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5.xml" ContentType="application/vnd.openxmlformats-officedocument.theme+xml"/>
  <Override PartName="/ppt/slideLayouts/slideLayout240.xml" ContentType="application/vnd.openxmlformats-officedocument.presentationml.slideLayout+xml"/>
  <Override PartName="/ppt/theme/theme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62" r:id="rId1"/>
    <p:sldMasterId id="2147484045" r:id="rId2"/>
    <p:sldMasterId id="2147484094" r:id="rId3"/>
    <p:sldMasterId id="2147484191" r:id="rId4"/>
    <p:sldMasterId id="2147484237" r:id="rId5"/>
    <p:sldMasterId id="2147484289" r:id="rId6"/>
    <p:sldMasterId id="2147484311" r:id="rId7"/>
    <p:sldMasterId id="2147484361" r:id="rId8"/>
    <p:sldMasterId id="2147484497" r:id="rId9"/>
  </p:sldMasterIdLst>
  <p:notesMasterIdLst>
    <p:notesMasterId r:id="rId45"/>
  </p:notesMasterIdLst>
  <p:handoutMasterIdLst>
    <p:handoutMasterId r:id="rId46"/>
  </p:handoutMasterIdLst>
  <p:sldIdLst>
    <p:sldId id="259" r:id="rId10"/>
    <p:sldId id="2147482874" r:id="rId11"/>
    <p:sldId id="2147482873" r:id="rId12"/>
    <p:sldId id="2147482868" r:id="rId13"/>
    <p:sldId id="298" r:id="rId14"/>
    <p:sldId id="299" r:id="rId15"/>
    <p:sldId id="301" r:id="rId16"/>
    <p:sldId id="302" r:id="rId17"/>
    <p:sldId id="258" r:id="rId18"/>
    <p:sldId id="304" r:id="rId19"/>
    <p:sldId id="305" r:id="rId20"/>
    <p:sldId id="306" r:id="rId21"/>
    <p:sldId id="307" r:id="rId22"/>
    <p:sldId id="314" r:id="rId23"/>
    <p:sldId id="310" r:id="rId24"/>
    <p:sldId id="311" r:id="rId25"/>
    <p:sldId id="312" r:id="rId26"/>
    <p:sldId id="313" r:id="rId27"/>
    <p:sldId id="315" r:id="rId28"/>
    <p:sldId id="303" r:id="rId29"/>
    <p:sldId id="2147483647" r:id="rId30"/>
    <p:sldId id="2142532968" r:id="rId31"/>
    <p:sldId id="256" r:id="rId32"/>
    <p:sldId id="266" r:id="rId33"/>
    <p:sldId id="275" r:id="rId34"/>
    <p:sldId id="272" r:id="rId35"/>
    <p:sldId id="2147483634" r:id="rId36"/>
    <p:sldId id="290" r:id="rId37"/>
    <p:sldId id="260" r:id="rId38"/>
    <p:sldId id="257" r:id="rId39"/>
    <p:sldId id="2142532975" r:id="rId40"/>
    <p:sldId id="2147482720" r:id="rId41"/>
    <p:sldId id="324" r:id="rId42"/>
    <p:sldId id="2147482942" r:id="rId43"/>
    <p:sldId id="327" r:id="rId44"/>
  </p:sldIdLst>
  <p:sldSz cx="24387175" cy="13716000"/>
  <p:notesSz cx="6858000" cy="9144000"/>
  <p:embeddedFontLst>
    <p:embeddedFont>
      <p:font typeface="Avenir Next" panose="020B0503020202020204" pitchFamily="34" charset="0"/>
      <p:regular r:id="rId47"/>
      <p:bold r:id="rId48"/>
      <p:italic r:id="rId49"/>
      <p:boldItalic r:id="rId50"/>
    </p:embeddedFont>
    <p:embeddedFont>
      <p:font typeface="Consolas" panose="020B0609020204030204" pitchFamily="49" charset="0"/>
      <p:regular r:id="rId51"/>
      <p:bold r:id="rId52"/>
      <p:italic r:id="rId53"/>
      <p:boldItalic r:id="rId54"/>
    </p:embeddedFont>
    <p:embeddedFont>
      <p:font typeface="IBM Plex Sans" panose="020B0503050203000203" pitchFamily="34" charset="0"/>
      <p:regular r:id="rId55"/>
      <p:bold r:id="rId56"/>
      <p:italic r:id="rId57"/>
      <p:boldItalic r:id="rId58"/>
    </p:embeddedFont>
    <p:embeddedFont>
      <p:font typeface="IBM Plex Sans ExtLt" panose="020B0303050203000203" pitchFamily="34" charset="0"/>
      <p:regular r:id="rId59"/>
      <p:italic r:id="rId60"/>
    </p:embeddedFont>
    <p:embeddedFont>
      <p:font typeface="IBM Plex Sans Light" panose="020B0403050203000203" pitchFamily="34" charset="0"/>
      <p:regular r:id="rId61"/>
      <p:italic r:id="rId62"/>
    </p:embeddedFont>
    <p:embeddedFont>
      <p:font typeface="IBM Plex Sans Medm" panose="020B0503050203000203" pitchFamily="34" charset="0"/>
      <p:regular r:id="rId63"/>
      <p:italic r:id="rId64"/>
    </p:embeddedFont>
    <p:embeddedFont>
      <p:font typeface="IBM Plex Sans Regular" panose="020B0503050203000203" pitchFamily="34" charset="0"/>
      <p:regular r:id="rId65"/>
      <p:bold r:id="rId66"/>
      <p:italic r:id="rId67"/>
      <p:boldItalic r:id="rId68"/>
    </p:embeddedFont>
    <p:embeddedFont>
      <p:font typeface="IBM Plex Sans SmBld" panose="020B0503050203000203" pitchFamily="34" charset="0"/>
      <p:regular r:id="rId69"/>
      <p:bold r:id="rId70"/>
      <p:italic r:id="rId71"/>
      <p:boldItalic r:id="rId72"/>
    </p:embeddedFont>
    <p:embeddedFont>
      <p:font typeface="IBM Plex Sans Text" panose="020B0503050203000203" pitchFamily="34" charset="0"/>
      <p:regular r:id="rId73"/>
      <p:italic r:id="rId74"/>
    </p:embeddedFont>
  </p:embeddedFontLst>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E0"/>
    <a:srgbClr val="FFFFFF"/>
    <a:srgbClr val="DAAF10"/>
    <a:srgbClr val="B59110"/>
    <a:srgbClr val="F1C21B"/>
    <a:srgbClr val="1532A4"/>
    <a:srgbClr val="A7F0BA"/>
    <a:srgbClr val="002F86"/>
    <a:srgbClr val="08BDBA"/>
    <a:srgbClr val="DEF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79589"/>
  </p:normalViewPr>
  <p:slideViewPr>
    <p:cSldViewPr snapToGrid="0">
      <p:cViewPr varScale="1">
        <p:scale>
          <a:sx n="47" d="100"/>
          <a:sy n="47" d="100"/>
        </p:scale>
        <p:origin x="2064" y="2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n-US" sz="4000">
                <a:solidFill>
                  <a:schemeClr val="tx1"/>
                </a:solidFill>
              </a:rPr>
              <a:t>Cost per Million Tokens</a:t>
            </a:r>
          </a:p>
        </c:rich>
      </c:tx>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Input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GPT 4.5</c:v>
                </c:pt>
                <c:pt idx="1">
                  <c:v>Claude 3.7 Sonnet</c:v>
                </c:pt>
                <c:pt idx="2">
                  <c:v>GPT 4o</c:v>
                </c:pt>
                <c:pt idx="3">
                  <c:v>Gemini 1.5 Pro</c:v>
                </c:pt>
                <c:pt idx="4">
                  <c:v>Granite-3-8B</c:v>
                </c:pt>
              </c:strCache>
            </c:strRef>
          </c:cat>
          <c:val>
            <c:numRef>
              <c:f>Sheet1!$B$2:$B$6</c:f>
              <c:numCache>
                <c:formatCode>_("$"* #,##0.00_);_("$"* \(#,##0.00\);_("$"* "-"??_);_(@_)</c:formatCode>
                <c:ptCount val="5"/>
                <c:pt idx="0">
                  <c:v>75</c:v>
                </c:pt>
                <c:pt idx="1">
                  <c:v>3</c:v>
                </c:pt>
                <c:pt idx="2">
                  <c:v>2.5</c:v>
                </c:pt>
                <c:pt idx="3">
                  <c:v>1.25</c:v>
                </c:pt>
                <c:pt idx="4">
                  <c:v>0.2</c:v>
                </c:pt>
              </c:numCache>
            </c:numRef>
          </c:val>
          <c:extLst>
            <c:ext xmlns:c16="http://schemas.microsoft.com/office/drawing/2014/chart" uri="{C3380CC4-5D6E-409C-BE32-E72D297353CC}">
              <c16:uniqueId val="{00000000-6BE8-1142-AC4D-58B6A78D95E5}"/>
            </c:ext>
          </c:extLst>
        </c:ser>
        <c:ser>
          <c:idx val="1"/>
          <c:order val="1"/>
          <c:tx>
            <c:strRef>
              <c:f>Sheet1!$C$1</c:f>
              <c:strCache>
                <c:ptCount val="1"/>
                <c:pt idx="0">
                  <c:v>Output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GPT 4.5</c:v>
                </c:pt>
                <c:pt idx="1">
                  <c:v>Claude 3.7 Sonnet</c:v>
                </c:pt>
                <c:pt idx="2">
                  <c:v>GPT 4o</c:v>
                </c:pt>
                <c:pt idx="3">
                  <c:v>Gemini 1.5 Pro</c:v>
                </c:pt>
                <c:pt idx="4">
                  <c:v>Granite-3-8B</c:v>
                </c:pt>
              </c:strCache>
            </c:strRef>
          </c:cat>
          <c:val>
            <c:numRef>
              <c:f>Sheet1!$C$2:$C$6</c:f>
              <c:numCache>
                <c:formatCode>_("$"* #,##0.00_);_("$"* \(#,##0.00\);_("$"* "-"??_);_(@_)</c:formatCode>
                <c:ptCount val="5"/>
                <c:pt idx="0">
                  <c:v>150</c:v>
                </c:pt>
                <c:pt idx="1">
                  <c:v>15</c:v>
                </c:pt>
                <c:pt idx="2">
                  <c:v>10</c:v>
                </c:pt>
                <c:pt idx="3">
                  <c:v>5</c:v>
                </c:pt>
                <c:pt idx="4">
                  <c:v>0.2</c:v>
                </c:pt>
              </c:numCache>
            </c:numRef>
          </c:val>
          <c:extLst>
            <c:ext xmlns:c16="http://schemas.microsoft.com/office/drawing/2014/chart" uri="{C3380CC4-5D6E-409C-BE32-E72D297353CC}">
              <c16:uniqueId val="{00000001-6BE8-1142-AC4D-58B6A78D95E5}"/>
            </c:ext>
          </c:extLst>
        </c:ser>
        <c:dLbls>
          <c:dLblPos val="outEnd"/>
          <c:showLegendKey val="0"/>
          <c:showVal val="1"/>
          <c:showCatName val="0"/>
          <c:showSerName val="0"/>
          <c:showPercent val="0"/>
          <c:showBubbleSize val="0"/>
        </c:dLbls>
        <c:gapWidth val="219"/>
        <c:overlap val="-27"/>
        <c:axId val="1129657600"/>
        <c:axId val="1129775696"/>
      </c:barChart>
      <c:catAx>
        <c:axId val="11296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129775696"/>
        <c:crosses val="autoZero"/>
        <c:auto val="1"/>
        <c:lblAlgn val="ctr"/>
        <c:lblOffset val="100"/>
        <c:noMultiLvlLbl val="0"/>
      </c:catAx>
      <c:valAx>
        <c:axId val="11297756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12965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2438522" rtl="0" eaLnBrk="1" latinLnBrk="0" hangingPunct="1">
      <a:lnSpc>
        <a:spcPct val="110000"/>
      </a:lnSpc>
      <a:spcBef>
        <a:spcPts val="0"/>
      </a:spcBef>
      <a:defRPr sz="1600" b="0" i="0" kern="1200">
        <a:solidFill>
          <a:schemeClr val="bg1"/>
        </a:solidFill>
        <a:latin typeface="IBM Plex Sans Light" panose="020B0503050203000203" pitchFamily="34" charset="0"/>
        <a:ea typeface="+mn-ea"/>
        <a:cs typeface="+mn-cs"/>
      </a:defRPr>
    </a:lvl1pPr>
    <a:lvl2pPr marL="465690" indent="-452991" algn="l" defTabSz="2438522" rtl="0" eaLnBrk="1" latinLnBrk="0" hangingPunct="1">
      <a:lnSpc>
        <a:spcPct val="110000"/>
      </a:lnSpc>
      <a:spcBef>
        <a:spcPts val="0"/>
      </a:spcBef>
      <a:buFont typeface="IBM Plex Sans"/>
      <a:buChar char="–"/>
      <a:tabLst/>
      <a:defRPr sz="1600" b="0" i="0" kern="1200">
        <a:solidFill>
          <a:schemeClr val="bg1"/>
        </a:solidFill>
        <a:latin typeface="IBM Plex Sans Light" panose="020B0503050203000203" pitchFamily="34" charset="0"/>
        <a:ea typeface="+mn-ea"/>
        <a:cs typeface="+mn-cs"/>
      </a:defRPr>
    </a:lvl2pPr>
    <a:lvl3pPr marL="926638" indent="-463319" algn="l" defTabSz="2438522" rtl="0" eaLnBrk="1" latinLnBrk="0" hangingPunct="1">
      <a:lnSpc>
        <a:spcPct val="110000"/>
      </a:lnSpc>
      <a:spcBef>
        <a:spcPts val="0"/>
      </a:spcBef>
      <a:buFont typeface="IBM Plex Sans Light" panose="020B0604020202020204" pitchFamily="34" charset="0"/>
      <a:buChar char="•"/>
      <a:tabLst/>
      <a:defRPr sz="1600" b="0" i="0" kern="1200">
        <a:solidFill>
          <a:schemeClr val="bg1"/>
        </a:solidFill>
        <a:latin typeface="IBM Plex Sans Light" panose="020B0503050203000203" pitchFamily="34" charset="0"/>
        <a:ea typeface="+mn-ea"/>
        <a:cs typeface="+mn-cs"/>
      </a:defRPr>
    </a:lvl3pPr>
    <a:lvl4pPr marL="1682580" indent="-463319" algn="l" defTabSz="2438522" rtl="0" eaLnBrk="1" latinLnBrk="0" hangingPunct="1">
      <a:lnSpc>
        <a:spcPct val="110000"/>
      </a:lnSpc>
      <a:spcBef>
        <a:spcPts val="0"/>
      </a:spcBef>
      <a:buFont typeface="IBM Plex Sans Light"/>
      <a:buChar char="–"/>
      <a:tabLst/>
      <a:defRPr sz="1600" b="0" i="0" kern="1200">
        <a:solidFill>
          <a:schemeClr val="bg1"/>
        </a:solidFill>
        <a:latin typeface="IBM Plex Sans Light" panose="020B05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02268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D4306-B608-27E2-EAF8-DFE32FE6E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57F6A-6305-825A-2DF6-250E8A977CD8}"/>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A5D401C7-358E-BA8A-25BE-2DC2DFC8835E}"/>
              </a:ext>
            </a:extLst>
          </p:cNvPr>
          <p:cNvSpPr>
            <a:spLocks noGrp="1"/>
          </p:cNvSpPr>
          <p:nvPr>
            <p:ph type="body" idx="1"/>
          </p:nvPr>
        </p:nvSpPr>
        <p:spPr/>
        <p:txBody>
          <a:bodyPr/>
          <a:lstStyle/>
          <a:p>
            <a:r>
              <a:rPr lang="en-US"/>
              <a:t>Seamless adapter switching without cache </a:t>
            </a:r>
            <a:r>
              <a:rPr lang="en-US" err="1"/>
              <a:t>recomputation</a:t>
            </a:r>
          </a:p>
          <a:p>
            <a:endParaRPr lang="en-US"/>
          </a:p>
        </p:txBody>
      </p:sp>
      <p:sp>
        <p:nvSpPr>
          <p:cNvPr id="4" name="Slide Number Placeholder 3">
            <a:extLst>
              <a:ext uri="{FF2B5EF4-FFF2-40B4-BE49-F238E27FC236}">
                <a16:creationId xmlns:a16="http://schemas.microsoft.com/office/drawing/2014/main" id="{CA0D4C36-63F0-71C1-76CF-1AEC209FAC33}"/>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929D8FC4-E223-504F-A967-54F7AE6B4FC2}"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30</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63883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33</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803993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sz="1200" dirty="0">
                <a:solidFill>
                  <a:schemeClr val="lt1"/>
                </a:solidFill>
                <a:latin typeface="+mn-lt"/>
                <a:ea typeface="IBM Plex Sans"/>
                <a:cs typeface="IBM Plex Sans"/>
                <a:sym typeface="IBM Plex Sans"/>
              </a:rPr>
              <a:t>Granite is </a:t>
            </a:r>
            <a:r>
              <a:rPr lang="en-US" i="1" dirty="0">
                <a:solidFill>
                  <a:schemeClr val="lt1"/>
                </a:solidFill>
                <a:latin typeface="+mn-lt"/>
                <a:sym typeface="IBM Plex Sans"/>
              </a:rPr>
              <a:t>A family of open, performant, and trusted AI models to accelerate Enterprise AI adoption. </a:t>
            </a:r>
            <a:br>
              <a:rPr lang="en-US" i="1" dirty="0">
                <a:latin typeface="+mn-lt"/>
              </a:rPr>
            </a:br>
            <a:br>
              <a:rPr lang="en-US" i="1" dirty="0">
                <a:latin typeface="+mn-lt"/>
                <a:sym typeface="IBM Plex Sans"/>
              </a:rPr>
            </a:br>
            <a:r>
              <a:rPr lang="en-US" i="1" dirty="0">
                <a:solidFill>
                  <a:schemeClr val="lt1"/>
                </a:solidFill>
                <a:latin typeface="+mn-lt"/>
                <a:sym typeface="IBM Plex Sans"/>
              </a:rPr>
              <a:t>Open-sourced under Apache 2.0, all Granite models, ranging from sub-billion to 34 billion parameters deliver industry-leading accuracy and cater to diverse developer and business needs.</a:t>
            </a:r>
            <a:br>
              <a:rPr lang="en-US" i="1" dirty="0">
                <a:latin typeface="+mn-lt"/>
              </a:rPr>
            </a:br>
            <a:endParaRPr lang="en-US" i="1" dirty="0">
              <a:solidFill>
                <a:schemeClr val="lt1"/>
              </a:solidFill>
              <a:latin typeface="+mn-lt"/>
            </a:endParaRPr>
          </a:p>
          <a:p>
            <a:pPr marL="0" lvl="0" indent="0" algn="l" rtl="0">
              <a:spcBef>
                <a:spcPts val="0"/>
              </a:spcBef>
              <a:spcAft>
                <a:spcPts val="0"/>
              </a:spcAft>
              <a:buNone/>
            </a:pPr>
            <a:r>
              <a:rPr lang="en-US" sz="1200" dirty="0">
                <a:solidFill>
                  <a:schemeClr val="lt1"/>
                </a:solidFill>
                <a:latin typeface="+mn-lt"/>
                <a:ea typeface="IBM Plex Sans"/>
                <a:cs typeface="IBM Plex Sans"/>
                <a:sym typeface="IBM Plex Sans"/>
              </a:rPr>
              <a:t>It includes foundation models for code, language, time series, agents, safety via the Granite Guardian companion model, and even geospatial data</a:t>
            </a:r>
            <a:endParaRPr lang="en-US" sz="1200" dirty="0">
              <a:solidFill>
                <a:schemeClr val="lt1"/>
              </a:solidFill>
              <a:latin typeface="+mn-lt"/>
              <a:ea typeface="IBM Plex Sans"/>
              <a:cs typeface="IBM Plex Sans"/>
            </a:endParaRPr>
          </a:p>
          <a:p>
            <a:pPr marL="0" lvl="0" indent="0" algn="l" rtl="0">
              <a:spcBef>
                <a:spcPts val="0"/>
              </a:spcBef>
              <a:spcAft>
                <a:spcPts val="0"/>
              </a:spcAft>
              <a:buNone/>
            </a:pPr>
            <a:endParaRPr lang="en-US" sz="1200" dirty="0">
              <a:solidFill>
                <a:schemeClr val="lt1"/>
              </a:solidFill>
              <a:latin typeface="+mn-lt"/>
              <a:ea typeface="IBM Plex Sans"/>
              <a:cs typeface="IBM Plex Sans"/>
              <a:sym typeface="IBM Plex Sans"/>
            </a:endParaRPr>
          </a:p>
          <a:p>
            <a:pPr>
              <a:buClr>
                <a:schemeClr val="lt1"/>
              </a:buClr>
              <a:buSzPts val="1100"/>
            </a:pPr>
            <a:r>
              <a:rPr lang="en-US" sz="1200" dirty="0">
                <a:solidFill>
                  <a:schemeClr val="lt1"/>
                </a:solidFill>
                <a:latin typeface="+mn-lt"/>
                <a:ea typeface="IBM Plex Sans"/>
                <a:cs typeface="IBM Plex Sans"/>
                <a:sym typeface="IBM Plex Sans"/>
              </a:rPr>
              <a:t>But the biggest differentiator for Granite is the quality of the data that trains them and the transparency we offer to our clients to show how our models are built and trained.</a:t>
            </a:r>
            <a:endParaRPr lang="en-US" sz="1200" dirty="0">
              <a:solidFill>
                <a:schemeClr val="lt1"/>
              </a:solidFill>
              <a:latin typeface="+mn-lt"/>
              <a:ea typeface="IBM Plex Sans"/>
              <a:cs typeface="IBM Plex Sans"/>
            </a:endParaRPr>
          </a:p>
          <a:p>
            <a:pPr marL="0" lvl="0" indent="0" algn="l" rtl="0">
              <a:spcBef>
                <a:spcPts val="0"/>
              </a:spcBef>
              <a:spcAft>
                <a:spcPts val="0"/>
              </a:spcAft>
              <a:buClr>
                <a:schemeClr val="lt1"/>
              </a:buClr>
              <a:buSzPts val="1100"/>
              <a:buFont typeface="Arial"/>
              <a:buNone/>
            </a:pPr>
            <a:br>
              <a:rPr lang="en-US" sz="1200" dirty="0">
                <a:solidFill>
                  <a:schemeClr val="lt1"/>
                </a:solidFill>
                <a:latin typeface="+mn-lt"/>
                <a:ea typeface="IBM Plex Sans"/>
                <a:cs typeface="IBM Plex Sans"/>
                <a:sym typeface="IBM Plex Sans"/>
              </a:rPr>
            </a:br>
            <a:r>
              <a:rPr lang="en-US" sz="1200" dirty="0">
                <a:solidFill>
                  <a:schemeClr val="lt1"/>
                </a:solidFill>
                <a:latin typeface="+mn-lt"/>
                <a:ea typeface="IBM Plex Sans"/>
                <a:cs typeface="IBM Plex Sans"/>
                <a:sym typeface="IBM Plex Sans"/>
              </a:rPr>
              <a:t>IBM has carefully curated enterprise-grade data for training -- things like code data from GitHub or transcripts from earnings calls and finance textbooks.</a:t>
            </a:r>
            <a:endParaRPr lang="en-US" sz="1200" dirty="0">
              <a:solidFill>
                <a:schemeClr val="lt1"/>
              </a:solidFill>
              <a:latin typeface="+mn-lt"/>
              <a:ea typeface="IBM Plex Sans"/>
              <a:cs typeface="IBM Plex Sans"/>
            </a:endParaRPr>
          </a:p>
          <a:p>
            <a:pPr marL="0" lvl="0" indent="0" algn="l" rtl="0">
              <a:spcBef>
                <a:spcPts val="0"/>
              </a:spcBef>
              <a:spcAft>
                <a:spcPts val="0"/>
              </a:spcAft>
              <a:buClr>
                <a:schemeClr val="lt1"/>
              </a:buClr>
              <a:buSzPts val="1100"/>
              <a:buFont typeface="Arial"/>
              <a:buNone/>
            </a:pPr>
            <a:endParaRPr lang="en-US" sz="1200" dirty="0">
              <a:solidFill>
                <a:schemeClr val="lt1"/>
              </a:solidFill>
              <a:latin typeface="+mn-lt"/>
              <a:ea typeface="IBM Plex Sans"/>
              <a:cs typeface="IBM Plex Sans"/>
              <a:sym typeface="IBM Plex Sans"/>
            </a:endParaRPr>
          </a:p>
          <a:p>
            <a:pPr marL="0" lvl="0" indent="0" algn="l" rtl="0">
              <a:spcBef>
                <a:spcPts val="0"/>
              </a:spcBef>
              <a:spcAft>
                <a:spcPts val="0"/>
              </a:spcAft>
              <a:buClr>
                <a:schemeClr val="lt1"/>
              </a:buClr>
              <a:buSzPts val="1100"/>
              <a:buFont typeface="Arial"/>
              <a:buNone/>
            </a:pPr>
            <a:r>
              <a:rPr lang="en-US" sz="1200" dirty="0">
                <a:solidFill>
                  <a:schemeClr val="lt1"/>
                </a:solidFill>
                <a:latin typeface="+mn-lt"/>
                <a:ea typeface="IBM Plex Sans"/>
                <a:cs typeface="IBM Plex Sans"/>
                <a:sym typeface="IBM Plex Sans"/>
              </a:rPr>
              <a:t>And we make those data sets transparent so you can see what went into the model </a:t>
            </a:r>
          </a:p>
          <a:p>
            <a:pPr>
              <a:buClr>
                <a:schemeClr val="lt1"/>
              </a:buClr>
              <a:buSzPts val="1100"/>
            </a:pPr>
            <a:endParaRPr lang="en-US" sz="1200" dirty="0">
              <a:solidFill>
                <a:schemeClr val="lt1"/>
              </a:solidFill>
              <a:latin typeface="+mn-lt"/>
              <a:sym typeface="IBM Plex Sans"/>
            </a:endParaRPr>
          </a:p>
          <a:p>
            <a:pPr>
              <a:buClr>
                <a:schemeClr val="lt1"/>
              </a:buClr>
              <a:buSzPts val="1100"/>
            </a:pPr>
            <a:r>
              <a:rPr lang="en-US" sz="1200" dirty="0">
                <a:solidFill>
                  <a:schemeClr val="lt1"/>
                </a:solidFill>
                <a:latin typeface="+mn-lt"/>
                <a:sym typeface="IBM Plex Sans"/>
              </a:rPr>
              <a:t>And they’re highly efficient, reducing the cost of operation by requiring less compute power</a:t>
            </a:r>
          </a:p>
          <a:p>
            <a:endParaRPr lang="en-US" dirty="0"/>
          </a:p>
        </p:txBody>
      </p:sp>
      <p:sp>
        <p:nvSpPr>
          <p:cNvPr id="4" name="Slide Number Placeholder 3"/>
          <p:cNvSpPr>
            <a:spLocks noGrp="1"/>
          </p:cNvSpPr>
          <p:nvPr>
            <p:ph type="sldNum" sz="quarter" idx="5"/>
          </p:nvPr>
        </p:nvSpPr>
        <p:spPr/>
        <p:txBody>
          <a:bodyPr/>
          <a:lstStyle/>
          <a:p>
            <a:pPr marL="0" marR="0" lvl="0" indent="0" algn="l" defTabSz="1829379" rtl="0" eaLnBrk="1" fontAlgn="auto" latinLnBrk="0" hangingPunct="0">
              <a:lnSpc>
                <a:spcPct val="100000"/>
              </a:lnSpc>
              <a:spcBef>
                <a:spcPts val="0"/>
              </a:spcBef>
              <a:spcAft>
                <a:spcPts val="0"/>
              </a:spcAft>
              <a:buClrTx/>
              <a:buSzTx/>
              <a:buFontTx/>
              <a:buNone/>
              <a:tabLst/>
              <a:defRPr/>
            </a:pPr>
            <a:fld id="{929D8FC4-E223-504F-A967-54F7AE6B4FC2}" type="slidenum">
              <a:rPr kumimoji="0" lang="en-US" sz="3600" b="0" i="0" u="none" strike="noStrike" kern="0" cap="none" spc="0" normalizeH="0" baseline="0" noProof="0" smtClean="0">
                <a:ln>
                  <a:noFill/>
                </a:ln>
                <a:solidFill>
                  <a:srgbClr val="FFFFFF"/>
                </a:solidFill>
                <a:effectLst/>
                <a:uLnTx/>
                <a:uFillTx/>
                <a:latin typeface="IBM Plex Sans Light"/>
                <a:sym typeface="IBM Plex Sans Light"/>
              </a:rPr>
              <a:pPr marL="0" marR="0" lvl="0" indent="0" algn="l" defTabSz="1829379" rtl="0" eaLnBrk="1" fontAlgn="auto" latinLnBrk="0" hangingPunct="0">
                <a:lnSpc>
                  <a:spcPct val="100000"/>
                </a:lnSpc>
                <a:spcBef>
                  <a:spcPts val="0"/>
                </a:spcBef>
                <a:spcAft>
                  <a:spcPts val="0"/>
                </a:spcAft>
                <a:buClrTx/>
                <a:buSzTx/>
                <a:buFontTx/>
                <a:buNone/>
                <a:tabLst/>
                <a:defRPr/>
              </a:pPr>
              <a:t>34</a:t>
            </a:fld>
            <a:endParaRPr kumimoji="0" lang="en-US" sz="3600" b="0" i="0" u="none" strike="noStrike" kern="0" cap="none" spc="0" normalizeH="0" baseline="0" noProof="0">
              <a:ln>
                <a:noFill/>
              </a:ln>
              <a:solidFill>
                <a:srgbClr val="FFFFFF"/>
              </a:solidFill>
              <a:effectLst/>
              <a:uLnTx/>
              <a:uFillTx/>
              <a:latin typeface="IBM Plex Sans Light"/>
              <a:sym typeface="IBM Plex Sans Light"/>
            </a:endParaRPr>
          </a:p>
        </p:txBody>
      </p:sp>
    </p:spTree>
    <p:extLst>
      <p:ext uri="{BB962C8B-B14F-4D97-AF65-F5344CB8AC3E}">
        <p14:creationId xmlns:p14="http://schemas.microsoft.com/office/powerpoint/2010/main" val="426647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8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291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675BD-7428-84BF-F9BD-A24ACB803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3C913-609C-DA3D-6F5E-4D94CF836193}"/>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F1B0BA5E-1698-4083-79E7-8F2DE0C672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9B7CB2-416D-5356-FC71-0036F307864B}"/>
              </a:ext>
            </a:extLst>
          </p:cNvPr>
          <p:cNvSpPr>
            <a:spLocks noGrp="1"/>
          </p:cNvSpPr>
          <p:nvPr>
            <p:ph type="sldNum" sz="quarter" idx="5"/>
          </p:nvPr>
        </p:nvSpPr>
        <p:spPr/>
        <p:txBody>
          <a:bodyPr/>
          <a:lstStyle/>
          <a:p>
            <a:fld id="{9FA383BF-4C3E-0846-A84B-2E86058EF739}" type="slidenum">
              <a:rPr lang="en-US" smtClean="0"/>
              <a:t>23</a:t>
            </a:fld>
            <a:endParaRPr lang="en-US"/>
          </a:p>
        </p:txBody>
      </p:sp>
    </p:spTree>
    <p:extLst>
      <p:ext uri="{BB962C8B-B14F-4D97-AF65-F5344CB8AC3E}">
        <p14:creationId xmlns:p14="http://schemas.microsoft.com/office/powerpoint/2010/main" val="361532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36156-3C3E-4267-3669-8B205D343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C74F5-12BB-0249-5722-1504563832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93575D-A0F4-1FE4-28DE-302F3D5911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5403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Arial" panose="020B0604020202020204" pitchFamily="34" charset="0"/>
              </a:rPr>
              <a:t>We have seen several early </a:t>
            </a:r>
            <a:r>
              <a:rPr lang="en-US" dirty="0" err="1">
                <a:solidFill>
                  <a:srgbClr val="1D1C1D"/>
                </a:solidFill>
                <a:effectLst/>
                <a:latin typeface="Arial" panose="020B0604020202020204" pitchFamily="34" charset="0"/>
              </a:rPr>
              <a:t>PoCs</a:t>
            </a:r>
            <a:r>
              <a:rPr lang="en-US" dirty="0">
                <a:solidFill>
                  <a:srgbClr val="1D1C1D"/>
                </a:solidFill>
                <a:effectLst/>
                <a:latin typeface="Arial" panose="020B0604020202020204" pitchFamily="34" charset="0"/>
              </a:rPr>
              <a:t> that demonstrate when Granite-7B is customized with </a:t>
            </a:r>
            <a:r>
              <a:rPr lang="en-US" dirty="0" err="1">
                <a:solidFill>
                  <a:srgbClr val="1D1C1D"/>
                </a:solidFill>
                <a:effectLst/>
                <a:latin typeface="Arial" panose="020B0604020202020204" pitchFamily="34" charset="0"/>
              </a:rPr>
              <a:t>Instructlab</a:t>
            </a:r>
            <a:r>
              <a:rPr lang="en-US" dirty="0">
                <a:solidFill>
                  <a:srgbClr val="1D1C1D"/>
                </a:solidFill>
                <a:effectLst/>
                <a:latin typeface="Arial" panose="020B0604020202020204" pitchFamily="34" charset="0"/>
              </a:rPr>
              <a:t>, we are able to deliver the same or better performance as a larger model, while running at up to 98.5% cheaper at inference time.</a:t>
            </a:r>
          </a:p>
        </p:txBody>
      </p:sp>
      <p:sp>
        <p:nvSpPr>
          <p:cNvPr id="4" name="Slide Number Placeholder 3"/>
          <p:cNvSpPr>
            <a:spLocks noGrp="1"/>
          </p:cNvSpPr>
          <p:nvPr>
            <p:ph type="sldNum" sz="quarter" idx="5"/>
          </p:nvPr>
        </p:nvSpPr>
        <p:spPr/>
        <p:txBody>
          <a:bodyPr/>
          <a:lstStyle/>
          <a:p>
            <a:fld id="{6E2E38B8-B0B4-AD41-AC6E-B781F46A9FD3}" type="slidenum">
              <a:rPr lang="en-US" smtClean="0"/>
              <a:pPr/>
              <a:t>26</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69315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B3A2-2F0A-B589-43BC-22B0E44E7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93193-7743-486B-36EC-E3A6911157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9E1F85-1E77-9862-CDD9-696E3162B3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1679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F8ACA-F74F-7F7D-26FE-86B7D8636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1636A-21B6-AED2-2BA2-26F892D803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DCC9DF-3138-70EA-A299-0DAF94D9680A}"/>
              </a:ext>
            </a:extLst>
          </p:cNvPr>
          <p:cNvSpPr>
            <a:spLocks noGrp="1"/>
          </p:cNvSpPr>
          <p:nvPr>
            <p:ph type="body" idx="1"/>
          </p:nvPr>
        </p:nvSpPr>
        <p:spPr/>
        <p:txBody>
          <a:bodyPr/>
          <a:lstStyle/>
          <a:p>
            <a:r>
              <a:rPr lang="en-US" dirty="0"/>
              <a:t>Draw you attention to something – point 1 difference on a factor of three – is that .02% accuracy worth 50x the cost</a:t>
            </a:r>
          </a:p>
        </p:txBody>
      </p:sp>
    </p:spTree>
    <p:extLst>
      <p:ext uri="{BB962C8B-B14F-4D97-AF65-F5344CB8AC3E}">
        <p14:creationId xmlns:p14="http://schemas.microsoft.com/office/powerpoint/2010/main" val="58259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29</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96070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03F79CF1-BB23-64AA-9C92-5A1EAE747F93}"/>
              </a:ext>
            </a:extLst>
          </p:cNvPr>
          <p:cNvSpPr>
            <a:spLocks noGrp="1"/>
          </p:cNvSpPr>
          <p:nvPr>
            <p:ph type="body" sz="quarter" idx="13" hasCustomPrompt="1"/>
          </p:nvPr>
        </p:nvSpPr>
        <p:spPr>
          <a:xfrm>
            <a:off x="525462" y="6858000"/>
            <a:ext cx="10101577" cy="2902226"/>
          </a:xfrm>
        </p:spPr>
        <p:txBody>
          <a:bodyPr/>
          <a:lstStyle>
            <a:lvl1pPr>
              <a:defRPr/>
            </a:lvl1pPr>
          </a:lstStyle>
          <a:p>
            <a:r>
              <a:rPr lang="en-US"/>
              <a:t>Session code (ID number)</a:t>
            </a:r>
            <a:br>
              <a:rPr lang="en-US"/>
            </a:br>
            <a:r>
              <a:rPr lang="en-US"/>
              <a:t>Session Title</a:t>
            </a:r>
            <a:br>
              <a:rPr lang="en-US"/>
            </a:br>
            <a:r>
              <a:rPr lang="en-US" err="1"/>
              <a:t>Firstname</a:t>
            </a:r>
            <a:r>
              <a:rPr lang="en-US"/>
              <a:t> </a:t>
            </a:r>
            <a:r>
              <a:rPr lang="en-US" err="1"/>
              <a:t>Lastname</a:t>
            </a:r>
            <a:br>
              <a:rPr lang="en-US"/>
            </a:br>
            <a:r>
              <a:rPr lang="en-US"/>
              <a:t>Company, Job Title</a:t>
            </a:r>
          </a:p>
        </p:txBody>
      </p:sp>
      <p:sp>
        <p:nvSpPr>
          <p:cNvPr id="10" name="Title 1">
            <a:extLst>
              <a:ext uri="{FF2B5EF4-FFF2-40B4-BE49-F238E27FC236}">
                <a16:creationId xmlns:a16="http://schemas.microsoft.com/office/drawing/2014/main" id="{C20F0B5B-6B52-3139-61A7-7B7287D7127D}"/>
              </a:ext>
            </a:extLst>
          </p:cNvPr>
          <p:cNvSpPr>
            <a:spLocks noGrp="1"/>
          </p:cNvSpPr>
          <p:nvPr>
            <p:ph type="title"/>
          </p:nvPr>
        </p:nvSpPr>
        <p:spPr>
          <a:xfrm>
            <a:off x="525968" y="2186064"/>
            <a:ext cx="10101072" cy="4141712"/>
          </a:xfrm>
        </p:spPr>
        <p:txBody>
          <a:bodyPr/>
          <a:lstStyle>
            <a:lvl1pPr>
              <a:lnSpc>
                <a:spcPct val="100000"/>
              </a:lnSpc>
              <a:defRPr sz="6400">
                <a:solidFill>
                  <a:schemeClr val="tx2"/>
                </a:solidFill>
              </a:defRPr>
            </a:lvl1pPr>
          </a:lstStyle>
          <a:p>
            <a:r>
              <a:rPr lang="en-US"/>
              <a:t>Click to edit Master title style</a:t>
            </a:r>
          </a:p>
        </p:txBody>
      </p:sp>
      <p:grpSp>
        <p:nvGrpSpPr>
          <p:cNvPr id="26" name="Graphic 5">
            <a:extLst>
              <a:ext uri="{FF2B5EF4-FFF2-40B4-BE49-F238E27FC236}">
                <a16:creationId xmlns:a16="http://schemas.microsoft.com/office/drawing/2014/main" id="{F1A637DE-FA28-1BBA-ED19-561BF47FC9AA}"/>
              </a:ext>
            </a:extLst>
          </p:cNvPr>
          <p:cNvGrpSpPr/>
          <p:nvPr userDrawn="1"/>
        </p:nvGrpSpPr>
        <p:grpSpPr>
          <a:xfrm>
            <a:off x="598346" y="576072"/>
            <a:ext cx="3758389" cy="436594"/>
            <a:chOff x="6597650" y="8572457"/>
            <a:chExt cx="11188016" cy="1299659"/>
          </a:xfrm>
          <a:solidFill>
            <a:srgbClr val="000000"/>
          </a:solidFill>
        </p:grpSpPr>
        <p:sp>
          <p:nvSpPr>
            <p:cNvPr id="27" name="Freeform: Shape 26">
              <a:extLst>
                <a:ext uri="{FF2B5EF4-FFF2-40B4-BE49-F238E27FC236}">
                  <a16:creationId xmlns:a16="http://schemas.microsoft.com/office/drawing/2014/main" id="{F5985145-6140-8167-8472-4F70B1B08F56}"/>
                </a:ext>
              </a:extLst>
            </p:cNvPr>
            <p:cNvSpPr/>
            <p:nvPr/>
          </p:nvSpPr>
          <p:spPr>
            <a:xfrm>
              <a:off x="11603037" y="8572457"/>
              <a:ext cx="633888" cy="1010097"/>
            </a:xfrm>
            <a:custGeom>
              <a:avLst/>
              <a:gdLst>
                <a:gd name="connsiteX0" fmla="*/ 95 w 633888"/>
                <a:gd name="connsiteY0" fmla="*/ 42 h 1010097"/>
                <a:gd name="connsiteX1" fmla="*/ 202502 w 633888"/>
                <a:gd name="connsiteY1" fmla="*/ 42 h 1010097"/>
                <a:gd name="connsiteX2" fmla="*/ 204216 w 633888"/>
                <a:gd name="connsiteY2" fmla="*/ 419904 h 1010097"/>
                <a:gd name="connsiteX3" fmla="*/ 276320 w 633888"/>
                <a:gd name="connsiteY3" fmla="*/ 318463 h 1010097"/>
                <a:gd name="connsiteX4" fmla="*/ 591884 w 633888"/>
                <a:gd name="connsiteY4" fmla="*/ 373899 h 1010097"/>
                <a:gd name="connsiteX5" fmla="*/ 633793 w 633888"/>
                <a:gd name="connsiteY5" fmla="*/ 562303 h 1010097"/>
                <a:gd name="connsiteX6" fmla="*/ 633889 w 633888"/>
                <a:gd name="connsiteY6" fmla="*/ 1010073 h 1010097"/>
                <a:gd name="connsiteX7" fmla="*/ 431482 w 633888"/>
                <a:gd name="connsiteY7" fmla="*/ 1010073 h 1010097"/>
                <a:gd name="connsiteX8" fmla="*/ 431102 w 633888"/>
                <a:gd name="connsiteY8" fmla="*/ 561827 h 1010097"/>
                <a:gd name="connsiteX9" fmla="*/ 376333 w 633888"/>
                <a:gd name="connsiteY9" fmla="*/ 448765 h 1010097"/>
                <a:gd name="connsiteX10" fmla="*/ 203454 w 633888"/>
                <a:gd name="connsiteY10" fmla="*/ 533538 h 1010097"/>
                <a:gd name="connsiteX11" fmla="*/ 202502 w 633888"/>
                <a:gd name="connsiteY11" fmla="*/ 1010073 h 1010097"/>
                <a:gd name="connsiteX12" fmla="*/ 0 w 633888"/>
                <a:gd name="connsiteY12" fmla="*/ 1009978 h 1010097"/>
                <a:gd name="connsiteX13" fmla="*/ 95 w 633888"/>
                <a:gd name="connsiteY13" fmla="*/ 42 h 10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888" h="1010097">
                  <a:moveTo>
                    <a:pt x="95" y="42"/>
                  </a:moveTo>
                  <a:cubicBezTo>
                    <a:pt x="67533" y="-53"/>
                    <a:pt x="134969" y="42"/>
                    <a:pt x="202502" y="42"/>
                  </a:cubicBezTo>
                  <a:cubicBezTo>
                    <a:pt x="203549" y="139965"/>
                    <a:pt x="200311" y="280077"/>
                    <a:pt x="204216" y="419904"/>
                  </a:cubicBezTo>
                  <a:cubicBezTo>
                    <a:pt x="224504" y="383709"/>
                    <a:pt x="241364" y="343419"/>
                    <a:pt x="276320" y="318463"/>
                  </a:cubicBezTo>
                  <a:cubicBezTo>
                    <a:pt x="371284" y="247692"/>
                    <a:pt x="531781" y="265695"/>
                    <a:pt x="591884" y="373899"/>
                  </a:cubicBezTo>
                  <a:cubicBezTo>
                    <a:pt x="624840" y="430668"/>
                    <a:pt x="633413" y="497724"/>
                    <a:pt x="633793" y="562303"/>
                  </a:cubicBezTo>
                  <a:cubicBezTo>
                    <a:pt x="633984" y="711560"/>
                    <a:pt x="633793" y="860817"/>
                    <a:pt x="633889" y="1010073"/>
                  </a:cubicBezTo>
                  <a:lnTo>
                    <a:pt x="431482" y="1010073"/>
                  </a:lnTo>
                  <a:cubicBezTo>
                    <a:pt x="431197" y="860626"/>
                    <a:pt x="432054" y="711179"/>
                    <a:pt x="431102" y="561827"/>
                  </a:cubicBezTo>
                  <a:cubicBezTo>
                    <a:pt x="429959" y="519441"/>
                    <a:pt x="420624" y="466386"/>
                    <a:pt x="376333" y="448765"/>
                  </a:cubicBezTo>
                  <a:cubicBezTo>
                    <a:pt x="310801" y="425334"/>
                    <a:pt x="211836" y="455052"/>
                    <a:pt x="203454" y="533538"/>
                  </a:cubicBezTo>
                  <a:cubicBezTo>
                    <a:pt x="201168" y="692319"/>
                    <a:pt x="203168" y="851196"/>
                    <a:pt x="202502" y="1010073"/>
                  </a:cubicBezTo>
                  <a:cubicBezTo>
                    <a:pt x="134969" y="1010073"/>
                    <a:pt x="67533" y="1010169"/>
                    <a:pt x="0" y="1009978"/>
                  </a:cubicBezTo>
                  <a:cubicBezTo>
                    <a:pt x="191" y="673365"/>
                    <a:pt x="95" y="336656"/>
                    <a:pt x="95" y="42"/>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933579-F84C-4074-BCE8-A5F3C6A8C115}"/>
                </a:ext>
              </a:extLst>
            </p:cNvPr>
            <p:cNvSpPr/>
            <p:nvPr/>
          </p:nvSpPr>
          <p:spPr>
            <a:xfrm>
              <a:off x="14012576" y="8572457"/>
              <a:ext cx="634202" cy="1010164"/>
            </a:xfrm>
            <a:custGeom>
              <a:avLst/>
              <a:gdLst>
                <a:gd name="connsiteX0" fmla="*/ 381 w 634202"/>
                <a:gd name="connsiteY0" fmla="*/ 42 h 1010164"/>
                <a:gd name="connsiteX1" fmla="*/ 202788 w 634202"/>
                <a:gd name="connsiteY1" fmla="*/ 42 h 1010164"/>
                <a:gd name="connsiteX2" fmla="*/ 204502 w 634202"/>
                <a:gd name="connsiteY2" fmla="*/ 419904 h 1010164"/>
                <a:gd name="connsiteX3" fmla="*/ 271558 w 634202"/>
                <a:gd name="connsiteY3" fmla="*/ 322559 h 1010164"/>
                <a:gd name="connsiteX4" fmla="*/ 596265 w 634202"/>
                <a:gd name="connsiteY4" fmla="*/ 381233 h 1010164"/>
                <a:gd name="connsiteX5" fmla="*/ 634175 w 634202"/>
                <a:gd name="connsiteY5" fmla="*/ 562303 h 1010164"/>
                <a:gd name="connsiteX6" fmla="*/ 634175 w 634202"/>
                <a:gd name="connsiteY6" fmla="*/ 1010073 h 1010164"/>
                <a:gd name="connsiteX7" fmla="*/ 431768 w 634202"/>
                <a:gd name="connsiteY7" fmla="*/ 1010073 h 1010164"/>
                <a:gd name="connsiteX8" fmla="*/ 431388 w 634202"/>
                <a:gd name="connsiteY8" fmla="*/ 562303 h 1010164"/>
                <a:gd name="connsiteX9" fmla="*/ 376333 w 634202"/>
                <a:gd name="connsiteY9" fmla="*/ 448575 h 1010164"/>
                <a:gd name="connsiteX10" fmla="*/ 203835 w 634202"/>
                <a:gd name="connsiteY10" fmla="*/ 533347 h 1010164"/>
                <a:gd name="connsiteX11" fmla="*/ 202788 w 634202"/>
                <a:gd name="connsiteY11" fmla="*/ 1010073 h 1010164"/>
                <a:gd name="connsiteX12" fmla="*/ 0 w 634202"/>
                <a:gd name="connsiteY12" fmla="*/ 1009597 h 1010164"/>
                <a:gd name="connsiteX13" fmla="*/ 381 w 634202"/>
                <a:gd name="connsiteY13" fmla="*/ 42 h 101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02" h="1010164">
                  <a:moveTo>
                    <a:pt x="381" y="42"/>
                  </a:moveTo>
                  <a:cubicBezTo>
                    <a:pt x="67819" y="-53"/>
                    <a:pt x="135255" y="42"/>
                    <a:pt x="202788" y="42"/>
                  </a:cubicBezTo>
                  <a:cubicBezTo>
                    <a:pt x="203835" y="139965"/>
                    <a:pt x="200597" y="280077"/>
                    <a:pt x="204502" y="419904"/>
                  </a:cubicBezTo>
                  <a:cubicBezTo>
                    <a:pt x="223933" y="385710"/>
                    <a:pt x="239363" y="347419"/>
                    <a:pt x="271558" y="322559"/>
                  </a:cubicBezTo>
                  <a:cubicBezTo>
                    <a:pt x="367856" y="244644"/>
                    <a:pt x="538544" y="265314"/>
                    <a:pt x="596265" y="381233"/>
                  </a:cubicBezTo>
                  <a:cubicBezTo>
                    <a:pt x="625888" y="436573"/>
                    <a:pt x="633794" y="500391"/>
                    <a:pt x="634175" y="562303"/>
                  </a:cubicBezTo>
                  <a:cubicBezTo>
                    <a:pt x="634270" y="711560"/>
                    <a:pt x="634079" y="860817"/>
                    <a:pt x="634175" y="1010073"/>
                  </a:cubicBezTo>
                  <a:lnTo>
                    <a:pt x="431768" y="1010073"/>
                  </a:lnTo>
                  <a:cubicBezTo>
                    <a:pt x="431483" y="860817"/>
                    <a:pt x="432245" y="711560"/>
                    <a:pt x="431388" y="562303"/>
                  </a:cubicBezTo>
                  <a:cubicBezTo>
                    <a:pt x="430340" y="519822"/>
                    <a:pt x="421005" y="466101"/>
                    <a:pt x="376333" y="448575"/>
                  </a:cubicBezTo>
                  <a:cubicBezTo>
                    <a:pt x="310801" y="425524"/>
                    <a:pt x="212408" y="455147"/>
                    <a:pt x="203835" y="533347"/>
                  </a:cubicBezTo>
                  <a:cubicBezTo>
                    <a:pt x="201359" y="692129"/>
                    <a:pt x="203454" y="851101"/>
                    <a:pt x="202788" y="1010073"/>
                  </a:cubicBezTo>
                  <a:cubicBezTo>
                    <a:pt x="135160" y="1009883"/>
                    <a:pt x="67533" y="1010645"/>
                    <a:pt x="0" y="1009597"/>
                  </a:cubicBezTo>
                  <a:cubicBezTo>
                    <a:pt x="858" y="673079"/>
                    <a:pt x="95" y="336561"/>
                    <a:pt x="381" y="42"/>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61EFE4-D8E6-B1E2-379D-12B26CE8F152}"/>
                </a:ext>
              </a:extLst>
            </p:cNvPr>
            <p:cNvSpPr/>
            <p:nvPr/>
          </p:nvSpPr>
          <p:spPr>
            <a:xfrm>
              <a:off x="6597650" y="8630030"/>
              <a:ext cx="382566" cy="952500"/>
            </a:xfrm>
            <a:custGeom>
              <a:avLst/>
              <a:gdLst>
                <a:gd name="connsiteX0" fmla="*/ 0 w 382566"/>
                <a:gd name="connsiteY0" fmla="*/ 0 h 952500"/>
                <a:gd name="connsiteX1" fmla="*/ 382524 w 382566"/>
                <a:gd name="connsiteY1" fmla="*/ 0 h 952500"/>
                <a:gd name="connsiteX2" fmla="*/ 382524 w 382566"/>
                <a:gd name="connsiteY2" fmla="*/ 95631 h 952500"/>
                <a:gd name="connsiteX3" fmla="*/ 248793 w 382566"/>
                <a:gd name="connsiteY3" fmla="*/ 95631 h 952500"/>
                <a:gd name="connsiteX4" fmla="*/ 248793 w 382566"/>
                <a:gd name="connsiteY4" fmla="*/ 856869 h 952500"/>
                <a:gd name="connsiteX5" fmla="*/ 382524 w 382566"/>
                <a:gd name="connsiteY5" fmla="*/ 856869 h 952500"/>
                <a:gd name="connsiteX6" fmla="*/ 382524 w 382566"/>
                <a:gd name="connsiteY6" fmla="*/ 952500 h 952500"/>
                <a:gd name="connsiteX7" fmla="*/ 0 w 382566"/>
                <a:gd name="connsiteY7" fmla="*/ 952500 h 952500"/>
                <a:gd name="connsiteX8" fmla="*/ 0 w 382566"/>
                <a:gd name="connsiteY8" fmla="*/ 856869 h 952500"/>
                <a:gd name="connsiteX9" fmla="*/ 133731 w 382566"/>
                <a:gd name="connsiteY9" fmla="*/ 856869 h 952500"/>
                <a:gd name="connsiteX10" fmla="*/ 133731 w 382566"/>
                <a:gd name="connsiteY10" fmla="*/ 95631 h 952500"/>
                <a:gd name="connsiteX11" fmla="*/ 0 w 382566"/>
                <a:gd name="connsiteY11" fmla="*/ 95631 h 952500"/>
                <a:gd name="connsiteX12" fmla="*/ 0 w 382566"/>
                <a:gd name="connsiteY12"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566" h="952500">
                  <a:moveTo>
                    <a:pt x="0" y="0"/>
                  </a:moveTo>
                  <a:lnTo>
                    <a:pt x="382524" y="0"/>
                  </a:lnTo>
                  <a:lnTo>
                    <a:pt x="382524" y="95631"/>
                  </a:lnTo>
                  <a:lnTo>
                    <a:pt x="248793" y="95631"/>
                  </a:lnTo>
                  <a:lnTo>
                    <a:pt x="248793" y="856869"/>
                  </a:lnTo>
                  <a:cubicBezTo>
                    <a:pt x="293370" y="856869"/>
                    <a:pt x="337947" y="856869"/>
                    <a:pt x="382524" y="856869"/>
                  </a:cubicBezTo>
                  <a:cubicBezTo>
                    <a:pt x="382524" y="888682"/>
                    <a:pt x="382619" y="920591"/>
                    <a:pt x="382524" y="952500"/>
                  </a:cubicBezTo>
                  <a:lnTo>
                    <a:pt x="0" y="952500"/>
                  </a:lnTo>
                  <a:cubicBezTo>
                    <a:pt x="0" y="920591"/>
                    <a:pt x="0" y="888682"/>
                    <a:pt x="0" y="856869"/>
                  </a:cubicBezTo>
                  <a:cubicBezTo>
                    <a:pt x="44577" y="856869"/>
                    <a:pt x="89154" y="856869"/>
                    <a:pt x="133731" y="856869"/>
                  </a:cubicBezTo>
                  <a:lnTo>
                    <a:pt x="133731" y="95631"/>
                  </a:lnTo>
                  <a:lnTo>
                    <a:pt x="0" y="95631"/>
                  </a:lnTo>
                  <a:cubicBezTo>
                    <a:pt x="0" y="63722"/>
                    <a:pt x="0" y="31909"/>
                    <a:pt x="0" y="0"/>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B4E91B9-0A97-3141-A66A-E824B4E354B8}"/>
                </a:ext>
              </a:extLst>
            </p:cNvPr>
            <p:cNvSpPr/>
            <p:nvPr/>
          </p:nvSpPr>
          <p:spPr>
            <a:xfrm>
              <a:off x="7188676" y="8629948"/>
              <a:ext cx="678881" cy="952722"/>
            </a:xfrm>
            <a:custGeom>
              <a:avLst/>
              <a:gdLst>
                <a:gd name="connsiteX0" fmla="*/ 0 w 678881"/>
                <a:gd name="connsiteY0" fmla="*/ 83 h 952722"/>
                <a:gd name="connsiteX1" fmla="*/ 409956 w 678881"/>
                <a:gd name="connsiteY1" fmla="*/ 464 h 952722"/>
                <a:gd name="connsiteX2" fmla="*/ 622554 w 678881"/>
                <a:gd name="connsiteY2" fmla="*/ 130575 h 952722"/>
                <a:gd name="connsiteX3" fmla="*/ 607886 w 678881"/>
                <a:gd name="connsiteY3" fmla="*/ 378130 h 952722"/>
                <a:gd name="connsiteX4" fmla="*/ 486347 w 678881"/>
                <a:gd name="connsiteY4" fmla="*/ 452711 h 952722"/>
                <a:gd name="connsiteX5" fmla="*/ 662940 w 678881"/>
                <a:gd name="connsiteY5" fmla="*/ 585394 h 952722"/>
                <a:gd name="connsiteX6" fmla="*/ 543878 w 678881"/>
                <a:gd name="connsiteY6" fmla="*/ 925246 h 952722"/>
                <a:gd name="connsiteX7" fmla="*/ 428530 w 678881"/>
                <a:gd name="connsiteY7" fmla="*/ 952678 h 952722"/>
                <a:gd name="connsiteX8" fmla="*/ 0 w 678881"/>
                <a:gd name="connsiteY8" fmla="*/ 952583 h 952722"/>
                <a:gd name="connsiteX9" fmla="*/ 0 w 678881"/>
                <a:gd name="connsiteY9" fmla="*/ 83 h 952722"/>
                <a:gd name="connsiteX10" fmla="*/ 115062 w 678881"/>
                <a:gd name="connsiteY10" fmla="*/ 101238 h 952722"/>
                <a:gd name="connsiteX11" fmla="*/ 115062 w 678881"/>
                <a:gd name="connsiteY11" fmla="*/ 412039 h 952722"/>
                <a:gd name="connsiteX12" fmla="*/ 400050 w 678881"/>
                <a:gd name="connsiteY12" fmla="*/ 410896 h 952722"/>
                <a:gd name="connsiteX13" fmla="*/ 519398 w 678881"/>
                <a:gd name="connsiteY13" fmla="*/ 313646 h 952722"/>
                <a:gd name="connsiteX14" fmla="*/ 513969 w 678881"/>
                <a:gd name="connsiteY14" fmla="*/ 180391 h 952722"/>
                <a:gd name="connsiteX15" fmla="*/ 389858 w 678881"/>
                <a:gd name="connsiteY15" fmla="*/ 101715 h 952722"/>
                <a:gd name="connsiteX16" fmla="*/ 115062 w 678881"/>
                <a:gd name="connsiteY16" fmla="*/ 101238 h 952722"/>
                <a:gd name="connsiteX17" fmla="*/ 115062 w 678881"/>
                <a:gd name="connsiteY17" fmla="*/ 510432 h 952722"/>
                <a:gd name="connsiteX18" fmla="*/ 115062 w 678881"/>
                <a:gd name="connsiteY18" fmla="*/ 851427 h 952722"/>
                <a:gd name="connsiteX19" fmla="*/ 400526 w 678881"/>
                <a:gd name="connsiteY19" fmla="*/ 851332 h 952722"/>
                <a:gd name="connsiteX20" fmla="*/ 520637 w 678881"/>
                <a:gd name="connsiteY20" fmla="*/ 805993 h 952722"/>
                <a:gd name="connsiteX21" fmla="*/ 555498 w 678881"/>
                <a:gd name="connsiteY21" fmla="*/ 705314 h 952722"/>
                <a:gd name="connsiteX22" fmla="*/ 529304 w 678881"/>
                <a:gd name="connsiteY22" fmla="*/ 566535 h 952722"/>
                <a:gd name="connsiteX23" fmla="*/ 400241 w 678881"/>
                <a:gd name="connsiteY23" fmla="*/ 510623 h 952722"/>
                <a:gd name="connsiteX24" fmla="*/ 115062 w 678881"/>
                <a:gd name="connsiteY24" fmla="*/ 510432 h 9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881" h="952722">
                  <a:moveTo>
                    <a:pt x="0" y="83"/>
                  </a:moveTo>
                  <a:cubicBezTo>
                    <a:pt x="136684" y="369"/>
                    <a:pt x="273272" y="-489"/>
                    <a:pt x="409956" y="464"/>
                  </a:cubicBezTo>
                  <a:cubicBezTo>
                    <a:pt x="497015" y="1893"/>
                    <a:pt x="586931" y="48279"/>
                    <a:pt x="622554" y="130575"/>
                  </a:cubicBezTo>
                  <a:cubicBezTo>
                    <a:pt x="655701" y="208490"/>
                    <a:pt x="657416" y="306693"/>
                    <a:pt x="607886" y="378130"/>
                  </a:cubicBezTo>
                  <a:cubicBezTo>
                    <a:pt x="580073" y="419850"/>
                    <a:pt x="532067" y="438328"/>
                    <a:pt x="486347" y="452711"/>
                  </a:cubicBezTo>
                  <a:cubicBezTo>
                    <a:pt x="563213" y="461950"/>
                    <a:pt x="636365" y="510909"/>
                    <a:pt x="662940" y="585394"/>
                  </a:cubicBezTo>
                  <a:cubicBezTo>
                    <a:pt x="705898" y="706743"/>
                    <a:pt x="660654" y="862191"/>
                    <a:pt x="543878" y="925246"/>
                  </a:cubicBezTo>
                  <a:cubicBezTo>
                    <a:pt x="508730" y="944391"/>
                    <a:pt x="468440" y="953440"/>
                    <a:pt x="428530" y="952678"/>
                  </a:cubicBezTo>
                  <a:cubicBezTo>
                    <a:pt x="285655" y="952488"/>
                    <a:pt x="142875" y="952583"/>
                    <a:pt x="0" y="952583"/>
                  </a:cubicBezTo>
                  <a:lnTo>
                    <a:pt x="0" y="83"/>
                  </a:lnTo>
                  <a:moveTo>
                    <a:pt x="115062" y="101238"/>
                  </a:moveTo>
                  <a:lnTo>
                    <a:pt x="115062" y="412039"/>
                  </a:lnTo>
                  <a:cubicBezTo>
                    <a:pt x="210026" y="411277"/>
                    <a:pt x="305086" y="413658"/>
                    <a:pt x="400050" y="410896"/>
                  </a:cubicBezTo>
                  <a:cubicBezTo>
                    <a:pt x="455486" y="408896"/>
                    <a:pt x="510540" y="370605"/>
                    <a:pt x="519398" y="313646"/>
                  </a:cubicBezTo>
                  <a:cubicBezTo>
                    <a:pt x="523875" y="269640"/>
                    <a:pt x="527495" y="223158"/>
                    <a:pt x="513969" y="180391"/>
                  </a:cubicBezTo>
                  <a:cubicBezTo>
                    <a:pt x="496919" y="128956"/>
                    <a:pt x="441293" y="102000"/>
                    <a:pt x="389858" y="101715"/>
                  </a:cubicBezTo>
                  <a:cubicBezTo>
                    <a:pt x="298228" y="100572"/>
                    <a:pt x="206693" y="101715"/>
                    <a:pt x="115062" y="101238"/>
                  </a:cubicBezTo>
                  <a:moveTo>
                    <a:pt x="115062" y="510432"/>
                  </a:moveTo>
                  <a:lnTo>
                    <a:pt x="115062" y="851427"/>
                  </a:lnTo>
                  <a:cubicBezTo>
                    <a:pt x="210217" y="851332"/>
                    <a:pt x="305372" y="851523"/>
                    <a:pt x="400526" y="851332"/>
                  </a:cubicBezTo>
                  <a:cubicBezTo>
                    <a:pt x="443960" y="851046"/>
                    <a:pt x="490538" y="839235"/>
                    <a:pt x="520637" y="805993"/>
                  </a:cubicBezTo>
                  <a:cubicBezTo>
                    <a:pt x="545878" y="779133"/>
                    <a:pt x="555212" y="741318"/>
                    <a:pt x="555498" y="705314"/>
                  </a:cubicBezTo>
                  <a:cubicBezTo>
                    <a:pt x="556355" y="658356"/>
                    <a:pt x="558832" y="606349"/>
                    <a:pt x="529304" y="566535"/>
                  </a:cubicBezTo>
                  <a:cubicBezTo>
                    <a:pt x="500348" y="525768"/>
                    <a:pt x="448056" y="510718"/>
                    <a:pt x="400241" y="510623"/>
                  </a:cubicBezTo>
                  <a:cubicBezTo>
                    <a:pt x="305181" y="510147"/>
                    <a:pt x="210122" y="510623"/>
                    <a:pt x="115062" y="510432"/>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AC6552B-CC29-F330-6668-3C653EA3A00C}"/>
                </a:ext>
              </a:extLst>
            </p:cNvPr>
            <p:cNvSpPr/>
            <p:nvPr/>
          </p:nvSpPr>
          <p:spPr>
            <a:xfrm>
              <a:off x="8079644" y="8629935"/>
              <a:ext cx="854868" cy="952499"/>
            </a:xfrm>
            <a:custGeom>
              <a:avLst/>
              <a:gdLst>
                <a:gd name="connsiteX0" fmla="*/ 0 w 854868"/>
                <a:gd name="connsiteY0" fmla="*/ 95 h 952499"/>
                <a:gd name="connsiteX1" fmla="*/ 153734 w 854868"/>
                <a:gd name="connsiteY1" fmla="*/ 95 h 952499"/>
                <a:gd name="connsiteX2" fmla="*/ 430530 w 854868"/>
                <a:gd name="connsiteY2" fmla="*/ 516827 h 952499"/>
                <a:gd name="connsiteX3" fmla="*/ 706946 w 854868"/>
                <a:gd name="connsiteY3" fmla="*/ 0 h 952499"/>
                <a:gd name="connsiteX4" fmla="*/ 854869 w 854868"/>
                <a:gd name="connsiteY4" fmla="*/ 0 h 952499"/>
                <a:gd name="connsiteX5" fmla="*/ 854869 w 854868"/>
                <a:gd name="connsiteY5" fmla="*/ 952500 h 952499"/>
                <a:gd name="connsiteX6" fmla="*/ 742569 w 854868"/>
                <a:gd name="connsiteY6" fmla="*/ 952500 h 952499"/>
                <a:gd name="connsiteX7" fmla="*/ 741521 w 854868"/>
                <a:gd name="connsiteY7" fmla="*/ 146780 h 952499"/>
                <a:gd name="connsiteX8" fmla="*/ 707422 w 854868"/>
                <a:gd name="connsiteY8" fmla="*/ 207074 h 952499"/>
                <a:gd name="connsiteX9" fmla="*/ 427577 w 854868"/>
                <a:gd name="connsiteY9" fmla="*/ 725138 h 952499"/>
                <a:gd name="connsiteX10" fmla="*/ 193262 w 854868"/>
                <a:gd name="connsiteY10" fmla="*/ 297752 h 952499"/>
                <a:gd name="connsiteX11" fmla="*/ 113348 w 854868"/>
                <a:gd name="connsiteY11" fmla="*/ 146209 h 952499"/>
                <a:gd name="connsiteX12" fmla="*/ 112300 w 854868"/>
                <a:gd name="connsiteY12" fmla="*/ 952500 h 952499"/>
                <a:gd name="connsiteX13" fmla="*/ 0 w 854868"/>
                <a:gd name="connsiteY13" fmla="*/ 952500 h 952499"/>
                <a:gd name="connsiteX14" fmla="*/ 0 w 854868"/>
                <a:gd name="connsiteY14" fmla="*/ 95 h 9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868" h="952499">
                  <a:moveTo>
                    <a:pt x="0" y="95"/>
                  </a:moveTo>
                  <a:cubicBezTo>
                    <a:pt x="51245" y="95"/>
                    <a:pt x="102489" y="95"/>
                    <a:pt x="153734" y="95"/>
                  </a:cubicBezTo>
                  <a:cubicBezTo>
                    <a:pt x="246221" y="172212"/>
                    <a:pt x="335090" y="346424"/>
                    <a:pt x="430530" y="516827"/>
                  </a:cubicBezTo>
                  <a:cubicBezTo>
                    <a:pt x="522923" y="344615"/>
                    <a:pt x="614744" y="172212"/>
                    <a:pt x="706946" y="0"/>
                  </a:cubicBezTo>
                  <a:lnTo>
                    <a:pt x="854869" y="0"/>
                  </a:lnTo>
                  <a:lnTo>
                    <a:pt x="854869" y="952500"/>
                  </a:lnTo>
                  <a:lnTo>
                    <a:pt x="742569" y="952500"/>
                  </a:lnTo>
                  <a:cubicBezTo>
                    <a:pt x="741902" y="683895"/>
                    <a:pt x="743998" y="415290"/>
                    <a:pt x="741521" y="146780"/>
                  </a:cubicBezTo>
                  <a:cubicBezTo>
                    <a:pt x="726948" y="164973"/>
                    <a:pt x="717613" y="186404"/>
                    <a:pt x="707422" y="207074"/>
                  </a:cubicBezTo>
                  <a:cubicBezTo>
                    <a:pt x="619982" y="382810"/>
                    <a:pt x="520541" y="552260"/>
                    <a:pt x="427577" y="725138"/>
                  </a:cubicBezTo>
                  <a:cubicBezTo>
                    <a:pt x="349472" y="582644"/>
                    <a:pt x="270510" y="440722"/>
                    <a:pt x="193262" y="297752"/>
                  </a:cubicBezTo>
                  <a:cubicBezTo>
                    <a:pt x="165830" y="247650"/>
                    <a:pt x="145161" y="193739"/>
                    <a:pt x="113348" y="146209"/>
                  </a:cubicBezTo>
                  <a:cubicBezTo>
                    <a:pt x="110966" y="415004"/>
                    <a:pt x="112967" y="683705"/>
                    <a:pt x="112300" y="952500"/>
                  </a:cubicBezTo>
                  <a:lnTo>
                    <a:pt x="0" y="952500"/>
                  </a:lnTo>
                  <a:lnTo>
                    <a:pt x="0" y="95"/>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66CF2-A3CF-C8D9-7BB9-06D2E42E9729}"/>
                </a:ext>
              </a:extLst>
            </p:cNvPr>
            <p:cNvSpPr/>
            <p:nvPr/>
          </p:nvSpPr>
          <p:spPr>
            <a:xfrm>
              <a:off x="9365138" y="8630030"/>
              <a:ext cx="723900" cy="952500"/>
            </a:xfrm>
            <a:custGeom>
              <a:avLst/>
              <a:gdLst>
                <a:gd name="connsiteX0" fmla="*/ 0 w 723900"/>
                <a:gd name="connsiteY0" fmla="*/ 0 h 952500"/>
                <a:gd name="connsiteX1" fmla="*/ 723900 w 723900"/>
                <a:gd name="connsiteY1" fmla="*/ 0 h 952500"/>
                <a:gd name="connsiteX2" fmla="*/ 723900 w 723900"/>
                <a:gd name="connsiteY2" fmla="*/ 184595 h 952500"/>
                <a:gd name="connsiteX3" fmla="*/ 465963 w 723900"/>
                <a:gd name="connsiteY3" fmla="*/ 184499 h 952500"/>
                <a:gd name="connsiteX4" fmla="*/ 465963 w 723900"/>
                <a:gd name="connsiteY4" fmla="*/ 952500 h 952500"/>
                <a:gd name="connsiteX5" fmla="*/ 257937 w 723900"/>
                <a:gd name="connsiteY5" fmla="*/ 952500 h 952500"/>
                <a:gd name="connsiteX6" fmla="*/ 257937 w 723900"/>
                <a:gd name="connsiteY6" fmla="*/ 184595 h 952500"/>
                <a:gd name="connsiteX7" fmla="*/ 0 w 723900"/>
                <a:gd name="connsiteY7" fmla="*/ 184595 h 952500"/>
                <a:gd name="connsiteX8" fmla="*/ 0 w 7239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52500">
                  <a:moveTo>
                    <a:pt x="0" y="0"/>
                  </a:moveTo>
                  <a:lnTo>
                    <a:pt x="723900" y="0"/>
                  </a:lnTo>
                  <a:lnTo>
                    <a:pt x="723900" y="184595"/>
                  </a:lnTo>
                  <a:cubicBezTo>
                    <a:pt x="637889" y="184595"/>
                    <a:pt x="551879" y="184595"/>
                    <a:pt x="465963" y="184499"/>
                  </a:cubicBezTo>
                  <a:cubicBezTo>
                    <a:pt x="465868" y="440531"/>
                    <a:pt x="465963" y="696468"/>
                    <a:pt x="465963" y="952500"/>
                  </a:cubicBezTo>
                  <a:lnTo>
                    <a:pt x="257937" y="952500"/>
                  </a:lnTo>
                  <a:lnTo>
                    <a:pt x="257937" y="184595"/>
                  </a:lnTo>
                  <a:cubicBezTo>
                    <a:pt x="172021" y="184499"/>
                    <a:pt x="86011" y="184595"/>
                    <a:pt x="0" y="184595"/>
                  </a:cubicBezTo>
                  <a:lnTo>
                    <a:pt x="0" y="0"/>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944B8FF-4796-89E0-ECF1-D2DAE08721F7}"/>
                </a:ext>
              </a:extLst>
            </p:cNvPr>
            <p:cNvSpPr/>
            <p:nvPr/>
          </p:nvSpPr>
          <p:spPr>
            <a:xfrm>
              <a:off x="12344082" y="8630030"/>
              <a:ext cx="875252" cy="952622"/>
            </a:xfrm>
            <a:custGeom>
              <a:avLst/>
              <a:gdLst>
                <a:gd name="connsiteX0" fmla="*/ 14954 w 875252"/>
                <a:gd name="connsiteY0" fmla="*/ 0 h 952622"/>
                <a:gd name="connsiteX1" fmla="*/ 257080 w 875252"/>
                <a:gd name="connsiteY1" fmla="*/ 0 h 952622"/>
                <a:gd name="connsiteX2" fmla="*/ 444627 w 875252"/>
                <a:gd name="connsiteY2" fmla="*/ 324612 h 952622"/>
                <a:gd name="connsiteX3" fmla="*/ 634555 w 875252"/>
                <a:gd name="connsiteY3" fmla="*/ 95 h 952622"/>
                <a:gd name="connsiteX4" fmla="*/ 858869 w 875252"/>
                <a:gd name="connsiteY4" fmla="*/ 95 h 952622"/>
                <a:gd name="connsiteX5" fmla="*/ 565499 w 875252"/>
                <a:gd name="connsiteY5" fmla="*/ 464058 h 952622"/>
                <a:gd name="connsiteX6" fmla="*/ 875252 w 875252"/>
                <a:gd name="connsiteY6" fmla="*/ 952595 h 952622"/>
                <a:gd name="connsiteX7" fmla="*/ 634555 w 875252"/>
                <a:gd name="connsiteY7" fmla="*/ 952595 h 952622"/>
                <a:gd name="connsiteX8" fmla="*/ 426625 w 875252"/>
                <a:gd name="connsiteY8" fmla="*/ 599504 h 952622"/>
                <a:gd name="connsiteX9" fmla="*/ 224314 w 875252"/>
                <a:gd name="connsiteY9" fmla="*/ 952595 h 952622"/>
                <a:gd name="connsiteX10" fmla="*/ 0 w 875252"/>
                <a:gd name="connsiteY10" fmla="*/ 952595 h 952622"/>
                <a:gd name="connsiteX11" fmla="*/ 305562 w 875252"/>
                <a:gd name="connsiteY11" fmla="*/ 459867 h 952622"/>
                <a:gd name="connsiteX12" fmla="*/ 14954 w 875252"/>
                <a:gd name="connsiteY12" fmla="*/ 95 h 95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252" h="952622">
                  <a:moveTo>
                    <a:pt x="14954" y="0"/>
                  </a:moveTo>
                  <a:cubicBezTo>
                    <a:pt x="95631" y="0"/>
                    <a:pt x="176308" y="0"/>
                    <a:pt x="257080" y="0"/>
                  </a:cubicBezTo>
                  <a:cubicBezTo>
                    <a:pt x="319754" y="108109"/>
                    <a:pt x="381381" y="216789"/>
                    <a:pt x="444627" y="324612"/>
                  </a:cubicBezTo>
                  <a:cubicBezTo>
                    <a:pt x="508064" y="216503"/>
                    <a:pt x="571119" y="108204"/>
                    <a:pt x="634555" y="95"/>
                  </a:cubicBezTo>
                  <a:lnTo>
                    <a:pt x="858869" y="95"/>
                  </a:lnTo>
                  <a:cubicBezTo>
                    <a:pt x="761143" y="154781"/>
                    <a:pt x="663321" y="309372"/>
                    <a:pt x="565499" y="464058"/>
                  </a:cubicBezTo>
                  <a:cubicBezTo>
                    <a:pt x="668750" y="626840"/>
                    <a:pt x="772001" y="789718"/>
                    <a:pt x="875252" y="952595"/>
                  </a:cubicBezTo>
                  <a:cubicBezTo>
                    <a:pt x="795052" y="952691"/>
                    <a:pt x="714756" y="952500"/>
                    <a:pt x="634555" y="952595"/>
                  </a:cubicBezTo>
                  <a:cubicBezTo>
                    <a:pt x="565118" y="834962"/>
                    <a:pt x="496538" y="716852"/>
                    <a:pt x="426625" y="599504"/>
                  </a:cubicBezTo>
                  <a:cubicBezTo>
                    <a:pt x="358807" y="716947"/>
                    <a:pt x="291846" y="834962"/>
                    <a:pt x="224314" y="952595"/>
                  </a:cubicBezTo>
                  <a:lnTo>
                    <a:pt x="0" y="952595"/>
                  </a:lnTo>
                  <a:cubicBezTo>
                    <a:pt x="101822" y="788289"/>
                    <a:pt x="203740" y="624173"/>
                    <a:pt x="305562" y="459867"/>
                  </a:cubicBezTo>
                  <a:cubicBezTo>
                    <a:pt x="208693" y="306705"/>
                    <a:pt x="111823" y="153353"/>
                    <a:pt x="14954" y="9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DF0011-F527-8047-800F-7E155446FCD6}"/>
                </a:ext>
              </a:extLst>
            </p:cNvPr>
            <p:cNvSpPr/>
            <p:nvPr/>
          </p:nvSpPr>
          <p:spPr>
            <a:xfrm>
              <a:off x="16351421" y="8727139"/>
              <a:ext cx="728351" cy="1144977"/>
            </a:xfrm>
            <a:custGeom>
              <a:avLst/>
              <a:gdLst>
                <a:gd name="connsiteX0" fmla="*/ 509416 w 728351"/>
                <a:gd name="connsiteY0" fmla="*/ 14429 h 1144977"/>
                <a:gd name="connsiteX1" fmla="*/ 685629 w 728351"/>
                <a:gd name="connsiteY1" fmla="*/ 904 h 1144977"/>
                <a:gd name="connsiteX2" fmla="*/ 685724 w 728351"/>
                <a:gd name="connsiteY2" fmla="*/ 151304 h 1144977"/>
                <a:gd name="connsiteX3" fmla="*/ 522275 w 728351"/>
                <a:gd name="connsiteY3" fmla="*/ 152542 h 1144977"/>
                <a:gd name="connsiteX4" fmla="*/ 628097 w 728351"/>
                <a:gd name="connsiteY4" fmla="*/ 257031 h 1144977"/>
                <a:gd name="connsiteX5" fmla="*/ 595141 w 728351"/>
                <a:gd name="connsiteY5" fmla="*/ 517730 h 1144977"/>
                <a:gd name="connsiteX6" fmla="*/ 424834 w 728351"/>
                <a:gd name="connsiteY6" fmla="*/ 596312 h 1144977"/>
                <a:gd name="connsiteX7" fmla="*/ 215093 w 728351"/>
                <a:gd name="connsiteY7" fmla="*/ 586406 h 1144977"/>
                <a:gd name="connsiteX8" fmla="*/ 207664 w 728351"/>
                <a:gd name="connsiteY8" fmla="*/ 685561 h 1144977"/>
                <a:gd name="connsiteX9" fmla="*/ 352254 w 728351"/>
                <a:gd name="connsiteY9" fmla="*/ 698229 h 1144977"/>
                <a:gd name="connsiteX10" fmla="*/ 619430 w 728351"/>
                <a:gd name="connsiteY10" fmla="*/ 722327 h 1144977"/>
                <a:gd name="connsiteX11" fmla="*/ 722490 w 728351"/>
                <a:gd name="connsiteY11" fmla="*/ 848248 h 1144977"/>
                <a:gd name="connsiteX12" fmla="*/ 671818 w 728351"/>
                <a:gd name="connsiteY12" fmla="*/ 1060560 h 1144977"/>
                <a:gd name="connsiteX13" fmla="*/ 458933 w 728351"/>
                <a:gd name="connsiteY13" fmla="*/ 1139237 h 1144977"/>
                <a:gd name="connsiteX14" fmla="*/ 192615 w 728351"/>
                <a:gd name="connsiteY14" fmla="*/ 1135141 h 1144977"/>
                <a:gd name="connsiteX15" fmla="*/ 44406 w 728351"/>
                <a:gd name="connsiteY15" fmla="*/ 1078372 h 1144977"/>
                <a:gd name="connsiteX16" fmla="*/ 53168 w 728351"/>
                <a:gd name="connsiteY16" fmla="*/ 870060 h 1144977"/>
                <a:gd name="connsiteX17" fmla="*/ 132893 w 728351"/>
                <a:gd name="connsiteY17" fmla="*/ 840533 h 1144977"/>
                <a:gd name="connsiteX18" fmla="*/ 133845 w 728351"/>
                <a:gd name="connsiteY18" fmla="*/ 828817 h 1144977"/>
                <a:gd name="connsiteX19" fmla="*/ 74886 w 728351"/>
                <a:gd name="connsiteY19" fmla="*/ 800909 h 1144977"/>
                <a:gd name="connsiteX20" fmla="*/ 62407 w 728351"/>
                <a:gd name="connsiteY20" fmla="*/ 623458 h 1144977"/>
                <a:gd name="connsiteX21" fmla="*/ 167373 w 728351"/>
                <a:gd name="connsiteY21" fmla="*/ 571451 h 1144977"/>
                <a:gd name="connsiteX22" fmla="*/ 48883 w 728351"/>
                <a:gd name="connsiteY22" fmla="*/ 446293 h 1144977"/>
                <a:gd name="connsiteX23" fmla="*/ 89078 w 728351"/>
                <a:gd name="connsiteY23" fmla="*/ 211311 h 1144977"/>
                <a:gd name="connsiteX24" fmla="*/ 259099 w 728351"/>
                <a:gd name="connsiteY24" fmla="*/ 128444 h 1144977"/>
                <a:gd name="connsiteX25" fmla="*/ 463982 w 728351"/>
                <a:gd name="connsiteY25" fmla="*/ 135397 h 1144977"/>
                <a:gd name="connsiteX26" fmla="*/ 509416 w 728351"/>
                <a:gd name="connsiteY26" fmla="*/ 14429 h 1144977"/>
                <a:gd name="connsiteX27" fmla="*/ 299866 w 728351"/>
                <a:gd name="connsiteY27" fmla="*/ 260841 h 1144977"/>
                <a:gd name="connsiteX28" fmla="*/ 226714 w 728351"/>
                <a:gd name="connsiteY28" fmla="*/ 331612 h 1144977"/>
                <a:gd name="connsiteX29" fmla="*/ 251860 w 728351"/>
                <a:gd name="connsiteY29" fmla="*/ 441245 h 1144977"/>
                <a:gd name="connsiteX30" fmla="*/ 381210 w 728351"/>
                <a:gd name="connsiteY30" fmla="*/ 465724 h 1144977"/>
                <a:gd name="connsiteX31" fmla="*/ 458838 w 728351"/>
                <a:gd name="connsiteY31" fmla="*/ 397906 h 1144977"/>
                <a:gd name="connsiteX32" fmla="*/ 431216 w 728351"/>
                <a:gd name="connsiteY32" fmla="*/ 281320 h 1144977"/>
                <a:gd name="connsiteX33" fmla="*/ 299866 w 728351"/>
                <a:gd name="connsiteY33" fmla="*/ 260841 h 1144977"/>
                <a:gd name="connsiteX34" fmla="*/ 182613 w 728351"/>
                <a:gd name="connsiteY34" fmla="*/ 987218 h 1144977"/>
                <a:gd name="connsiteX35" fmla="*/ 343872 w 728351"/>
                <a:gd name="connsiteY35" fmla="*/ 1010554 h 1144977"/>
                <a:gd name="connsiteX36" fmla="*/ 507321 w 728351"/>
                <a:gd name="connsiteY36" fmla="*/ 990170 h 1144977"/>
                <a:gd name="connsiteX37" fmla="*/ 517321 w 728351"/>
                <a:gd name="connsiteY37" fmla="*/ 890158 h 1144977"/>
                <a:gd name="connsiteX38" fmla="*/ 428644 w 728351"/>
                <a:gd name="connsiteY38" fmla="*/ 870536 h 1144977"/>
                <a:gd name="connsiteX39" fmla="*/ 180994 w 728351"/>
                <a:gd name="connsiteY39" fmla="*/ 870155 h 1144977"/>
                <a:gd name="connsiteX40" fmla="*/ 182613 w 728351"/>
                <a:gd name="connsiteY40" fmla="*/ 987218 h 114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8351" h="1144977">
                  <a:moveTo>
                    <a:pt x="509416" y="14429"/>
                  </a:moveTo>
                  <a:cubicBezTo>
                    <a:pt x="564471" y="-10431"/>
                    <a:pt x="627240" y="5381"/>
                    <a:pt x="685629" y="904"/>
                  </a:cubicBezTo>
                  <a:cubicBezTo>
                    <a:pt x="685629" y="51005"/>
                    <a:pt x="685629" y="101202"/>
                    <a:pt x="685724" y="151304"/>
                  </a:cubicBezTo>
                  <a:cubicBezTo>
                    <a:pt x="631146" y="151875"/>
                    <a:pt x="576663" y="150065"/>
                    <a:pt x="522275" y="152542"/>
                  </a:cubicBezTo>
                  <a:cubicBezTo>
                    <a:pt x="564185" y="179498"/>
                    <a:pt x="607809" y="209311"/>
                    <a:pt x="628097" y="257031"/>
                  </a:cubicBezTo>
                  <a:cubicBezTo>
                    <a:pt x="665245" y="340280"/>
                    <a:pt x="658673" y="448769"/>
                    <a:pt x="595141" y="517730"/>
                  </a:cubicBezTo>
                  <a:cubicBezTo>
                    <a:pt x="551136" y="564879"/>
                    <a:pt x="487223" y="587168"/>
                    <a:pt x="424834" y="596312"/>
                  </a:cubicBezTo>
                  <a:cubicBezTo>
                    <a:pt x="355112" y="605551"/>
                    <a:pt x="283388" y="603932"/>
                    <a:pt x="215093" y="586406"/>
                  </a:cubicBezTo>
                  <a:cubicBezTo>
                    <a:pt x="183757" y="608123"/>
                    <a:pt x="170231" y="663177"/>
                    <a:pt x="207664" y="685561"/>
                  </a:cubicBezTo>
                  <a:cubicBezTo>
                    <a:pt x="252527" y="707087"/>
                    <a:pt x="304247" y="695181"/>
                    <a:pt x="352254" y="698229"/>
                  </a:cubicBezTo>
                  <a:cubicBezTo>
                    <a:pt x="441312" y="701277"/>
                    <a:pt x="534848" y="687085"/>
                    <a:pt x="619430" y="722327"/>
                  </a:cubicBezTo>
                  <a:cubicBezTo>
                    <a:pt x="672484" y="743282"/>
                    <a:pt x="712108" y="792241"/>
                    <a:pt x="722490" y="848248"/>
                  </a:cubicBezTo>
                  <a:cubicBezTo>
                    <a:pt x="736301" y="921019"/>
                    <a:pt x="728110" y="1006744"/>
                    <a:pt x="671818" y="1060560"/>
                  </a:cubicBezTo>
                  <a:cubicBezTo>
                    <a:pt x="614857" y="1114281"/>
                    <a:pt x="534086" y="1130283"/>
                    <a:pt x="458933" y="1139237"/>
                  </a:cubicBezTo>
                  <a:cubicBezTo>
                    <a:pt x="370447" y="1147428"/>
                    <a:pt x="280721" y="1147524"/>
                    <a:pt x="192615" y="1135141"/>
                  </a:cubicBezTo>
                  <a:cubicBezTo>
                    <a:pt x="140322" y="1126473"/>
                    <a:pt x="85744" y="1113233"/>
                    <a:pt x="44406" y="1078372"/>
                  </a:cubicBezTo>
                  <a:cubicBezTo>
                    <a:pt x="-17698" y="1026937"/>
                    <a:pt x="-14554" y="915209"/>
                    <a:pt x="53168" y="870060"/>
                  </a:cubicBezTo>
                  <a:cubicBezTo>
                    <a:pt x="76505" y="852820"/>
                    <a:pt x="105461" y="847867"/>
                    <a:pt x="132893" y="840533"/>
                  </a:cubicBezTo>
                  <a:cubicBezTo>
                    <a:pt x="133179" y="837580"/>
                    <a:pt x="133560" y="831674"/>
                    <a:pt x="133845" y="828817"/>
                  </a:cubicBezTo>
                  <a:cubicBezTo>
                    <a:pt x="113747" y="820149"/>
                    <a:pt x="91459" y="815577"/>
                    <a:pt x="74886" y="800909"/>
                  </a:cubicBezTo>
                  <a:cubicBezTo>
                    <a:pt x="22880" y="759475"/>
                    <a:pt x="13259" y="670702"/>
                    <a:pt x="62407" y="623458"/>
                  </a:cubicBezTo>
                  <a:cubicBezTo>
                    <a:pt x="90411" y="594597"/>
                    <a:pt x="130036" y="582786"/>
                    <a:pt x="167373" y="571451"/>
                  </a:cubicBezTo>
                  <a:cubicBezTo>
                    <a:pt x="114129" y="546401"/>
                    <a:pt x="66980" y="503538"/>
                    <a:pt x="48883" y="446293"/>
                  </a:cubicBezTo>
                  <a:cubicBezTo>
                    <a:pt x="23546" y="368283"/>
                    <a:pt x="33357" y="274271"/>
                    <a:pt x="89078" y="211311"/>
                  </a:cubicBezTo>
                  <a:cubicBezTo>
                    <a:pt x="132036" y="162448"/>
                    <a:pt x="196043" y="138159"/>
                    <a:pt x="259099" y="128444"/>
                  </a:cubicBezTo>
                  <a:cubicBezTo>
                    <a:pt x="327012" y="118728"/>
                    <a:pt x="396925" y="119871"/>
                    <a:pt x="463982" y="135397"/>
                  </a:cubicBezTo>
                  <a:cubicBezTo>
                    <a:pt x="462457" y="91963"/>
                    <a:pt x="465697" y="37289"/>
                    <a:pt x="509416" y="14429"/>
                  </a:cubicBezTo>
                  <a:moveTo>
                    <a:pt x="299866" y="260841"/>
                  </a:moveTo>
                  <a:cubicBezTo>
                    <a:pt x="264243" y="267223"/>
                    <a:pt x="231476" y="294464"/>
                    <a:pt x="226714" y="331612"/>
                  </a:cubicBezTo>
                  <a:cubicBezTo>
                    <a:pt x="221476" y="368855"/>
                    <a:pt x="221571" y="413908"/>
                    <a:pt x="251860" y="441245"/>
                  </a:cubicBezTo>
                  <a:cubicBezTo>
                    <a:pt x="286817" y="471534"/>
                    <a:pt x="337585" y="472201"/>
                    <a:pt x="381210" y="465724"/>
                  </a:cubicBezTo>
                  <a:cubicBezTo>
                    <a:pt x="417214" y="460676"/>
                    <a:pt x="452171" y="435339"/>
                    <a:pt x="458838" y="397906"/>
                  </a:cubicBezTo>
                  <a:cubicBezTo>
                    <a:pt x="465315" y="358282"/>
                    <a:pt x="465315" y="308942"/>
                    <a:pt x="431216" y="281320"/>
                  </a:cubicBezTo>
                  <a:cubicBezTo>
                    <a:pt x="394164" y="253221"/>
                    <a:pt x="343586" y="252935"/>
                    <a:pt x="299866" y="260841"/>
                  </a:cubicBezTo>
                  <a:moveTo>
                    <a:pt x="182613" y="987218"/>
                  </a:moveTo>
                  <a:cubicBezTo>
                    <a:pt x="230810" y="1015888"/>
                    <a:pt x="289960" y="1009411"/>
                    <a:pt x="343872" y="1010554"/>
                  </a:cubicBezTo>
                  <a:cubicBezTo>
                    <a:pt x="398354" y="1009411"/>
                    <a:pt x="457124" y="1016078"/>
                    <a:pt x="507321" y="990170"/>
                  </a:cubicBezTo>
                  <a:cubicBezTo>
                    <a:pt x="543135" y="972073"/>
                    <a:pt x="550183" y="914256"/>
                    <a:pt x="517321" y="890158"/>
                  </a:cubicBezTo>
                  <a:cubicBezTo>
                    <a:pt x="491509" y="872346"/>
                    <a:pt x="458744" y="871394"/>
                    <a:pt x="428644" y="870536"/>
                  </a:cubicBezTo>
                  <a:cubicBezTo>
                    <a:pt x="346062" y="870155"/>
                    <a:pt x="263481" y="871013"/>
                    <a:pt x="180994" y="870155"/>
                  </a:cubicBezTo>
                  <a:cubicBezTo>
                    <a:pt x="153467" y="902064"/>
                    <a:pt x="142608" y="960548"/>
                    <a:pt x="182613" y="987218"/>
                  </a:cubicBez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871B77-82D8-9E96-7FDF-19E07894D012}"/>
                </a:ext>
              </a:extLst>
            </p:cNvPr>
            <p:cNvSpPr/>
            <p:nvPr/>
          </p:nvSpPr>
          <p:spPr>
            <a:xfrm>
              <a:off x="10085832" y="8849421"/>
              <a:ext cx="669369" cy="749856"/>
            </a:xfrm>
            <a:custGeom>
              <a:avLst/>
              <a:gdLst>
                <a:gd name="connsiteX0" fmla="*/ 260667 w 669369"/>
                <a:gd name="connsiteY0" fmla="*/ 6542 h 749856"/>
                <a:gd name="connsiteX1" fmla="*/ 515461 w 669369"/>
                <a:gd name="connsiteY1" fmla="*/ 44071 h 749856"/>
                <a:gd name="connsiteX2" fmla="*/ 650335 w 669369"/>
                <a:gd name="connsiteY2" fmla="*/ 226855 h 749856"/>
                <a:gd name="connsiteX3" fmla="*/ 669099 w 669369"/>
                <a:gd name="connsiteY3" fmla="*/ 426404 h 749856"/>
                <a:gd name="connsiteX4" fmla="*/ 208470 w 669369"/>
                <a:gd name="connsiteY4" fmla="*/ 426404 h 749856"/>
                <a:gd name="connsiteX5" fmla="*/ 248666 w 669369"/>
                <a:gd name="connsiteY5" fmla="*/ 550039 h 749856"/>
                <a:gd name="connsiteX6" fmla="*/ 408590 w 669369"/>
                <a:gd name="connsiteY6" fmla="*/ 587472 h 749856"/>
                <a:gd name="connsiteX7" fmla="*/ 543464 w 669369"/>
                <a:gd name="connsiteY7" fmla="*/ 505081 h 749856"/>
                <a:gd name="connsiteX8" fmla="*/ 645001 w 669369"/>
                <a:gd name="connsiteY8" fmla="*/ 630239 h 749856"/>
                <a:gd name="connsiteX9" fmla="*/ 370110 w 669369"/>
                <a:gd name="connsiteY9" fmla="*/ 749111 h 749856"/>
                <a:gd name="connsiteX10" fmla="*/ 115697 w 669369"/>
                <a:gd name="connsiteY10" fmla="*/ 673673 h 749856"/>
                <a:gd name="connsiteX11" fmla="*/ 2444 w 669369"/>
                <a:gd name="connsiteY11" fmla="*/ 428785 h 749856"/>
                <a:gd name="connsiteX12" fmla="*/ 63881 w 669369"/>
                <a:gd name="connsiteY12" fmla="*/ 132082 h 749856"/>
                <a:gd name="connsiteX13" fmla="*/ 260667 w 669369"/>
                <a:gd name="connsiteY13" fmla="*/ 6542 h 749856"/>
                <a:gd name="connsiteX14" fmla="*/ 236283 w 669369"/>
                <a:gd name="connsiteY14" fmla="*/ 199900 h 749856"/>
                <a:gd name="connsiteX15" fmla="*/ 208375 w 669369"/>
                <a:gd name="connsiteY15" fmla="*/ 307246 h 749856"/>
                <a:gd name="connsiteX16" fmla="*/ 460216 w 669369"/>
                <a:gd name="connsiteY16" fmla="*/ 307246 h 749856"/>
                <a:gd name="connsiteX17" fmla="*/ 429450 w 669369"/>
                <a:gd name="connsiteY17" fmla="*/ 188851 h 749856"/>
                <a:gd name="connsiteX18" fmla="*/ 236283 w 669369"/>
                <a:gd name="connsiteY18" fmla="*/ 199900 h 7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369" h="749856">
                  <a:moveTo>
                    <a:pt x="260667" y="6542"/>
                  </a:moveTo>
                  <a:cubicBezTo>
                    <a:pt x="346297" y="-7650"/>
                    <a:pt x="439261" y="-316"/>
                    <a:pt x="515461" y="44071"/>
                  </a:cubicBezTo>
                  <a:cubicBezTo>
                    <a:pt x="583279" y="83123"/>
                    <a:pt x="629285" y="152465"/>
                    <a:pt x="650335" y="226855"/>
                  </a:cubicBezTo>
                  <a:cubicBezTo>
                    <a:pt x="669956" y="291435"/>
                    <a:pt x="669956" y="359539"/>
                    <a:pt x="669099" y="426404"/>
                  </a:cubicBezTo>
                  <a:cubicBezTo>
                    <a:pt x="515556" y="426404"/>
                    <a:pt x="362013" y="426404"/>
                    <a:pt x="208470" y="426404"/>
                  </a:cubicBezTo>
                  <a:cubicBezTo>
                    <a:pt x="208565" y="470124"/>
                    <a:pt x="215900" y="518035"/>
                    <a:pt x="248666" y="550039"/>
                  </a:cubicBezTo>
                  <a:cubicBezTo>
                    <a:pt x="290004" y="590806"/>
                    <a:pt x="353822" y="596140"/>
                    <a:pt x="408590" y="587472"/>
                  </a:cubicBezTo>
                  <a:cubicBezTo>
                    <a:pt x="462693" y="579090"/>
                    <a:pt x="506603" y="543181"/>
                    <a:pt x="543464" y="505081"/>
                  </a:cubicBezTo>
                  <a:cubicBezTo>
                    <a:pt x="577373" y="546705"/>
                    <a:pt x="610235" y="589282"/>
                    <a:pt x="645001" y="630239"/>
                  </a:cubicBezTo>
                  <a:cubicBezTo>
                    <a:pt x="576993" y="708916"/>
                    <a:pt x="471741" y="744920"/>
                    <a:pt x="370110" y="749111"/>
                  </a:cubicBezTo>
                  <a:cubicBezTo>
                    <a:pt x="280384" y="754159"/>
                    <a:pt x="184848" y="734062"/>
                    <a:pt x="115697" y="673673"/>
                  </a:cubicBezTo>
                  <a:cubicBezTo>
                    <a:pt x="44640" y="613094"/>
                    <a:pt x="10255" y="519844"/>
                    <a:pt x="2444" y="428785"/>
                  </a:cubicBezTo>
                  <a:cubicBezTo>
                    <a:pt x="-6128" y="327249"/>
                    <a:pt x="6350" y="218664"/>
                    <a:pt x="63881" y="132082"/>
                  </a:cubicBezTo>
                  <a:cubicBezTo>
                    <a:pt x="107886" y="64645"/>
                    <a:pt x="181800" y="19972"/>
                    <a:pt x="260667" y="6542"/>
                  </a:cubicBezTo>
                  <a:moveTo>
                    <a:pt x="236283" y="199900"/>
                  </a:moveTo>
                  <a:cubicBezTo>
                    <a:pt x="213804" y="230856"/>
                    <a:pt x="209042" y="270004"/>
                    <a:pt x="208375" y="307246"/>
                  </a:cubicBezTo>
                  <a:lnTo>
                    <a:pt x="460216" y="307246"/>
                  </a:lnTo>
                  <a:cubicBezTo>
                    <a:pt x="459835" y="266289"/>
                    <a:pt x="455930" y="222093"/>
                    <a:pt x="429450" y="188851"/>
                  </a:cubicBezTo>
                  <a:cubicBezTo>
                    <a:pt x="382111" y="129700"/>
                    <a:pt x="278003" y="138273"/>
                    <a:pt x="236283" y="199900"/>
                  </a:cubicBez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8EB9A85-89C6-1EC3-5478-A8F89D67749A}"/>
                </a:ext>
              </a:extLst>
            </p:cNvPr>
            <p:cNvSpPr/>
            <p:nvPr/>
          </p:nvSpPr>
          <p:spPr>
            <a:xfrm>
              <a:off x="10852675" y="8849297"/>
              <a:ext cx="625965" cy="749878"/>
            </a:xfrm>
            <a:custGeom>
              <a:avLst/>
              <a:gdLst>
                <a:gd name="connsiteX0" fmla="*/ 115044 w 625965"/>
                <a:gd name="connsiteY0" fmla="*/ 72770 h 749878"/>
                <a:gd name="connsiteX1" fmla="*/ 437561 w 625965"/>
                <a:gd name="connsiteY1" fmla="*/ 13810 h 749878"/>
                <a:gd name="connsiteX2" fmla="*/ 621870 w 625965"/>
                <a:gd name="connsiteY2" fmla="*/ 187165 h 749878"/>
                <a:gd name="connsiteX3" fmla="*/ 458230 w 625965"/>
                <a:gd name="connsiteY3" fmla="*/ 258221 h 749878"/>
                <a:gd name="connsiteX4" fmla="*/ 411843 w 625965"/>
                <a:gd name="connsiteY4" fmla="*/ 184117 h 749878"/>
                <a:gd name="connsiteX5" fmla="*/ 233916 w 625965"/>
                <a:gd name="connsiteY5" fmla="*/ 212120 h 749878"/>
                <a:gd name="connsiteX6" fmla="*/ 210771 w 625965"/>
                <a:gd name="connsiteY6" fmla="*/ 371093 h 749878"/>
                <a:gd name="connsiteX7" fmla="*/ 230868 w 625965"/>
                <a:gd name="connsiteY7" fmla="*/ 533684 h 749878"/>
                <a:gd name="connsiteX8" fmla="*/ 439371 w 625965"/>
                <a:gd name="connsiteY8" fmla="*/ 540352 h 749878"/>
                <a:gd name="connsiteX9" fmla="*/ 468708 w 625965"/>
                <a:gd name="connsiteY9" fmla="*/ 483392 h 749878"/>
                <a:gd name="connsiteX10" fmla="*/ 625965 w 625965"/>
                <a:gd name="connsiteY10" fmla="*/ 551782 h 749878"/>
                <a:gd name="connsiteX11" fmla="*/ 521095 w 625965"/>
                <a:gd name="connsiteY11" fmla="*/ 697800 h 749878"/>
                <a:gd name="connsiteX12" fmla="*/ 271921 w 625965"/>
                <a:gd name="connsiteY12" fmla="*/ 745425 h 749878"/>
                <a:gd name="connsiteX13" fmla="*/ 70086 w 625965"/>
                <a:gd name="connsiteY13" fmla="*/ 627696 h 749878"/>
                <a:gd name="connsiteX14" fmla="*/ 1316 w 625965"/>
                <a:gd name="connsiteY14" fmla="*/ 333183 h 749878"/>
                <a:gd name="connsiteX15" fmla="*/ 115044 w 625965"/>
                <a:gd name="connsiteY15" fmla="*/ 72770 h 7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65" h="749878">
                  <a:moveTo>
                    <a:pt x="115044" y="72770"/>
                  </a:moveTo>
                  <a:cubicBezTo>
                    <a:pt x="202770" y="-1430"/>
                    <a:pt x="329357" y="-14479"/>
                    <a:pt x="437561" y="13810"/>
                  </a:cubicBezTo>
                  <a:cubicBezTo>
                    <a:pt x="523476" y="36003"/>
                    <a:pt x="592628" y="104202"/>
                    <a:pt x="621870" y="187165"/>
                  </a:cubicBezTo>
                  <a:cubicBezTo>
                    <a:pt x="567387" y="211073"/>
                    <a:pt x="512713" y="234504"/>
                    <a:pt x="458230" y="258221"/>
                  </a:cubicBezTo>
                  <a:cubicBezTo>
                    <a:pt x="449086" y="230313"/>
                    <a:pt x="436418" y="201738"/>
                    <a:pt x="411843" y="184117"/>
                  </a:cubicBezTo>
                  <a:cubicBezTo>
                    <a:pt x="358503" y="144969"/>
                    <a:pt x="269445" y="152494"/>
                    <a:pt x="233916" y="212120"/>
                  </a:cubicBezTo>
                  <a:cubicBezTo>
                    <a:pt x="204294" y="259650"/>
                    <a:pt x="211342" y="317753"/>
                    <a:pt x="210771" y="371093"/>
                  </a:cubicBezTo>
                  <a:cubicBezTo>
                    <a:pt x="212104" y="425385"/>
                    <a:pt x="203055" y="484059"/>
                    <a:pt x="230868" y="533684"/>
                  </a:cubicBezTo>
                  <a:cubicBezTo>
                    <a:pt x="271350" y="608265"/>
                    <a:pt x="392317" y="607884"/>
                    <a:pt x="439371" y="540352"/>
                  </a:cubicBezTo>
                  <a:cubicBezTo>
                    <a:pt x="452134" y="523112"/>
                    <a:pt x="460135" y="502919"/>
                    <a:pt x="468708" y="483392"/>
                  </a:cubicBezTo>
                  <a:cubicBezTo>
                    <a:pt x="521095" y="506252"/>
                    <a:pt x="573578" y="528922"/>
                    <a:pt x="625965" y="551782"/>
                  </a:cubicBezTo>
                  <a:cubicBezTo>
                    <a:pt x="605106" y="608741"/>
                    <a:pt x="571673" y="662939"/>
                    <a:pt x="521095" y="697800"/>
                  </a:cubicBezTo>
                  <a:cubicBezTo>
                    <a:pt x="449372" y="748092"/>
                    <a:pt x="356598" y="756855"/>
                    <a:pt x="271921" y="745425"/>
                  </a:cubicBezTo>
                  <a:cubicBezTo>
                    <a:pt x="192673" y="734757"/>
                    <a:pt x="116473" y="693800"/>
                    <a:pt x="70086" y="627696"/>
                  </a:cubicBezTo>
                  <a:cubicBezTo>
                    <a:pt x="9603" y="543114"/>
                    <a:pt x="-4876" y="434624"/>
                    <a:pt x="1316" y="333183"/>
                  </a:cubicBezTo>
                  <a:cubicBezTo>
                    <a:pt x="7031" y="237171"/>
                    <a:pt x="39702" y="136778"/>
                    <a:pt x="115044" y="72770"/>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9AA833-AD83-E679-5D6E-186A8D02B00C}"/>
                </a:ext>
              </a:extLst>
            </p:cNvPr>
            <p:cNvSpPr/>
            <p:nvPr/>
          </p:nvSpPr>
          <p:spPr>
            <a:xfrm>
              <a:off x="13262546" y="8849276"/>
              <a:ext cx="625919" cy="749850"/>
            </a:xfrm>
            <a:custGeom>
              <a:avLst/>
              <a:gdLst>
                <a:gd name="connsiteX0" fmla="*/ 114142 w 625919"/>
                <a:gd name="connsiteY0" fmla="*/ 73457 h 749850"/>
                <a:gd name="connsiteX1" fmla="*/ 437897 w 625919"/>
                <a:gd name="connsiteY1" fmla="*/ 13831 h 749850"/>
                <a:gd name="connsiteX2" fmla="*/ 621920 w 625919"/>
                <a:gd name="connsiteY2" fmla="*/ 187281 h 749850"/>
                <a:gd name="connsiteX3" fmla="*/ 458280 w 625919"/>
                <a:gd name="connsiteY3" fmla="*/ 258242 h 749850"/>
                <a:gd name="connsiteX4" fmla="*/ 399225 w 625919"/>
                <a:gd name="connsiteY4" fmla="*/ 175946 h 749850"/>
                <a:gd name="connsiteX5" fmla="*/ 237776 w 625919"/>
                <a:gd name="connsiteY5" fmla="*/ 206426 h 749850"/>
                <a:gd name="connsiteX6" fmla="*/ 210725 w 625919"/>
                <a:gd name="connsiteY6" fmla="*/ 371209 h 749850"/>
                <a:gd name="connsiteX7" fmla="*/ 231013 w 625919"/>
                <a:gd name="connsiteY7" fmla="*/ 534086 h 749850"/>
                <a:gd name="connsiteX8" fmla="*/ 437992 w 625919"/>
                <a:gd name="connsiteY8" fmla="*/ 542278 h 749850"/>
                <a:gd name="connsiteX9" fmla="*/ 468662 w 625919"/>
                <a:gd name="connsiteY9" fmla="*/ 483413 h 749850"/>
                <a:gd name="connsiteX10" fmla="*/ 625920 w 625919"/>
                <a:gd name="connsiteY10" fmla="*/ 551898 h 749850"/>
                <a:gd name="connsiteX11" fmla="*/ 514573 w 625919"/>
                <a:gd name="connsiteY11" fmla="*/ 702203 h 749850"/>
                <a:gd name="connsiteX12" fmla="*/ 265494 w 625919"/>
                <a:gd name="connsiteY12" fmla="*/ 744398 h 749850"/>
                <a:gd name="connsiteX13" fmla="*/ 66422 w 625919"/>
                <a:gd name="connsiteY13" fmla="*/ 622478 h 749850"/>
                <a:gd name="connsiteX14" fmla="*/ 1937 w 625919"/>
                <a:gd name="connsiteY14" fmla="*/ 324441 h 749850"/>
                <a:gd name="connsiteX15" fmla="*/ 114142 w 625919"/>
                <a:gd name="connsiteY15" fmla="*/ 73457 h 7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19" h="749850">
                  <a:moveTo>
                    <a:pt x="114142" y="73457"/>
                  </a:moveTo>
                  <a:cubicBezTo>
                    <a:pt x="201962" y="-1409"/>
                    <a:pt x="329121" y="-14554"/>
                    <a:pt x="437897" y="13831"/>
                  </a:cubicBezTo>
                  <a:cubicBezTo>
                    <a:pt x="523717" y="36215"/>
                    <a:pt x="592582" y="104318"/>
                    <a:pt x="621920" y="187281"/>
                  </a:cubicBezTo>
                  <a:cubicBezTo>
                    <a:pt x="567341" y="210998"/>
                    <a:pt x="512763" y="234525"/>
                    <a:pt x="458280" y="258242"/>
                  </a:cubicBezTo>
                  <a:cubicBezTo>
                    <a:pt x="448184" y="225476"/>
                    <a:pt x="430753" y="192425"/>
                    <a:pt x="399225" y="175946"/>
                  </a:cubicBezTo>
                  <a:cubicBezTo>
                    <a:pt x="347599" y="148133"/>
                    <a:pt x="272447" y="155658"/>
                    <a:pt x="237776" y="206426"/>
                  </a:cubicBezTo>
                  <a:cubicBezTo>
                    <a:pt x="203772" y="254432"/>
                    <a:pt x="211202" y="315869"/>
                    <a:pt x="210725" y="371209"/>
                  </a:cubicBezTo>
                  <a:cubicBezTo>
                    <a:pt x="212059" y="425692"/>
                    <a:pt x="203105" y="484366"/>
                    <a:pt x="231013" y="534086"/>
                  </a:cubicBezTo>
                  <a:cubicBezTo>
                    <a:pt x="271304" y="607524"/>
                    <a:pt x="390081" y="607905"/>
                    <a:pt x="437992" y="542278"/>
                  </a:cubicBezTo>
                  <a:cubicBezTo>
                    <a:pt x="451422" y="524561"/>
                    <a:pt x="459899" y="503702"/>
                    <a:pt x="468662" y="483413"/>
                  </a:cubicBezTo>
                  <a:cubicBezTo>
                    <a:pt x="521050" y="506178"/>
                    <a:pt x="573532" y="528943"/>
                    <a:pt x="625920" y="551898"/>
                  </a:cubicBezTo>
                  <a:cubicBezTo>
                    <a:pt x="604298" y="611144"/>
                    <a:pt x="568579" y="667532"/>
                    <a:pt x="514573" y="702203"/>
                  </a:cubicBezTo>
                  <a:cubicBezTo>
                    <a:pt x="441706" y="749732"/>
                    <a:pt x="349600" y="756971"/>
                    <a:pt x="265494" y="744398"/>
                  </a:cubicBezTo>
                  <a:cubicBezTo>
                    <a:pt x="186341" y="732492"/>
                    <a:pt x="111189" y="689534"/>
                    <a:pt x="66422" y="622478"/>
                  </a:cubicBezTo>
                  <a:cubicBezTo>
                    <a:pt x="7366" y="535991"/>
                    <a:pt x="-5587" y="426644"/>
                    <a:pt x="1937" y="324441"/>
                  </a:cubicBezTo>
                  <a:cubicBezTo>
                    <a:pt x="8890" y="231668"/>
                    <a:pt x="41656" y="135465"/>
                    <a:pt x="114142" y="7345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EADA96-1A80-9EB1-DBCA-0EBF9FDAB801}"/>
                </a:ext>
              </a:extLst>
            </p:cNvPr>
            <p:cNvSpPr/>
            <p:nvPr/>
          </p:nvSpPr>
          <p:spPr>
            <a:xfrm>
              <a:off x="14778191" y="8849530"/>
              <a:ext cx="689710" cy="749617"/>
            </a:xfrm>
            <a:custGeom>
              <a:avLst/>
              <a:gdLst>
                <a:gd name="connsiteX0" fmla="*/ 27247 w 689710"/>
                <a:gd name="connsiteY0" fmla="*/ 137021 h 749617"/>
                <a:gd name="connsiteX1" fmla="*/ 239750 w 689710"/>
                <a:gd name="connsiteY1" fmla="*/ 5290 h 749617"/>
                <a:gd name="connsiteX2" fmla="*/ 522070 w 689710"/>
                <a:gd name="connsiteY2" fmla="*/ 49582 h 749617"/>
                <a:gd name="connsiteX3" fmla="*/ 622654 w 689710"/>
                <a:gd name="connsiteY3" fmla="*/ 247606 h 749617"/>
                <a:gd name="connsiteX4" fmla="*/ 623036 w 689710"/>
                <a:gd name="connsiteY4" fmla="*/ 575838 h 749617"/>
                <a:gd name="connsiteX5" fmla="*/ 689711 w 689710"/>
                <a:gd name="connsiteY5" fmla="*/ 575933 h 749617"/>
                <a:gd name="connsiteX6" fmla="*/ 689711 w 689710"/>
                <a:gd name="connsiteY6" fmla="*/ 733000 h 749617"/>
                <a:gd name="connsiteX7" fmla="*/ 506259 w 689710"/>
                <a:gd name="connsiteY7" fmla="*/ 713950 h 749617"/>
                <a:gd name="connsiteX8" fmla="*/ 438441 w 689710"/>
                <a:gd name="connsiteY8" fmla="*/ 603270 h 749617"/>
                <a:gd name="connsiteX9" fmla="*/ 388625 w 689710"/>
                <a:gd name="connsiteY9" fmla="*/ 690805 h 749617"/>
                <a:gd name="connsiteX10" fmla="*/ 169074 w 689710"/>
                <a:gd name="connsiteY10" fmla="*/ 745288 h 749617"/>
                <a:gd name="connsiteX11" fmla="*/ 15341 w 689710"/>
                <a:gd name="connsiteY11" fmla="*/ 626892 h 749617"/>
                <a:gd name="connsiteX12" fmla="*/ 37153 w 689710"/>
                <a:gd name="connsiteY12" fmla="*/ 416008 h 749617"/>
                <a:gd name="connsiteX13" fmla="*/ 191076 w 689710"/>
                <a:gd name="connsiteY13" fmla="*/ 327521 h 749617"/>
                <a:gd name="connsiteX14" fmla="*/ 420629 w 689710"/>
                <a:gd name="connsiteY14" fmla="*/ 316663 h 749617"/>
                <a:gd name="connsiteX15" fmla="*/ 392911 w 689710"/>
                <a:gd name="connsiteY15" fmla="*/ 189028 h 749617"/>
                <a:gd name="connsiteX16" fmla="*/ 258323 w 689710"/>
                <a:gd name="connsiteY16" fmla="*/ 163310 h 749617"/>
                <a:gd name="connsiteX17" fmla="*/ 147452 w 689710"/>
                <a:gd name="connsiteY17" fmla="*/ 243130 h 749617"/>
                <a:gd name="connsiteX18" fmla="*/ 27247 w 689710"/>
                <a:gd name="connsiteY18" fmla="*/ 137021 h 749617"/>
                <a:gd name="connsiteX19" fmla="*/ 252894 w 689710"/>
                <a:gd name="connsiteY19" fmla="*/ 442583 h 749617"/>
                <a:gd name="connsiteX20" fmla="*/ 260038 w 689710"/>
                <a:gd name="connsiteY20" fmla="*/ 604508 h 749617"/>
                <a:gd name="connsiteX21" fmla="*/ 401579 w 689710"/>
                <a:gd name="connsiteY21" fmla="*/ 571552 h 749617"/>
                <a:gd name="connsiteX22" fmla="*/ 420534 w 689710"/>
                <a:gd name="connsiteY22" fmla="*/ 431725 h 749617"/>
                <a:gd name="connsiteX23" fmla="*/ 252894 w 689710"/>
                <a:gd name="connsiteY23" fmla="*/ 442583 h 7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710" h="749617">
                  <a:moveTo>
                    <a:pt x="27247" y="137021"/>
                  </a:moveTo>
                  <a:cubicBezTo>
                    <a:pt x="73634" y="63583"/>
                    <a:pt x="153834" y="15387"/>
                    <a:pt x="239750" y="5290"/>
                  </a:cubicBezTo>
                  <a:cubicBezTo>
                    <a:pt x="334618" y="-6044"/>
                    <a:pt x="438632" y="-2520"/>
                    <a:pt x="522070" y="49582"/>
                  </a:cubicBezTo>
                  <a:cubicBezTo>
                    <a:pt x="588936" y="91015"/>
                    <a:pt x="621988" y="171025"/>
                    <a:pt x="622654" y="247606"/>
                  </a:cubicBezTo>
                  <a:cubicBezTo>
                    <a:pt x="623512" y="357049"/>
                    <a:pt x="622654" y="466396"/>
                    <a:pt x="623036" y="575838"/>
                  </a:cubicBezTo>
                  <a:cubicBezTo>
                    <a:pt x="645134" y="575838"/>
                    <a:pt x="667422" y="575838"/>
                    <a:pt x="689711" y="575933"/>
                  </a:cubicBezTo>
                  <a:cubicBezTo>
                    <a:pt x="689615" y="628225"/>
                    <a:pt x="689615" y="680613"/>
                    <a:pt x="689711" y="733000"/>
                  </a:cubicBezTo>
                  <a:cubicBezTo>
                    <a:pt x="628750" y="728238"/>
                    <a:pt x="561790" y="746621"/>
                    <a:pt x="506259" y="713950"/>
                  </a:cubicBezTo>
                  <a:cubicBezTo>
                    <a:pt x="466540" y="690614"/>
                    <a:pt x="448442" y="646037"/>
                    <a:pt x="438441" y="603270"/>
                  </a:cubicBezTo>
                  <a:cubicBezTo>
                    <a:pt x="423963" y="633559"/>
                    <a:pt x="413866" y="667278"/>
                    <a:pt x="388625" y="690805"/>
                  </a:cubicBezTo>
                  <a:cubicBezTo>
                    <a:pt x="331952" y="747193"/>
                    <a:pt x="244702" y="756908"/>
                    <a:pt x="169074" y="745288"/>
                  </a:cubicBezTo>
                  <a:cubicBezTo>
                    <a:pt x="102113" y="735477"/>
                    <a:pt x="38676" y="691948"/>
                    <a:pt x="15341" y="626892"/>
                  </a:cubicBezTo>
                  <a:cubicBezTo>
                    <a:pt x="-9234" y="558693"/>
                    <a:pt x="-5900" y="476302"/>
                    <a:pt x="37153" y="416008"/>
                  </a:cubicBezTo>
                  <a:cubicBezTo>
                    <a:pt x="73062" y="366097"/>
                    <a:pt x="132498" y="339808"/>
                    <a:pt x="191076" y="327521"/>
                  </a:cubicBezTo>
                  <a:cubicBezTo>
                    <a:pt x="266515" y="311424"/>
                    <a:pt x="344048" y="317996"/>
                    <a:pt x="420629" y="316663"/>
                  </a:cubicBezTo>
                  <a:cubicBezTo>
                    <a:pt x="420439" y="273419"/>
                    <a:pt x="425963" y="222746"/>
                    <a:pt x="392911" y="189028"/>
                  </a:cubicBezTo>
                  <a:cubicBezTo>
                    <a:pt x="357764" y="155119"/>
                    <a:pt x="303377" y="154547"/>
                    <a:pt x="258323" y="163310"/>
                  </a:cubicBezTo>
                  <a:cubicBezTo>
                    <a:pt x="211460" y="172359"/>
                    <a:pt x="174884" y="205982"/>
                    <a:pt x="147452" y="243130"/>
                  </a:cubicBezTo>
                  <a:cubicBezTo>
                    <a:pt x="107447" y="207697"/>
                    <a:pt x="67728" y="171883"/>
                    <a:pt x="27247" y="137021"/>
                  </a:cubicBezTo>
                  <a:moveTo>
                    <a:pt x="252894" y="442583"/>
                  </a:moveTo>
                  <a:cubicBezTo>
                    <a:pt x="182600" y="464872"/>
                    <a:pt x="184981" y="591078"/>
                    <a:pt x="260038" y="604508"/>
                  </a:cubicBezTo>
                  <a:cubicBezTo>
                    <a:pt x="308044" y="613557"/>
                    <a:pt x="366337" y="609461"/>
                    <a:pt x="401579" y="571552"/>
                  </a:cubicBezTo>
                  <a:cubicBezTo>
                    <a:pt x="433298" y="532213"/>
                    <a:pt x="416438" y="477921"/>
                    <a:pt x="420534" y="431725"/>
                  </a:cubicBezTo>
                  <a:cubicBezTo>
                    <a:pt x="364813" y="434677"/>
                    <a:pt x="306615" y="423724"/>
                    <a:pt x="252894" y="442583"/>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08DAAAF-22D3-8686-027F-301825BDAA00}"/>
                </a:ext>
              </a:extLst>
            </p:cNvPr>
            <p:cNvSpPr/>
            <p:nvPr/>
          </p:nvSpPr>
          <p:spPr>
            <a:xfrm>
              <a:off x="15602775" y="8849035"/>
              <a:ext cx="633507" cy="733518"/>
            </a:xfrm>
            <a:custGeom>
              <a:avLst/>
              <a:gdLst>
                <a:gd name="connsiteX0" fmla="*/ 311944 w 633507"/>
                <a:gd name="connsiteY0" fmla="*/ 20073 h 733518"/>
                <a:gd name="connsiteX1" fmla="*/ 569214 w 633507"/>
                <a:gd name="connsiteY1" fmla="*/ 66078 h 733518"/>
                <a:gd name="connsiteX2" fmla="*/ 633413 w 633507"/>
                <a:gd name="connsiteY2" fmla="*/ 276295 h 733518"/>
                <a:gd name="connsiteX3" fmla="*/ 633508 w 633507"/>
                <a:gd name="connsiteY3" fmla="*/ 733495 h 733518"/>
                <a:gd name="connsiteX4" fmla="*/ 431006 w 633507"/>
                <a:gd name="connsiteY4" fmla="*/ 733495 h 733518"/>
                <a:gd name="connsiteX5" fmla="*/ 430435 w 633507"/>
                <a:gd name="connsiteY5" fmla="*/ 276676 h 733518"/>
                <a:gd name="connsiteX6" fmla="*/ 369951 w 633507"/>
                <a:gd name="connsiteY6" fmla="*/ 169901 h 733518"/>
                <a:gd name="connsiteX7" fmla="*/ 203264 w 633507"/>
                <a:gd name="connsiteY7" fmla="*/ 257245 h 733518"/>
                <a:gd name="connsiteX8" fmla="*/ 202502 w 633507"/>
                <a:gd name="connsiteY8" fmla="*/ 733495 h 733518"/>
                <a:gd name="connsiteX9" fmla="*/ 0 w 633507"/>
                <a:gd name="connsiteY9" fmla="*/ 733400 h 733518"/>
                <a:gd name="connsiteX10" fmla="*/ 95 w 633507"/>
                <a:gd name="connsiteY10" fmla="*/ 16739 h 733518"/>
                <a:gd name="connsiteX11" fmla="*/ 202406 w 633507"/>
                <a:gd name="connsiteY11" fmla="*/ 16739 h 733518"/>
                <a:gd name="connsiteX12" fmla="*/ 204883 w 633507"/>
                <a:gd name="connsiteY12" fmla="*/ 144564 h 733518"/>
                <a:gd name="connsiteX13" fmla="*/ 311944 w 633507"/>
                <a:gd name="connsiteY13" fmla="*/ 20073 h 7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507" h="733518">
                  <a:moveTo>
                    <a:pt x="311944" y="20073"/>
                  </a:moveTo>
                  <a:cubicBezTo>
                    <a:pt x="395669" y="-15837"/>
                    <a:pt x="506825" y="-5359"/>
                    <a:pt x="569214" y="66078"/>
                  </a:cubicBezTo>
                  <a:cubicBezTo>
                    <a:pt x="618649" y="123609"/>
                    <a:pt x="632365" y="202572"/>
                    <a:pt x="633413" y="276295"/>
                  </a:cubicBezTo>
                  <a:cubicBezTo>
                    <a:pt x="633603" y="428695"/>
                    <a:pt x="633317" y="581095"/>
                    <a:pt x="633508" y="733495"/>
                  </a:cubicBezTo>
                  <a:lnTo>
                    <a:pt x="431006" y="733495"/>
                  </a:lnTo>
                  <a:cubicBezTo>
                    <a:pt x="430625" y="581190"/>
                    <a:pt x="431864" y="428981"/>
                    <a:pt x="430435" y="276676"/>
                  </a:cubicBezTo>
                  <a:cubicBezTo>
                    <a:pt x="429101" y="234861"/>
                    <a:pt x="415290" y="183045"/>
                    <a:pt x="369951" y="169901"/>
                  </a:cubicBezTo>
                  <a:cubicBezTo>
                    <a:pt x="305086" y="150946"/>
                    <a:pt x="210884" y="180759"/>
                    <a:pt x="203264" y="257245"/>
                  </a:cubicBezTo>
                  <a:cubicBezTo>
                    <a:pt x="201263" y="415931"/>
                    <a:pt x="202978" y="574713"/>
                    <a:pt x="202502" y="733495"/>
                  </a:cubicBezTo>
                  <a:cubicBezTo>
                    <a:pt x="134970" y="733495"/>
                    <a:pt x="67437" y="733590"/>
                    <a:pt x="0" y="733400"/>
                  </a:cubicBezTo>
                  <a:cubicBezTo>
                    <a:pt x="191" y="494513"/>
                    <a:pt x="-95" y="255626"/>
                    <a:pt x="95" y="16739"/>
                  </a:cubicBezTo>
                  <a:lnTo>
                    <a:pt x="202406" y="16739"/>
                  </a:lnTo>
                  <a:cubicBezTo>
                    <a:pt x="203264" y="59315"/>
                    <a:pt x="200025" y="102083"/>
                    <a:pt x="204883" y="144564"/>
                  </a:cubicBezTo>
                  <a:cubicBezTo>
                    <a:pt x="226790" y="93606"/>
                    <a:pt x="258604" y="42456"/>
                    <a:pt x="311944" y="20073"/>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BF8AFFD-1B6C-839E-B09F-AF5203BE810E}"/>
                </a:ext>
              </a:extLst>
            </p:cNvPr>
            <p:cNvSpPr/>
            <p:nvPr/>
          </p:nvSpPr>
          <p:spPr>
            <a:xfrm>
              <a:off x="17116014" y="8849344"/>
              <a:ext cx="669651" cy="749917"/>
            </a:xfrm>
            <a:custGeom>
              <a:avLst/>
              <a:gdLst>
                <a:gd name="connsiteX0" fmla="*/ 174305 w 669651"/>
                <a:gd name="connsiteY0" fmla="*/ 34909 h 749917"/>
                <a:gd name="connsiteX1" fmla="*/ 433670 w 669651"/>
                <a:gd name="connsiteY1" fmla="*/ 11287 h 749917"/>
                <a:gd name="connsiteX2" fmla="*/ 624838 w 669651"/>
                <a:gd name="connsiteY2" fmla="*/ 161973 h 749917"/>
                <a:gd name="connsiteX3" fmla="*/ 669129 w 669651"/>
                <a:gd name="connsiteY3" fmla="*/ 426482 h 749917"/>
                <a:gd name="connsiteX4" fmla="*/ 208500 w 669651"/>
                <a:gd name="connsiteY4" fmla="*/ 426482 h 749917"/>
                <a:gd name="connsiteX5" fmla="*/ 248028 w 669651"/>
                <a:gd name="connsiteY5" fmla="*/ 549450 h 749917"/>
                <a:gd name="connsiteX6" fmla="*/ 408049 w 669651"/>
                <a:gd name="connsiteY6" fmla="*/ 587645 h 749917"/>
                <a:gd name="connsiteX7" fmla="*/ 543589 w 669651"/>
                <a:gd name="connsiteY7" fmla="*/ 505063 h 749917"/>
                <a:gd name="connsiteX8" fmla="*/ 645031 w 669651"/>
                <a:gd name="connsiteY8" fmla="*/ 631269 h 749917"/>
                <a:gd name="connsiteX9" fmla="*/ 388617 w 669651"/>
                <a:gd name="connsiteY9" fmla="*/ 747951 h 749917"/>
                <a:gd name="connsiteX10" fmla="*/ 125441 w 669651"/>
                <a:gd name="connsiteY10" fmla="*/ 681752 h 749917"/>
                <a:gd name="connsiteX11" fmla="*/ 5045 w 669651"/>
                <a:gd name="connsiteY11" fmla="*/ 451342 h 749917"/>
                <a:gd name="connsiteX12" fmla="*/ 33526 w 669651"/>
                <a:gd name="connsiteY12" fmla="*/ 189214 h 749917"/>
                <a:gd name="connsiteX13" fmla="*/ 174305 w 669651"/>
                <a:gd name="connsiteY13" fmla="*/ 34909 h 749917"/>
                <a:gd name="connsiteX14" fmla="*/ 232502 w 669651"/>
                <a:gd name="connsiteY14" fmla="*/ 205788 h 749917"/>
                <a:gd name="connsiteX15" fmla="*/ 208500 w 669651"/>
                <a:gd name="connsiteY15" fmla="*/ 307324 h 749917"/>
                <a:gd name="connsiteX16" fmla="*/ 460722 w 669651"/>
                <a:gd name="connsiteY16" fmla="*/ 307324 h 749917"/>
                <a:gd name="connsiteX17" fmla="*/ 423956 w 669651"/>
                <a:gd name="connsiteY17" fmla="*/ 182547 h 749917"/>
                <a:gd name="connsiteX18" fmla="*/ 232502 w 669651"/>
                <a:gd name="connsiteY18" fmla="*/ 205883 h 74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651" h="749917">
                  <a:moveTo>
                    <a:pt x="174305" y="34909"/>
                  </a:moveTo>
                  <a:cubicBezTo>
                    <a:pt x="254220" y="-3858"/>
                    <a:pt x="347945" y="-8144"/>
                    <a:pt x="433670" y="11287"/>
                  </a:cubicBezTo>
                  <a:cubicBezTo>
                    <a:pt x="515681" y="29956"/>
                    <a:pt x="587690" y="86439"/>
                    <a:pt x="624838" y="161973"/>
                  </a:cubicBezTo>
                  <a:cubicBezTo>
                    <a:pt x="667223" y="243126"/>
                    <a:pt x="671510" y="336852"/>
                    <a:pt x="669129" y="426482"/>
                  </a:cubicBezTo>
                  <a:cubicBezTo>
                    <a:pt x="515586" y="426482"/>
                    <a:pt x="362043" y="426482"/>
                    <a:pt x="208500" y="426482"/>
                  </a:cubicBezTo>
                  <a:cubicBezTo>
                    <a:pt x="208690" y="469916"/>
                    <a:pt x="215834" y="517350"/>
                    <a:pt x="248028" y="549450"/>
                  </a:cubicBezTo>
                  <a:cubicBezTo>
                    <a:pt x="289272" y="590693"/>
                    <a:pt x="353089" y="596217"/>
                    <a:pt x="408049" y="587645"/>
                  </a:cubicBezTo>
                  <a:cubicBezTo>
                    <a:pt x="462341" y="579453"/>
                    <a:pt x="506537" y="543449"/>
                    <a:pt x="543589" y="505063"/>
                  </a:cubicBezTo>
                  <a:cubicBezTo>
                    <a:pt x="577308" y="547259"/>
                    <a:pt x="611216" y="589169"/>
                    <a:pt x="645031" y="631269"/>
                  </a:cubicBezTo>
                  <a:cubicBezTo>
                    <a:pt x="580260" y="703755"/>
                    <a:pt x="484153" y="740997"/>
                    <a:pt x="388617" y="747951"/>
                  </a:cubicBezTo>
                  <a:cubicBezTo>
                    <a:pt x="297273" y="756047"/>
                    <a:pt x="198880" y="740140"/>
                    <a:pt x="125441" y="681752"/>
                  </a:cubicBezTo>
                  <a:cubicBezTo>
                    <a:pt x="54481" y="626602"/>
                    <a:pt x="16381" y="538782"/>
                    <a:pt x="5045" y="451342"/>
                  </a:cubicBezTo>
                  <a:cubicBezTo>
                    <a:pt x="-5812" y="363522"/>
                    <a:pt x="-384" y="271701"/>
                    <a:pt x="33526" y="189214"/>
                  </a:cubicBezTo>
                  <a:cubicBezTo>
                    <a:pt x="60291" y="123301"/>
                    <a:pt x="110011" y="66246"/>
                    <a:pt x="174305" y="34909"/>
                  </a:cubicBezTo>
                  <a:moveTo>
                    <a:pt x="232502" y="205788"/>
                  </a:moveTo>
                  <a:cubicBezTo>
                    <a:pt x="213072" y="235887"/>
                    <a:pt x="209262" y="272367"/>
                    <a:pt x="208500" y="307324"/>
                  </a:cubicBezTo>
                  <a:cubicBezTo>
                    <a:pt x="292510" y="307324"/>
                    <a:pt x="376616" y="307324"/>
                    <a:pt x="460722" y="307324"/>
                  </a:cubicBezTo>
                  <a:cubicBezTo>
                    <a:pt x="459770" y="263890"/>
                    <a:pt x="455292" y="215884"/>
                    <a:pt x="423956" y="182547"/>
                  </a:cubicBezTo>
                  <a:cubicBezTo>
                    <a:pt x="372234" y="128730"/>
                    <a:pt x="270317" y="141780"/>
                    <a:pt x="232502" y="205883"/>
                  </a:cubicBezTo>
                  <a:close/>
                </a:path>
              </a:pathLst>
            </a:custGeom>
            <a:solidFill>
              <a:srgbClr val="000000"/>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2DE16743-7FE4-7DB0-AE65-92E8AEA8C0B8}"/>
              </a:ext>
            </a:extLst>
          </p:cNvPr>
          <p:cNvPicPr>
            <a:picLocks noChangeAspect="1"/>
          </p:cNvPicPr>
          <p:nvPr userDrawn="1"/>
        </p:nvPicPr>
        <p:blipFill>
          <a:blip r:embed="rId2"/>
          <a:stretch>
            <a:fillRect/>
          </a:stretch>
        </p:blipFill>
        <p:spPr>
          <a:xfrm>
            <a:off x="22166263" y="533400"/>
            <a:ext cx="1638300" cy="609600"/>
          </a:xfrm>
          <a:prstGeom prst="rect">
            <a:avLst/>
          </a:prstGeom>
        </p:spPr>
      </p:pic>
      <p:sp>
        <p:nvSpPr>
          <p:cNvPr id="24" name="TextBox 23">
            <a:extLst>
              <a:ext uri="{FF2B5EF4-FFF2-40B4-BE49-F238E27FC236}">
                <a16:creationId xmlns:a16="http://schemas.microsoft.com/office/drawing/2014/main" id="{E731D5B8-4EA5-5E55-4109-62B4448E3095}"/>
              </a:ext>
            </a:extLst>
          </p:cNvPr>
          <p:cNvSpPr txBox="1"/>
          <p:nvPr userDrawn="1"/>
        </p:nvSpPr>
        <p:spPr>
          <a:xfrm>
            <a:off x="540831" y="11932654"/>
            <a:ext cx="5522913" cy="129266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800" kern="0"/>
              <a:t>October 21-24, 2024</a:t>
            </a:r>
          </a:p>
          <a:p>
            <a:r>
              <a:rPr lang="en-US" sz="2800" kern="0"/>
              <a:t>Mandalay Bay Convention Center</a:t>
            </a:r>
            <a:br>
              <a:rPr lang="en-US" sz="2800" kern="0"/>
            </a:br>
            <a:r>
              <a:rPr lang="en-US" sz="2800" kern="0"/>
              <a:t>Las Vegas, Nevada</a:t>
            </a:r>
          </a:p>
        </p:txBody>
      </p:sp>
      <p:sp>
        <p:nvSpPr>
          <p:cNvPr id="41" name="Rectangle 40">
            <a:extLst>
              <a:ext uri="{FF2B5EF4-FFF2-40B4-BE49-F238E27FC236}">
                <a16:creationId xmlns:a16="http://schemas.microsoft.com/office/drawing/2014/main" id="{99B53B5D-F260-8E40-8B28-2B83B9361827}"/>
              </a:ext>
            </a:extLst>
          </p:cNvPr>
          <p:cNvSpPr>
            <a:spLocks noChangeAspect="1"/>
          </p:cNvSpPr>
          <p:nvPr userDrawn="1"/>
        </p:nvSpPr>
        <p:spPr bwMode="auto">
          <a:xfrm>
            <a:off x="18324703" y="7646988"/>
            <a:ext cx="5486400" cy="5486400"/>
          </a:xfrm>
          <a:prstGeom prst="rect">
            <a:avLst/>
          </a:prstGeom>
          <a:solidFill>
            <a:schemeClr val="tx1">
              <a:alpha val="32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uk-UA" sz="2000" b="0" i="0" u="none" strike="noStrike" cap="none" normalizeH="0" baseline="0">
              <a:ln>
                <a:noFill/>
              </a:ln>
              <a:solidFill>
                <a:schemeClr val="bg1"/>
              </a:solidFill>
              <a:effectLst/>
              <a:latin typeface="+mn-lt"/>
            </a:endParaRPr>
          </a:p>
        </p:txBody>
      </p:sp>
      <p:sp>
        <p:nvSpPr>
          <p:cNvPr id="42" name="Freeform: Shape 4">
            <a:extLst>
              <a:ext uri="{FF2B5EF4-FFF2-40B4-BE49-F238E27FC236}">
                <a16:creationId xmlns:a16="http://schemas.microsoft.com/office/drawing/2014/main" id="{EA5EB7DF-EABB-0D43-8F15-5E000197967E}"/>
              </a:ext>
            </a:extLst>
          </p:cNvPr>
          <p:cNvSpPr>
            <a:spLocks noChangeAspect="1"/>
          </p:cNvSpPr>
          <p:nvPr userDrawn="1"/>
        </p:nvSpPr>
        <p:spPr>
          <a:xfrm>
            <a:off x="12816331" y="10390120"/>
            <a:ext cx="2743200" cy="2743268"/>
          </a:xfrm>
          <a:custGeom>
            <a:avLst/>
            <a:gdLst>
              <a:gd name="connsiteX0" fmla="*/ 164333 w 305786"/>
              <a:gd name="connsiteY0" fmla="*/ 305795 h 305794"/>
              <a:gd name="connsiteX1" fmla="*/ 162308 w 305786"/>
              <a:gd name="connsiteY1" fmla="*/ 305257 h 305794"/>
              <a:gd name="connsiteX2" fmla="*/ 160213 w 305786"/>
              <a:gd name="connsiteY2" fmla="*/ 301675 h 305794"/>
              <a:gd name="connsiteX3" fmla="*/ 160213 w 305786"/>
              <a:gd name="connsiteY3" fmla="*/ 225134 h 305794"/>
              <a:gd name="connsiteX4" fmla="*/ 156666 w 305786"/>
              <a:gd name="connsiteY4" fmla="*/ 223669 h 305794"/>
              <a:gd name="connsiteX5" fmla="*/ 98574 w 305786"/>
              <a:gd name="connsiteY5" fmla="*/ 281704 h 305794"/>
              <a:gd name="connsiteX6" fmla="*/ 92749 w 305786"/>
              <a:gd name="connsiteY6" fmla="*/ 275867 h 305794"/>
              <a:gd name="connsiteX7" fmla="*/ 150818 w 305786"/>
              <a:gd name="connsiteY7" fmla="*/ 217844 h 305794"/>
              <a:gd name="connsiteX8" fmla="*/ 148758 w 305786"/>
              <a:gd name="connsiteY8" fmla="*/ 210119 h 305794"/>
              <a:gd name="connsiteX9" fmla="*/ 164322 w 305786"/>
              <a:gd name="connsiteY9" fmla="*/ 194555 h 305794"/>
              <a:gd name="connsiteX10" fmla="*/ 179886 w 305786"/>
              <a:gd name="connsiteY10" fmla="*/ 210119 h 305794"/>
              <a:gd name="connsiteX11" fmla="*/ 168442 w 305786"/>
              <a:gd name="connsiteY11" fmla="*/ 225134 h 305794"/>
              <a:gd name="connsiteX12" fmla="*/ 168442 w 305786"/>
              <a:gd name="connsiteY12" fmla="*/ 294407 h 305794"/>
              <a:gd name="connsiteX13" fmla="*/ 217413 w 305786"/>
              <a:gd name="connsiteY13" fmla="*/ 265018 h 305794"/>
              <a:gd name="connsiteX14" fmla="*/ 217413 w 305786"/>
              <a:gd name="connsiteY14" fmla="*/ 164342 h 305794"/>
              <a:gd name="connsiteX15" fmla="*/ 218614 w 305786"/>
              <a:gd name="connsiteY15" fmla="*/ 161435 h 305794"/>
              <a:gd name="connsiteX16" fmla="*/ 266372 w 305786"/>
              <a:gd name="connsiteY16" fmla="*/ 113700 h 305794"/>
              <a:gd name="connsiteX17" fmla="*/ 297546 w 305786"/>
              <a:gd name="connsiteY17" fmla="*/ 38453 h 305794"/>
              <a:gd name="connsiteX18" fmla="*/ 297546 w 305786"/>
              <a:gd name="connsiteY18" fmla="*/ 8240 h 305794"/>
              <a:gd name="connsiteX19" fmla="*/ 267333 w 305786"/>
              <a:gd name="connsiteY19" fmla="*/ 8240 h 305794"/>
              <a:gd name="connsiteX20" fmla="*/ 192120 w 305786"/>
              <a:gd name="connsiteY20" fmla="*/ 39403 h 305794"/>
              <a:gd name="connsiteX21" fmla="*/ 144363 w 305786"/>
              <a:gd name="connsiteY21" fmla="*/ 87138 h 305794"/>
              <a:gd name="connsiteX22" fmla="*/ 141445 w 305786"/>
              <a:gd name="connsiteY22" fmla="*/ 88351 h 305794"/>
              <a:gd name="connsiteX23" fmla="*/ 40791 w 305786"/>
              <a:gd name="connsiteY23" fmla="*/ 88351 h 305794"/>
              <a:gd name="connsiteX24" fmla="*/ 11390 w 305786"/>
              <a:gd name="connsiteY24" fmla="*/ 137333 h 305794"/>
              <a:gd name="connsiteX25" fmla="*/ 80652 w 305786"/>
              <a:gd name="connsiteY25" fmla="*/ 137333 h 305794"/>
              <a:gd name="connsiteX26" fmla="*/ 95667 w 305786"/>
              <a:gd name="connsiteY26" fmla="*/ 125888 h 305794"/>
              <a:gd name="connsiteX27" fmla="*/ 111231 w 305786"/>
              <a:gd name="connsiteY27" fmla="*/ 141453 h 305794"/>
              <a:gd name="connsiteX28" fmla="*/ 95667 w 305786"/>
              <a:gd name="connsiteY28" fmla="*/ 157017 h 305794"/>
              <a:gd name="connsiteX29" fmla="*/ 87965 w 305786"/>
              <a:gd name="connsiteY29" fmla="*/ 154980 h 305794"/>
              <a:gd name="connsiteX30" fmla="*/ 29907 w 305786"/>
              <a:gd name="connsiteY30" fmla="*/ 213038 h 305794"/>
              <a:gd name="connsiteX31" fmla="*/ 24082 w 305786"/>
              <a:gd name="connsiteY31" fmla="*/ 207201 h 305794"/>
              <a:gd name="connsiteX32" fmla="*/ 82128 w 305786"/>
              <a:gd name="connsiteY32" fmla="*/ 149144 h 305794"/>
              <a:gd name="connsiteX33" fmla="*/ 80652 w 305786"/>
              <a:gd name="connsiteY33" fmla="*/ 145573 h 305794"/>
              <a:gd name="connsiteX34" fmla="*/ 4112 w 305786"/>
              <a:gd name="connsiteY34" fmla="*/ 145573 h 305794"/>
              <a:gd name="connsiteX35" fmla="*/ 530 w 305786"/>
              <a:gd name="connsiteY35" fmla="*/ 143479 h 305794"/>
              <a:gd name="connsiteX36" fmla="*/ 587 w 305786"/>
              <a:gd name="connsiteY36" fmla="*/ 139336 h 305794"/>
              <a:gd name="connsiteX37" fmla="*/ 34931 w 305786"/>
              <a:gd name="connsiteY37" fmla="*/ 82114 h 305794"/>
              <a:gd name="connsiteX38" fmla="*/ 38456 w 305786"/>
              <a:gd name="connsiteY38" fmla="*/ 80111 h 305794"/>
              <a:gd name="connsiteX39" fmla="*/ 139739 w 305786"/>
              <a:gd name="connsiteY39" fmla="*/ 80111 h 305794"/>
              <a:gd name="connsiteX40" fmla="*/ 186284 w 305786"/>
              <a:gd name="connsiteY40" fmla="*/ 33578 h 305794"/>
              <a:gd name="connsiteX41" fmla="*/ 267333 w 305786"/>
              <a:gd name="connsiteY41" fmla="*/ 0 h 305794"/>
              <a:gd name="connsiteX42" fmla="*/ 301666 w 305786"/>
              <a:gd name="connsiteY42" fmla="*/ 0 h 305794"/>
              <a:gd name="connsiteX43" fmla="*/ 305786 w 305786"/>
              <a:gd name="connsiteY43" fmla="*/ 4120 h 305794"/>
              <a:gd name="connsiteX44" fmla="*/ 305786 w 305786"/>
              <a:gd name="connsiteY44" fmla="*/ 38453 h 305794"/>
              <a:gd name="connsiteX45" fmla="*/ 272220 w 305786"/>
              <a:gd name="connsiteY45" fmla="*/ 119514 h 305794"/>
              <a:gd name="connsiteX46" fmla="*/ 225675 w 305786"/>
              <a:gd name="connsiteY46" fmla="*/ 166047 h 305794"/>
              <a:gd name="connsiteX47" fmla="*/ 225675 w 305786"/>
              <a:gd name="connsiteY47" fmla="*/ 267341 h 305794"/>
              <a:gd name="connsiteX48" fmla="*/ 223673 w 305786"/>
              <a:gd name="connsiteY48" fmla="*/ 270878 h 305794"/>
              <a:gd name="connsiteX49" fmla="*/ 166451 w 305786"/>
              <a:gd name="connsiteY49" fmla="*/ 305211 h 305794"/>
              <a:gd name="connsiteX50" fmla="*/ 164333 w 305786"/>
              <a:gd name="connsiteY50" fmla="*/ 305795 h 305794"/>
              <a:gd name="connsiteX51" fmla="*/ 164333 w 305786"/>
              <a:gd name="connsiteY51" fmla="*/ 202795 h 305794"/>
              <a:gd name="connsiteX52" fmla="*/ 157009 w 305786"/>
              <a:gd name="connsiteY52" fmla="*/ 210119 h 305794"/>
              <a:gd name="connsiteX53" fmla="*/ 164333 w 305786"/>
              <a:gd name="connsiteY53" fmla="*/ 217444 h 305794"/>
              <a:gd name="connsiteX54" fmla="*/ 171658 w 305786"/>
              <a:gd name="connsiteY54" fmla="*/ 210119 h 305794"/>
              <a:gd name="connsiteX55" fmla="*/ 164333 w 305786"/>
              <a:gd name="connsiteY55" fmla="*/ 202795 h 305794"/>
              <a:gd name="connsiteX56" fmla="*/ 95667 w 305786"/>
              <a:gd name="connsiteY56" fmla="*/ 134128 h 305794"/>
              <a:gd name="connsiteX57" fmla="*/ 88343 w 305786"/>
              <a:gd name="connsiteY57" fmla="*/ 141453 h 305794"/>
              <a:gd name="connsiteX58" fmla="*/ 95667 w 305786"/>
              <a:gd name="connsiteY58" fmla="*/ 148777 h 305794"/>
              <a:gd name="connsiteX59" fmla="*/ 102991 w 305786"/>
              <a:gd name="connsiteY59" fmla="*/ 141453 h 305794"/>
              <a:gd name="connsiteX60" fmla="*/ 95667 w 305786"/>
              <a:gd name="connsiteY60" fmla="*/ 134128 h 305794"/>
              <a:gd name="connsiteX61" fmla="*/ 7019 w 305786"/>
              <a:gd name="connsiteY61" fmla="*/ 304593 h 305794"/>
              <a:gd name="connsiteX62" fmla="*/ 1193 w 305786"/>
              <a:gd name="connsiteY62" fmla="*/ 298756 h 305794"/>
              <a:gd name="connsiteX63" fmla="*/ 150806 w 305786"/>
              <a:gd name="connsiteY63" fmla="*/ 149155 h 305794"/>
              <a:gd name="connsiteX64" fmla="*/ 148769 w 305786"/>
              <a:gd name="connsiteY64" fmla="*/ 141453 h 305794"/>
              <a:gd name="connsiteX65" fmla="*/ 164333 w 305786"/>
              <a:gd name="connsiteY65" fmla="*/ 125888 h 305794"/>
              <a:gd name="connsiteX66" fmla="*/ 179898 w 305786"/>
              <a:gd name="connsiteY66" fmla="*/ 141453 h 305794"/>
              <a:gd name="connsiteX67" fmla="*/ 164333 w 305786"/>
              <a:gd name="connsiteY67" fmla="*/ 157017 h 305794"/>
              <a:gd name="connsiteX68" fmla="*/ 156631 w 305786"/>
              <a:gd name="connsiteY68" fmla="*/ 154980 h 305794"/>
              <a:gd name="connsiteX69" fmla="*/ 7019 w 305786"/>
              <a:gd name="connsiteY69" fmla="*/ 304593 h 305794"/>
              <a:gd name="connsiteX70" fmla="*/ 164333 w 305786"/>
              <a:gd name="connsiteY70" fmla="*/ 134128 h 305794"/>
              <a:gd name="connsiteX71" fmla="*/ 157009 w 305786"/>
              <a:gd name="connsiteY71" fmla="*/ 141453 h 305794"/>
              <a:gd name="connsiteX72" fmla="*/ 164333 w 305786"/>
              <a:gd name="connsiteY72" fmla="*/ 148777 h 305794"/>
              <a:gd name="connsiteX73" fmla="*/ 171658 w 305786"/>
              <a:gd name="connsiteY73" fmla="*/ 141453 h 305794"/>
              <a:gd name="connsiteX74" fmla="*/ 164333 w 305786"/>
              <a:gd name="connsiteY74" fmla="*/ 134128 h 3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5786" h="305794">
                <a:moveTo>
                  <a:pt x="164333" y="305795"/>
                </a:moveTo>
                <a:cubicBezTo>
                  <a:pt x="163635" y="305795"/>
                  <a:pt x="162937" y="305611"/>
                  <a:pt x="162308" y="305257"/>
                </a:cubicBezTo>
                <a:cubicBezTo>
                  <a:pt x="161015" y="304524"/>
                  <a:pt x="160213" y="303162"/>
                  <a:pt x="160213" y="301675"/>
                </a:cubicBezTo>
                <a:lnTo>
                  <a:pt x="160213" y="225134"/>
                </a:lnTo>
                <a:cubicBezTo>
                  <a:pt x="158966" y="224791"/>
                  <a:pt x="157776" y="224299"/>
                  <a:pt x="156666" y="223669"/>
                </a:cubicBezTo>
                <a:lnTo>
                  <a:pt x="98574" y="281704"/>
                </a:lnTo>
                <a:lnTo>
                  <a:pt x="92749" y="275867"/>
                </a:lnTo>
                <a:lnTo>
                  <a:pt x="150818" y="217844"/>
                </a:lnTo>
                <a:cubicBezTo>
                  <a:pt x="149513" y="215578"/>
                  <a:pt x="148758" y="212935"/>
                  <a:pt x="148758" y="210119"/>
                </a:cubicBezTo>
                <a:cubicBezTo>
                  <a:pt x="148758" y="201536"/>
                  <a:pt x="155739" y="194555"/>
                  <a:pt x="164322" y="194555"/>
                </a:cubicBezTo>
                <a:cubicBezTo>
                  <a:pt x="172905" y="194555"/>
                  <a:pt x="179886" y="201536"/>
                  <a:pt x="179886" y="210119"/>
                </a:cubicBezTo>
                <a:cubicBezTo>
                  <a:pt x="179886" y="217272"/>
                  <a:pt x="175022" y="223315"/>
                  <a:pt x="168442" y="225134"/>
                </a:cubicBezTo>
                <a:lnTo>
                  <a:pt x="168442" y="294407"/>
                </a:lnTo>
                <a:lnTo>
                  <a:pt x="217413" y="265018"/>
                </a:lnTo>
                <a:lnTo>
                  <a:pt x="217413" y="164342"/>
                </a:lnTo>
                <a:cubicBezTo>
                  <a:pt x="217413" y="163243"/>
                  <a:pt x="217847" y="162202"/>
                  <a:pt x="218614" y="161435"/>
                </a:cubicBezTo>
                <a:lnTo>
                  <a:pt x="266372" y="113700"/>
                </a:lnTo>
                <a:cubicBezTo>
                  <a:pt x="286491" y="93592"/>
                  <a:pt x="297546" y="66881"/>
                  <a:pt x="297546" y="38453"/>
                </a:cubicBezTo>
                <a:lnTo>
                  <a:pt x="297546" y="8240"/>
                </a:lnTo>
                <a:lnTo>
                  <a:pt x="267333" y="8240"/>
                </a:lnTo>
                <a:cubicBezTo>
                  <a:pt x="238928" y="8240"/>
                  <a:pt x="212205" y="19307"/>
                  <a:pt x="192120" y="39403"/>
                </a:cubicBezTo>
                <a:lnTo>
                  <a:pt x="144363" y="87138"/>
                </a:lnTo>
                <a:cubicBezTo>
                  <a:pt x="143585" y="87916"/>
                  <a:pt x="142543" y="88351"/>
                  <a:pt x="141445" y="88351"/>
                </a:cubicBezTo>
                <a:lnTo>
                  <a:pt x="40791" y="88351"/>
                </a:lnTo>
                <a:lnTo>
                  <a:pt x="11390" y="137333"/>
                </a:lnTo>
                <a:lnTo>
                  <a:pt x="80652" y="137333"/>
                </a:lnTo>
                <a:cubicBezTo>
                  <a:pt x="82460" y="130741"/>
                  <a:pt x="88503" y="125888"/>
                  <a:pt x="95667" y="125888"/>
                </a:cubicBezTo>
                <a:cubicBezTo>
                  <a:pt x="104250" y="125888"/>
                  <a:pt x="111231" y="132870"/>
                  <a:pt x="111231" y="141453"/>
                </a:cubicBezTo>
                <a:cubicBezTo>
                  <a:pt x="111231" y="150036"/>
                  <a:pt x="104250" y="157017"/>
                  <a:pt x="95667" y="157017"/>
                </a:cubicBezTo>
                <a:cubicBezTo>
                  <a:pt x="92863" y="157017"/>
                  <a:pt x="90242" y="156273"/>
                  <a:pt x="87965" y="154980"/>
                </a:cubicBezTo>
                <a:lnTo>
                  <a:pt x="29907" y="213038"/>
                </a:lnTo>
                <a:lnTo>
                  <a:pt x="24082" y="207201"/>
                </a:lnTo>
                <a:lnTo>
                  <a:pt x="82128" y="149144"/>
                </a:lnTo>
                <a:cubicBezTo>
                  <a:pt x="81499" y="148033"/>
                  <a:pt x="80995" y="146832"/>
                  <a:pt x="80652" y="145573"/>
                </a:cubicBezTo>
                <a:lnTo>
                  <a:pt x="4112" y="145573"/>
                </a:lnTo>
                <a:cubicBezTo>
                  <a:pt x="2624" y="145573"/>
                  <a:pt x="1251" y="144772"/>
                  <a:pt x="530" y="143479"/>
                </a:cubicBezTo>
                <a:cubicBezTo>
                  <a:pt x="-191" y="142185"/>
                  <a:pt x="-180" y="140606"/>
                  <a:pt x="587" y="139336"/>
                </a:cubicBezTo>
                <a:lnTo>
                  <a:pt x="34931" y="82114"/>
                </a:lnTo>
                <a:cubicBezTo>
                  <a:pt x="35675" y="80878"/>
                  <a:pt x="37014" y="80111"/>
                  <a:pt x="38456" y="80111"/>
                </a:cubicBezTo>
                <a:lnTo>
                  <a:pt x="139739" y="80111"/>
                </a:lnTo>
                <a:lnTo>
                  <a:pt x="186284" y="33578"/>
                </a:lnTo>
                <a:cubicBezTo>
                  <a:pt x="207937" y="11925"/>
                  <a:pt x="236719" y="0"/>
                  <a:pt x="267333" y="0"/>
                </a:cubicBezTo>
                <a:lnTo>
                  <a:pt x="301666" y="0"/>
                </a:lnTo>
                <a:cubicBezTo>
                  <a:pt x="303944" y="0"/>
                  <a:pt x="305786" y="1843"/>
                  <a:pt x="305786" y="4120"/>
                </a:cubicBezTo>
                <a:lnTo>
                  <a:pt x="305786" y="38453"/>
                </a:lnTo>
                <a:cubicBezTo>
                  <a:pt x="305786" y="69078"/>
                  <a:pt x="293861" y="97861"/>
                  <a:pt x="272220" y="119514"/>
                </a:cubicBezTo>
                <a:lnTo>
                  <a:pt x="225675" y="166047"/>
                </a:lnTo>
                <a:lnTo>
                  <a:pt x="225675" y="267341"/>
                </a:lnTo>
                <a:cubicBezTo>
                  <a:pt x="225675" y="268783"/>
                  <a:pt x="224920" y="270122"/>
                  <a:pt x="223673" y="270878"/>
                </a:cubicBezTo>
                <a:lnTo>
                  <a:pt x="166451" y="305211"/>
                </a:lnTo>
                <a:cubicBezTo>
                  <a:pt x="165798" y="305600"/>
                  <a:pt x="165066" y="305795"/>
                  <a:pt x="164333" y="305795"/>
                </a:cubicBezTo>
                <a:close/>
                <a:moveTo>
                  <a:pt x="164333" y="202795"/>
                </a:moveTo>
                <a:cubicBezTo>
                  <a:pt x="160294" y="202795"/>
                  <a:pt x="157009" y="206079"/>
                  <a:pt x="157009" y="210119"/>
                </a:cubicBezTo>
                <a:cubicBezTo>
                  <a:pt x="157009" y="214159"/>
                  <a:pt x="160294" y="217444"/>
                  <a:pt x="164333" y="217444"/>
                </a:cubicBezTo>
                <a:cubicBezTo>
                  <a:pt x="168373" y="217444"/>
                  <a:pt x="171658" y="214159"/>
                  <a:pt x="171658" y="210119"/>
                </a:cubicBezTo>
                <a:cubicBezTo>
                  <a:pt x="171658" y="206079"/>
                  <a:pt x="168373" y="202795"/>
                  <a:pt x="164333" y="202795"/>
                </a:cubicBezTo>
                <a:close/>
                <a:moveTo>
                  <a:pt x="95667" y="134128"/>
                </a:moveTo>
                <a:cubicBezTo>
                  <a:pt x="91627" y="134128"/>
                  <a:pt x="88343" y="137413"/>
                  <a:pt x="88343" y="141453"/>
                </a:cubicBezTo>
                <a:cubicBezTo>
                  <a:pt x="88343" y="145493"/>
                  <a:pt x="91627" y="148777"/>
                  <a:pt x="95667" y="148777"/>
                </a:cubicBezTo>
                <a:cubicBezTo>
                  <a:pt x="99707" y="148777"/>
                  <a:pt x="102991" y="145493"/>
                  <a:pt x="102991" y="141453"/>
                </a:cubicBezTo>
                <a:cubicBezTo>
                  <a:pt x="102991" y="137413"/>
                  <a:pt x="99707" y="134128"/>
                  <a:pt x="95667" y="134128"/>
                </a:cubicBezTo>
                <a:close/>
                <a:moveTo>
                  <a:pt x="7019" y="304593"/>
                </a:moveTo>
                <a:lnTo>
                  <a:pt x="1193" y="298756"/>
                </a:lnTo>
                <a:lnTo>
                  <a:pt x="150806" y="149155"/>
                </a:lnTo>
                <a:cubicBezTo>
                  <a:pt x="149513" y="146878"/>
                  <a:pt x="148769" y="144257"/>
                  <a:pt x="148769" y="141453"/>
                </a:cubicBezTo>
                <a:cubicBezTo>
                  <a:pt x="148769" y="132870"/>
                  <a:pt x="155750" y="125888"/>
                  <a:pt x="164333" y="125888"/>
                </a:cubicBezTo>
                <a:cubicBezTo>
                  <a:pt x="172917" y="125888"/>
                  <a:pt x="179898" y="132870"/>
                  <a:pt x="179898" y="141453"/>
                </a:cubicBezTo>
                <a:cubicBezTo>
                  <a:pt x="179898" y="150036"/>
                  <a:pt x="172917" y="157017"/>
                  <a:pt x="164333" y="157017"/>
                </a:cubicBezTo>
                <a:cubicBezTo>
                  <a:pt x="161530" y="157017"/>
                  <a:pt x="158909" y="156273"/>
                  <a:pt x="156631" y="154980"/>
                </a:cubicBezTo>
                <a:lnTo>
                  <a:pt x="7019" y="304593"/>
                </a:lnTo>
                <a:close/>
                <a:moveTo>
                  <a:pt x="164333" y="134128"/>
                </a:moveTo>
                <a:cubicBezTo>
                  <a:pt x="160294" y="134128"/>
                  <a:pt x="157009" y="137413"/>
                  <a:pt x="157009" y="141453"/>
                </a:cubicBezTo>
                <a:cubicBezTo>
                  <a:pt x="157009" y="145493"/>
                  <a:pt x="160294" y="148777"/>
                  <a:pt x="164333" y="148777"/>
                </a:cubicBezTo>
                <a:cubicBezTo>
                  <a:pt x="168373" y="148777"/>
                  <a:pt x="171658" y="145493"/>
                  <a:pt x="171658" y="141453"/>
                </a:cubicBezTo>
                <a:cubicBezTo>
                  <a:pt x="171658" y="137413"/>
                  <a:pt x="168373" y="134128"/>
                  <a:pt x="164333" y="134128"/>
                </a:cubicBezTo>
                <a:close/>
              </a:path>
            </a:pathLst>
          </a:custGeom>
          <a:solidFill>
            <a:srgbClr val="000000"/>
          </a:solidFill>
          <a:ln w="11311" cap="flat">
            <a:noFill/>
            <a:prstDash val="solid"/>
            <a:miter/>
          </a:ln>
        </p:spPr>
        <p:txBody>
          <a:bodyPr rtlCol="0" anchor="ctr"/>
          <a:lstStyle/>
          <a:p>
            <a:endParaRPr lang="en-US"/>
          </a:p>
        </p:txBody>
      </p:sp>
      <p:sp>
        <p:nvSpPr>
          <p:cNvPr id="43" name="Freeform: Shape 5">
            <a:extLst>
              <a:ext uri="{FF2B5EF4-FFF2-40B4-BE49-F238E27FC236}">
                <a16:creationId xmlns:a16="http://schemas.microsoft.com/office/drawing/2014/main" id="{7A46FD6D-698D-5E49-9F01-1DCD4346D001}"/>
              </a:ext>
            </a:extLst>
          </p:cNvPr>
          <p:cNvSpPr>
            <a:spLocks noChangeAspect="1"/>
          </p:cNvSpPr>
          <p:nvPr userDrawn="1"/>
        </p:nvSpPr>
        <p:spPr>
          <a:xfrm rot="16200000">
            <a:off x="21062822" y="4903788"/>
            <a:ext cx="2743200" cy="2743200"/>
          </a:xfrm>
          <a:custGeom>
            <a:avLst/>
            <a:gdLst>
              <a:gd name="connsiteX0" fmla="*/ 210111 w 1432576"/>
              <a:gd name="connsiteY0" fmla="*/ 926399 h 1432576"/>
              <a:gd name="connsiteX1" fmla="*/ 0 w 1432576"/>
              <a:gd name="connsiteY1" fmla="*/ 1432576 h 1432576"/>
              <a:gd name="connsiteX2" fmla="*/ 716288 w 1432576"/>
              <a:gd name="connsiteY2" fmla="*/ 1432576 h 1432576"/>
              <a:gd name="connsiteX3" fmla="*/ 1432576 w 1432576"/>
              <a:gd name="connsiteY3" fmla="*/ 1432576 h 1432576"/>
              <a:gd name="connsiteX4" fmla="*/ 1222465 w 1432576"/>
              <a:gd name="connsiteY4" fmla="*/ 926399 h 1432576"/>
              <a:gd name="connsiteX5" fmla="*/ 716288 w 1432576"/>
              <a:gd name="connsiteY5" fmla="*/ 716288 h 1432576"/>
              <a:gd name="connsiteX6" fmla="*/ 210111 w 1432576"/>
              <a:gd name="connsiteY6" fmla="*/ 926399 h 1432576"/>
              <a:gd name="connsiteX7" fmla="*/ 210111 w 1432576"/>
              <a:gd name="connsiteY7" fmla="*/ 506912 h 1432576"/>
              <a:gd name="connsiteX8" fmla="*/ 0 w 1432576"/>
              <a:gd name="connsiteY8" fmla="*/ 0 h 1432576"/>
              <a:gd name="connsiteX9" fmla="*/ 716288 w 1432576"/>
              <a:gd name="connsiteY9" fmla="*/ 0 h 1432576"/>
              <a:gd name="connsiteX10" fmla="*/ 1432576 w 1432576"/>
              <a:gd name="connsiteY10" fmla="*/ 0 h 1432576"/>
              <a:gd name="connsiteX11" fmla="*/ 1222465 w 1432576"/>
              <a:gd name="connsiteY11" fmla="*/ 506177 h 1432576"/>
              <a:gd name="connsiteX12" fmla="*/ 716288 w 1432576"/>
              <a:gd name="connsiteY12" fmla="*/ 716288 h 1432576"/>
              <a:gd name="connsiteX13" fmla="*/ 210111 w 1432576"/>
              <a:gd name="connsiteY13" fmla="*/ 506912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2576">
                <a:moveTo>
                  <a:pt x="210111" y="926399"/>
                </a:moveTo>
                <a:cubicBezTo>
                  <a:pt x="75669" y="1060841"/>
                  <a:pt x="0" y="1243035"/>
                  <a:pt x="0" y="1432576"/>
                </a:cubicBezTo>
                <a:lnTo>
                  <a:pt x="716288" y="1432576"/>
                </a:lnTo>
                <a:lnTo>
                  <a:pt x="1432576" y="1432576"/>
                </a:lnTo>
                <a:cubicBezTo>
                  <a:pt x="1432576" y="1242301"/>
                  <a:pt x="1356907" y="1060106"/>
                  <a:pt x="1222465" y="926399"/>
                </a:cubicBezTo>
                <a:cubicBezTo>
                  <a:pt x="1088023" y="792692"/>
                  <a:pt x="905829" y="716288"/>
                  <a:pt x="716288" y="716288"/>
                </a:cubicBezTo>
                <a:cubicBezTo>
                  <a:pt x="526747" y="716288"/>
                  <a:pt x="343818" y="791957"/>
                  <a:pt x="210111" y="926399"/>
                </a:cubicBezTo>
                <a:close/>
                <a:moveTo>
                  <a:pt x="210111" y="506912"/>
                </a:moveTo>
                <a:cubicBezTo>
                  <a:pt x="75669" y="372470"/>
                  <a:pt x="0" y="190276"/>
                  <a:pt x="0" y="0"/>
                </a:cubicBezTo>
                <a:lnTo>
                  <a:pt x="716288" y="0"/>
                </a:lnTo>
                <a:lnTo>
                  <a:pt x="1432576" y="0"/>
                </a:lnTo>
                <a:cubicBezTo>
                  <a:pt x="1432576" y="190276"/>
                  <a:pt x="1356907" y="372470"/>
                  <a:pt x="1222465" y="506177"/>
                </a:cubicBezTo>
                <a:cubicBezTo>
                  <a:pt x="1088023" y="639884"/>
                  <a:pt x="905829" y="716288"/>
                  <a:pt x="716288" y="716288"/>
                </a:cubicBezTo>
                <a:cubicBezTo>
                  <a:pt x="526747" y="716288"/>
                  <a:pt x="343818" y="641353"/>
                  <a:pt x="210111" y="506912"/>
                </a:cubicBezTo>
                <a:close/>
              </a:path>
            </a:pathLst>
          </a:custGeom>
          <a:solidFill>
            <a:srgbClr val="D02670"/>
          </a:solidFill>
          <a:ln w="7342" cap="flat">
            <a:noFill/>
            <a:prstDash val="solid"/>
            <a:miter/>
          </a:ln>
        </p:spPr>
        <p:txBody>
          <a:bodyPr rtlCol="0" anchor="ctr"/>
          <a:lstStyle/>
          <a:p>
            <a:endParaRPr lang="uk-UA"/>
          </a:p>
        </p:txBody>
      </p:sp>
      <p:sp>
        <p:nvSpPr>
          <p:cNvPr id="44" name="Freeform: Shape 6">
            <a:extLst>
              <a:ext uri="{FF2B5EF4-FFF2-40B4-BE49-F238E27FC236}">
                <a16:creationId xmlns:a16="http://schemas.microsoft.com/office/drawing/2014/main" id="{07D369C1-3E91-A846-963D-D470FBB62D10}"/>
              </a:ext>
            </a:extLst>
          </p:cNvPr>
          <p:cNvSpPr>
            <a:spLocks noChangeAspect="1"/>
          </p:cNvSpPr>
          <p:nvPr userDrawn="1"/>
        </p:nvSpPr>
        <p:spPr>
          <a:xfrm>
            <a:off x="15581502" y="7646988"/>
            <a:ext cx="2743200" cy="2743200"/>
          </a:xfrm>
          <a:custGeom>
            <a:avLst/>
            <a:gdLst>
              <a:gd name="connsiteX0" fmla="*/ 716288 w 1432576"/>
              <a:gd name="connsiteY0" fmla="*/ 1432576 h 1432576"/>
              <a:gd name="connsiteX1" fmla="*/ 716288 w 1432576"/>
              <a:gd name="connsiteY1" fmla="*/ 0 h 1432576"/>
              <a:gd name="connsiteX2" fmla="*/ 1432576 w 1432576"/>
              <a:gd name="connsiteY2" fmla="*/ 716288 h 1432576"/>
              <a:gd name="connsiteX3" fmla="*/ 716288 w 1432576"/>
              <a:gd name="connsiteY3" fmla="*/ 1432576 h 1432576"/>
              <a:gd name="connsiteX4" fmla="*/ 0 w 1432576"/>
              <a:gd name="connsiteY4" fmla="*/ 1432576 h 1432576"/>
              <a:gd name="connsiteX5" fmla="*/ 0 w 1432576"/>
              <a:gd name="connsiteY5" fmla="*/ 0 h 1432576"/>
              <a:gd name="connsiteX6" fmla="*/ 716288 w 1432576"/>
              <a:gd name="connsiteY6" fmla="*/ 716288 h 1432576"/>
              <a:gd name="connsiteX7" fmla="*/ 0 w 1432576"/>
              <a:gd name="connsiteY7" fmla="*/ 1432576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76" h="1432576">
                <a:moveTo>
                  <a:pt x="716288" y="1432576"/>
                </a:moveTo>
                <a:lnTo>
                  <a:pt x="716288" y="0"/>
                </a:lnTo>
                <a:lnTo>
                  <a:pt x="1432576" y="716288"/>
                </a:lnTo>
                <a:lnTo>
                  <a:pt x="716288" y="1432576"/>
                </a:lnTo>
                <a:close/>
                <a:moveTo>
                  <a:pt x="0" y="1432576"/>
                </a:moveTo>
                <a:lnTo>
                  <a:pt x="0" y="0"/>
                </a:lnTo>
                <a:lnTo>
                  <a:pt x="716288" y="716288"/>
                </a:lnTo>
                <a:lnTo>
                  <a:pt x="0" y="1432576"/>
                </a:lnTo>
                <a:close/>
              </a:path>
            </a:pathLst>
          </a:custGeom>
          <a:solidFill>
            <a:schemeClr val="accent1"/>
          </a:solidFill>
          <a:ln w="7342" cap="flat">
            <a:noFill/>
            <a:prstDash val="solid"/>
            <a:miter/>
          </a:ln>
        </p:spPr>
        <p:txBody>
          <a:bodyPr rtlCol="0" anchor="ctr"/>
          <a:lstStyle/>
          <a:p>
            <a:endParaRPr lang="uk-UA"/>
          </a:p>
        </p:txBody>
      </p:sp>
      <p:pic>
        <p:nvPicPr>
          <p:cNvPr id="45" name="Picture 44" descr="A person and person looking at laptops&#10;&#10;Description automatically generated">
            <a:extLst>
              <a:ext uri="{FF2B5EF4-FFF2-40B4-BE49-F238E27FC236}">
                <a16:creationId xmlns:a16="http://schemas.microsoft.com/office/drawing/2014/main" id="{A3CCCDA1-763E-C641-AD65-4DAE5EE77D3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324703" y="7646988"/>
            <a:ext cx="5486400" cy="5486400"/>
          </a:xfrm>
          <a:prstGeom prst="rect">
            <a:avLst/>
          </a:prstGeom>
        </p:spPr>
      </p:pic>
      <p:grpSp>
        <p:nvGrpSpPr>
          <p:cNvPr id="46" name="Group 9">
            <a:extLst>
              <a:ext uri="{FF2B5EF4-FFF2-40B4-BE49-F238E27FC236}">
                <a16:creationId xmlns:a16="http://schemas.microsoft.com/office/drawing/2014/main" id="{6F91A05D-5CDB-AA4B-8B53-BD8E1E8128FB}"/>
              </a:ext>
            </a:extLst>
          </p:cNvPr>
          <p:cNvGrpSpPr>
            <a:grpSpLocks noChangeAspect="1"/>
          </p:cNvGrpSpPr>
          <p:nvPr userDrawn="1"/>
        </p:nvGrpSpPr>
        <p:grpSpPr bwMode="auto">
          <a:xfrm>
            <a:off x="21062822" y="2468990"/>
            <a:ext cx="2743200" cy="2418752"/>
            <a:chOff x="42" y="4229"/>
            <a:chExt cx="3881" cy="3422"/>
          </a:xfrm>
          <a:solidFill>
            <a:schemeClr val="tx1"/>
          </a:solidFill>
        </p:grpSpPr>
        <p:sp>
          <p:nvSpPr>
            <p:cNvPr id="47" name="Freeform 235">
              <a:extLst>
                <a:ext uri="{FF2B5EF4-FFF2-40B4-BE49-F238E27FC236}">
                  <a16:creationId xmlns:a16="http://schemas.microsoft.com/office/drawing/2014/main" id="{269546EA-685E-2246-91DF-A75373390F06}"/>
                </a:ext>
              </a:extLst>
            </p:cNvPr>
            <p:cNvSpPr>
              <a:spLocks noEditPoints="1"/>
            </p:cNvSpPr>
            <p:nvPr/>
          </p:nvSpPr>
          <p:spPr bwMode="auto">
            <a:xfrm>
              <a:off x="2058" y="4229"/>
              <a:ext cx="1865" cy="3422"/>
            </a:xfrm>
            <a:custGeom>
              <a:avLst/>
              <a:gdLst>
                <a:gd name="T0" fmla="*/ 2842 w 3636"/>
                <a:gd name="T1" fmla="*/ 2120 h 6673"/>
                <a:gd name="T2" fmla="*/ 1918 w 3636"/>
                <a:gd name="T3" fmla="*/ 577 h 6673"/>
                <a:gd name="T4" fmla="*/ 892 w 3636"/>
                <a:gd name="T5" fmla="*/ 0 h 6673"/>
                <a:gd name="T6" fmla="*/ 0 w 3636"/>
                <a:gd name="T7" fmla="*/ 5781 h 6673"/>
                <a:gd name="T8" fmla="*/ 1731 w 3636"/>
                <a:gd name="T9" fmla="*/ 6079 h 6673"/>
                <a:gd name="T10" fmla="*/ 2966 w 3636"/>
                <a:gd name="T11" fmla="*/ 5048 h 6673"/>
                <a:gd name="T12" fmla="*/ 3636 w 3636"/>
                <a:gd name="T13" fmla="*/ 3336 h 6673"/>
                <a:gd name="T14" fmla="*/ 1051 w 3636"/>
                <a:gd name="T15" fmla="*/ 2847 h 6673"/>
                <a:gd name="T16" fmla="*/ 738 w 3636"/>
                <a:gd name="T17" fmla="*/ 2847 h 6673"/>
                <a:gd name="T18" fmla="*/ 2684 w 3636"/>
                <a:gd name="T19" fmla="*/ 4426 h 6673"/>
                <a:gd name="T20" fmla="*/ 2640 w 3636"/>
                <a:gd name="T21" fmla="*/ 4559 h 6673"/>
                <a:gd name="T22" fmla="*/ 2121 w 3636"/>
                <a:gd name="T23" fmla="*/ 4715 h 6673"/>
                <a:gd name="T24" fmla="*/ 1467 w 3636"/>
                <a:gd name="T25" fmla="*/ 4803 h 6673"/>
                <a:gd name="T26" fmla="*/ 2121 w 3636"/>
                <a:gd name="T27" fmla="*/ 4891 h 6673"/>
                <a:gd name="T28" fmla="*/ 2790 w 3636"/>
                <a:gd name="T29" fmla="*/ 5048 h 6673"/>
                <a:gd name="T30" fmla="*/ 1693 w 3636"/>
                <a:gd name="T31" fmla="*/ 5890 h 6673"/>
                <a:gd name="T32" fmla="*/ 1585 w 3636"/>
                <a:gd name="T33" fmla="*/ 5954 h 6673"/>
                <a:gd name="T34" fmla="*/ 176 w 3636"/>
                <a:gd name="T35" fmla="*/ 5781 h 6673"/>
                <a:gd name="T36" fmla="*/ 807 w 3636"/>
                <a:gd name="T37" fmla="*/ 3912 h 6673"/>
                <a:gd name="T38" fmla="*/ 562 w 3636"/>
                <a:gd name="T39" fmla="*/ 5781 h 6673"/>
                <a:gd name="T40" fmla="*/ 1227 w 3636"/>
                <a:gd name="T41" fmla="*/ 5781 h 6673"/>
                <a:gd name="T42" fmla="*/ 983 w 3636"/>
                <a:gd name="T43" fmla="*/ 3912 h 6673"/>
                <a:gd name="T44" fmla="*/ 1881 w 3636"/>
                <a:gd name="T45" fmla="*/ 3424 h 6673"/>
                <a:gd name="T46" fmla="*/ 2778 w 3636"/>
                <a:gd name="T47" fmla="*/ 3669 h 6673"/>
                <a:gd name="T48" fmla="*/ 2778 w 3636"/>
                <a:gd name="T49" fmla="*/ 3004 h 6673"/>
                <a:gd name="T50" fmla="*/ 1888 w 3636"/>
                <a:gd name="T51" fmla="*/ 3248 h 6673"/>
                <a:gd name="T52" fmla="*/ 2132 w 3636"/>
                <a:gd name="T53" fmla="*/ 1380 h 6673"/>
                <a:gd name="T54" fmla="*/ 1467 w 3636"/>
                <a:gd name="T55" fmla="*/ 1380 h 6673"/>
                <a:gd name="T56" fmla="*/ 1712 w 3636"/>
                <a:gd name="T57" fmla="*/ 3338 h 6673"/>
                <a:gd name="T58" fmla="*/ 895 w 3636"/>
                <a:gd name="T59" fmla="*/ 3736 h 6673"/>
                <a:gd name="T60" fmla="*/ 176 w 3636"/>
                <a:gd name="T61" fmla="*/ 891 h 6673"/>
                <a:gd name="T62" fmla="*/ 807 w 3636"/>
                <a:gd name="T63" fmla="*/ 2527 h 6673"/>
                <a:gd name="T64" fmla="*/ 895 w 3636"/>
                <a:gd name="T65" fmla="*/ 3180 h 6673"/>
                <a:gd name="T66" fmla="*/ 983 w 3636"/>
                <a:gd name="T67" fmla="*/ 2527 h 6673"/>
                <a:gd name="T68" fmla="*/ 1585 w 3636"/>
                <a:gd name="T69" fmla="*/ 719 h 6673"/>
                <a:gd name="T70" fmla="*/ 1693 w 3636"/>
                <a:gd name="T71" fmla="*/ 783 h 6673"/>
                <a:gd name="T72" fmla="*/ 2790 w 3636"/>
                <a:gd name="T73" fmla="*/ 1625 h 6673"/>
                <a:gd name="T74" fmla="*/ 2629 w 3636"/>
                <a:gd name="T75" fmla="*/ 2191 h 6673"/>
                <a:gd name="T76" fmla="*/ 3460 w 3636"/>
                <a:gd name="T77" fmla="*/ 3336 h 6673"/>
                <a:gd name="T78" fmla="*/ 1956 w 3636"/>
                <a:gd name="T79" fmla="*/ 4803 h 6673"/>
                <a:gd name="T80" fmla="*/ 1643 w 3636"/>
                <a:gd name="T81" fmla="*/ 4803 h 6673"/>
                <a:gd name="T82" fmla="*/ 1956 w 3636"/>
                <a:gd name="T83" fmla="*/ 4803 h 6673"/>
                <a:gd name="T84" fmla="*/ 1051 w 3636"/>
                <a:gd name="T85" fmla="*/ 5781 h 6673"/>
                <a:gd name="T86" fmla="*/ 738 w 3636"/>
                <a:gd name="T87" fmla="*/ 5781 h 6673"/>
                <a:gd name="T88" fmla="*/ 1800 w 3636"/>
                <a:gd name="T89" fmla="*/ 1537 h 6673"/>
                <a:gd name="T90" fmla="*/ 1800 w 3636"/>
                <a:gd name="T91" fmla="*/ 1224 h 6673"/>
                <a:gd name="T92" fmla="*/ 1800 w 3636"/>
                <a:gd name="T93" fmla="*/ 1537 h 6673"/>
                <a:gd name="T94" fmla="*/ 2778 w 3636"/>
                <a:gd name="T95" fmla="*/ 3180 h 6673"/>
                <a:gd name="T96" fmla="*/ 2778 w 3636"/>
                <a:gd name="T97" fmla="*/ 3493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6" h="6673">
                  <a:moveTo>
                    <a:pt x="3636" y="3336"/>
                  </a:moveTo>
                  <a:cubicBezTo>
                    <a:pt x="3636" y="2807"/>
                    <a:pt x="3321" y="2331"/>
                    <a:pt x="2842" y="2120"/>
                  </a:cubicBezTo>
                  <a:cubicBezTo>
                    <a:pt x="2924" y="1968"/>
                    <a:pt x="2966" y="1799"/>
                    <a:pt x="2966" y="1625"/>
                  </a:cubicBezTo>
                  <a:cubicBezTo>
                    <a:pt x="2966" y="1047"/>
                    <a:pt x="2496" y="577"/>
                    <a:pt x="1918" y="577"/>
                  </a:cubicBezTo>
                  <a:cubicBezTo>
                    <a:pt x="1856" y="577"/>
                    <a:pt x="1794" y="582"/>
                    <a:pt x="1731" y="594"/>
                  </a:cubicBezTo>
                  <a:cubicBezTo>
                    <a:pt x="1607" y="240"/>
                    <a:pt x="1273" y="0"/>
                    <a:pt x="892" y="0"/>
                  </a:cubicBezTo>
                  <a:cubicBezTo>
                    <a:pt x="400" y="0"/>
                    <a:pt x="0" y="400"/>
                    <a:pt x="0" y="891"/>
                  </a:cubicBezTo>
                  <a:cubicBezTo>
                    <a:pt x="0" y="5781"/>
                    <a:pt x="0" y="5781"/>
                    <a:pt x="0" y="5781"/>
                  </a:cubicBezTo>
                  <a:cubicBezTo>
                    <a:pt x="0" y="6273"/>
                    <a:pt x="400" y="6673"/>
                    <a:pt x="892" y="6673"/>
                  </a:cubicBezTo>
                  <a:cubicBezTo>
                    <a:pt x="1273" y="6673"/>
                    <a:pt x="1607" y="6432"/>
                    <a:pt x="1731" y="6079"/>
                  </a:cubicBezTo>
                  <a:cubicBezTo>
                    <a:pt x="1794" y="6090"/>
                    <a:pt x="1856" y="6096"/>
                    <a:pt x="1918" y="6096"/>
                  </a:cubicBezTo>
                  <a:cubicBezTo>
                    <a:pt x="2496" y="6096"/>
                    <a:pt x="2966" y="5626"/>
                    <a:pt x="2966" y="5048"/>
                  </a:cubicBezTo>
                  <a:cubicBezTo>
                    <a:pt x="2966" y="4874"/>
                    <a:pt x="2924" y="4704"/>
                    <a:pt x="2842" y="4553"/>
                  </a:cubicBezTo>
                  <a:cubicBezTo>
                    <a:pt x="3321" y="4342"/>
                    <a:pt x="3636" y="3866"/>
                    <a:pt x="3636" y="3336"/>
                  </a:cubicBezTo>
                  <a:close/>
                  <a:moveTo>
                    <a:pt x="895" y="2691"/>
                  </a:moveTo>
                  <a:cubicBezTo>
                    <a:pt x="981" y="2691"/>
                    <a:pt x="1051" y="2761"/>
                    <a:pt x="1051" y="2847"/>
                  </a:cubicBezTo>
                  <a:cubicBezTo>
                    <a:pt x="1051" y="2934"/>
                    <a:pt x="981" y="3004"/>
                    <a:pt x="895" y="3004"/>
                  </a:cubicBezTo>
                  <a:cubicBezTo>
                    <a:pt x="808" y="3004"/>
                    <a:pt x="738" y="2934"/>
                    <a:pt x="738" y="2847"/>
                  </a:cubicBezTo>
                  <a:cubicBezTo>
                    <a:pt x="738" y="2761"/>
                    <a:pt x="808" y="2691"/>
                    <a:pt x="895" y="2691"/>
                  </a:cubicBezTo>
                  <a:close/>
                  <a:moveTo>
                    <a:pt x="2684" y="4426"/>
                  </a:moveTo>
                  <a:cubicBezTo>
                    <a:pt x="2658" y="4435"/>
                    <a:pt x="2638" y="4456"/>
                    <a:pt x="2629" y="4481"/>
                  </a:cubicBezTo>
                  <a:cubicBezTo>
                    <a:pt x="2621" y="4507"/>
                    <a:pt x="2625" y="4536"/>
                    <a:pt x="2640" y="4559"/>
                  </a:cubicBezTo>
                  <a:cubicBezTo>
                    <a:pt x="2674" y="4608"/>
                    <a:pt x="2702" y="4661"/>
                    <a:pt x="2725" y="4715"/>
                  </a:cubicBezTo>
                  <a:cubicBezTo>
                    <a:pt x="2121" y="4715"/>
                    <a:pt x="2121" y="4715"/>
                    <a:pt x="2121" y="4715"/>
                  </a:cubicBezTo>
                  <a:cubicBezTo>
                    <a:pt x="2082" y="4575"/>
                    <a:pt x="1953" y="4471"/>
                    <a:pt x="1800" y="4471"/>
                  </a:cubicBezTo>
                  <a:cubicBezTo>
                    <a:pt x="1617" y="4471"/>
                    <a:pt x="1467" y="4620"/>
                    <a:pt x="1467" y="4803"/>
                  </a:cubicBezTo>
                  <a:cubicBezTo>
                    <a:pt x="1467" y="4987"/>
                    <a:pt x="1617" y="5136"/>
                    <a:pt x="1800" y="5136"/>
                  </a:cubicBezTo>
                  <a:cubicBezTo>
                    <a:pt x="1953" y="5136"/>
                    <a:pt x="2082" y="5032"/>
                    <a:pt x="2121" y="4891"/>
                  </a:cubicBezTo>
                  <a:cubicBezTo>
                    <a:pt x="2776" y="4891"/>
                    <a:pt x="2776" y="4891"/>
                    <a:pt x="2776" y="4891"/>
                  </a:cubicBezTo>
                  <a:cubicBezTo>
                    <a:pt x="2785" y="4943"/>
                    <a:pt x="2790" y="4995"/>
                    <a:pt x="2790" y="5048"/>
                  </a:cubicBezTo>
                  <a:cubicBezTo>
                    <a:pt x="2790" y="5529"/>
                    <a:pt x="2399" y="5920"/>
                    <a:pt x="1918" y="5920"/>
                  </a:cubicBezTo>
                  <a:cubicBezTo>
                    <a:pt x="1844" y="5920"/>
                    <a:pt x="1769" y="5910"/>
                    <a:pt x="1693" y="5890"/>
                  </a:cubicBezTo>
                  <a:cubicBezTo>
                    <a:pt x="1670" y="5884"/>
                    <a:pt x="1646" y="5887"/>
                    <a:pt x="1626" y="5899"/>
                  </a:cubicBezTo>
                  <a:cubicBezTo>
                    <a:pt x="1605" y="5911"/>
                    <a:pt x="1591" y="5931"/>
                    <a:pt x="1585" y="5954"/>
                  </a:cubicBezTo>
                  <a:cubicBezTo>
                    <a:pt x="1506" y="6273"/>
                    <a:pt x="1221" y="6497"/>
                    <a:pt x="892" y="6497"/>
                  </a:cubicBezTo>
                  <a:cubicBezTo>
                    <a:pt x="497" y="6497"/>
                    <a:pt x="176" y="6176"/>
                    <a:pt x="176" y="5781"/>
                  </a:cubicBezTo>
                  <a:cubicBezTo>
                    <a:pt x="176" y="3912"/>
                    <a:pt x="176" y="3912"/>
                    <a:pt x="176" y="3912"/>
                  </a:cubicBezTo>
                  <a:cubicBezTo>
                    <a:pt x="807" y="3912"/>
                    <a:pt x="807" y="3912"/>
                    <a:pt x="807" y="3912"/>
                  </a:cubicBezTo>
                  <a:cubicBezTo>
                    <a:pt x="807" y="5461"/>
                    <a:pt x="807" y="5461"/>
                    <a:pt x="807" y="5461"/>
                  </a:cubicBezTo>
                  <a:cubicBezTo>
                    <a:pt x="666" y="5499"/>
                    <a:pt x="562" y="5628"/>
                    <a:pt x="562" y="5781"/>
                  </a:cubicBezTo>
                  <a:cubicBezTo>
                    <a:pt x="562" y="5965"/>
                    <a:pt x="711" y="6114"/>
                    <a:pt x="895" y="6114"/>
                  </a:cubicBezTo>
                  <a:cubicBezTo>
                    <a:pt x="1078" y="6114"/>
                    <a:pt x="1227" y="5965"/>
                    <a:pt x="1227" y="5781"/>
                  </a:cubicBezTo>
                  <a:cubicBezTo>
                    <a:pt x="1227" y="5628"/>
                    <a:pt x="1123" y="5499"/>
                    <a:pt x="983" y="5461"/>
                  </a:cubicBezTo>
                  <a:cubicBezTo>
                    <a:pt x="983" y="3912"/>
                    <a:pt x="983" y="3912"/>
                    <a:pt x="983" y="3912"/>
                  </a:cubicBezTo>
                  <a:cubicBezTo>
                    <a:pt x="1314" y="3912"/>
                    <a:pt x="1314" y="3912"/>
                    <a:pt x="1314" y="3912"/>
                  </a:cubicBezTo>
                  <a:cubicBezTo>
                    <a:pt x="1601" y="3912"/>
                    <a:pt x="1840" y="3700"/>
                    <a:pt x="1881" y="3424"/>
                  </a:cubicBezTo>
                  <a:cubicBezTo>
                    <a:pt x="2457" y="3424"/>
                    <a:pt x="2457" y="3424"/>
                    <a:pt x="2457" y="3424"/>
                  </a:cubicBezTo>
                  <a:cubicBezTo>
                    <a:pt x="2496" y="3565"/>
                    <a:pt x="2625" y="3669"/>
                    <a:pt x="2778" y="3669"/>
                  </a:cubicBezTo>
                  <a:cubicBezTo>
                    <a:pt x="2961" y="3669"/>
                    <a:pt x="3110" y="3520"/>
                    <a:pt x="3110" y="3336"/>
                  </a:cubicBezTo>
                  <a:cubicBezTo>
                    <a:pt x="3110" y="3153"/>
                    <a:pt x="2961" y="3004"/>
                    <a:pt x="2778" y="3004"/>
                  </a:cubicBezTo>
                  <a:cubicBezTo>
                    <a:pt x="2625" y="3004"/>
                    <a:pt x="2496" y="3108"/>
                    <a:pt x="2457" y="3248"/>
                  </a:cubicBezTo>
                  <a:cubicBezTo>
                    <a:pt x="1888" y="3248"/>
                    <a:pt x="1888" y="3248"/>
                    <a:pt x="1888" y="3248"/>
                  </a:cubicBezTo>
                  <a:cubicBezTo>
                    <a:pt x="1888" y="1701"/>
                    <a:pt x="1888" y="1701"/>
                    <a:pt x="1888" y="1701"/>
                  </a:cubicBezTo>
                  <a:cubicBezTo>
                    <a:pt x="2029" y="1662"/>
                    <a:pt x="2132" y="1533"/>
                    <a:pt x="2132" y="1380"/>
                  </a:cubicBezTo>
                  <a:cubicBezTo>
                    <a:pt x="2132" y="1197"/>
                    <a:pt x="1983" y="1048"/>
                    <a:pt x="1800" y="1048"/>
                  </a:cubicBezTo>
                  <a:cubicBezTo>
                    <a:pt x="1617" y="1048"/>
                    <a:pt x="1467" y="1197"/>
                    <a:pt x="1467" y="1380"/>
                  </a:cubicBezTo>
                  <a:cubicBezTo>
                    <a:pt x="1467" y="1533"/>
                    <a:pt x="1571" y="1662"/>
                    <a:pt x="1712" y="1701"/>
                  </a:cubicBezTo>
                  <a:cubicBezTo>
                    <a:pt x="1712" y="3338"/>
                    <a:pt x="1712" y="3338"/>
                    <a:pt x="1712" y="3338"/>
                  </a:cubicBezTo>
                  <a:cubicBezTo>
                    <a:pt x="1712" y="3557"/>
                    <a:pt x="1534" y="3736"/>
                    <a:pt x="1314" y="3736"/>
                  </a:cubicBezTo>
                  <a:cubicBezTo>
                    <a:pt x="895" y="3736"/>
                    <a:pt x="895" y="3736"/>
                    <a:pt x="895" y="3736"/>
                  </a:cubicBezTo>
                  <a:cubicBezTo>
                    <a:pt x="176" y="3736"/>
                    <a:pt x="176" y="3736"/>
                    <a:pt x="176" y="3736"/>
                  </a:cubicBezTo>
                  <a:cubicBezTo>
                    <a:pt x="176" y="891"/>
                    <a:pt x="176" y="891"/>
                    <a:pt x="176" y="891"/>
                  </a:cubicBezTo>
                  <a:cubicBezTo>
                    <a:pt x="176" y="526"/>
                    <a:pt x="452" y="224"/>
                    <a:pt x="807" y="181"/>
                  </a:cubicBezTo>
                  <a:cubicBezTo>
                    <a:pt x="807" y="2527"/>
                    <a:pt x="807" y="2527"/>
                    <a:pt x="807" y="2527"/>
                  </a:cubicBezTo>
                  <a:cubicBezTo>
                    <a:pt x="666" y="2565"/>
                    <a:pt x="562" y="2695"/>
                    <a:pt x="562" y="2847"/>
                  </a:cubicBezTo>
                  <a:cubicBezTo>
                    <a:pt x="562" y="3031"/>
                    <a:pt x="711" y="3180"/>
                    <a:pt x="895" y="3180"/>
                  </a:cubicBezTo>
                  <a:cubicBezTo>
                    <a:pt x="1078" y="3180"/>
                    <a:pt x="1227" y="3031"/>
                    <a:pt x="1227" y="2847"/>
                  </a:cubicBezTo>
                  <a:cubicBezTo>
                    <a:pt x="1227" y="2695"/>
                    <a:pt x="1123" y="2565"/>
                    <a:pt x="983" y="2527"/>
                  </a:cubicBezTo>
                  <a:cubicBezTo>
                    <a:pt x="983" y="182"/>
                    <a:pt x="983" y="182"/>
                    <a:pt x="983" y="182"/>
                  </a:cubicBezTo>
                  <a:cubicBezTo>
                    <a:pt x="1272" y="219"/>
                    <a:pt x="1513" y="429"/>
                    <a:pt x="1585" y="719"/>
                  </a:cubicBezTo>
                  <a:cubicBezTo>
                    <a:pt x="1591" y="742"/>
                    <a:pt x="1605" y="762"/>
                    <a:pt x="1626" y="774"/>
                  </a:cubicBezTo>
                  <a:cubicBezTo>
                    <a:pt x="1646" y="786"/>
                    <a:pt x="1670" y="789"/>
                    <a:pt x="1693" y="783"/>
                  </a:cubicBezTo>
                  <a:cubicBezTo>
                    <a:pt x="1769" y="763"/>
                    <a:pt x="1844" y="753"/>
                    <a:pt x="1918" y="753"/>
                  </a:cubicBezTo>
                  <a:cubicBezTo>
                    <a:pt x="2399" y="753"/>
                    <a:pt x="2790" y="1144"/>
                    <a:pt x="2790" y="1625"/>
                  </a:cubicBezTo>
                  <a:cubicBezTo>
                    <a:pt x="2790" y="1800"/>
                    <a:pt x="2738" y="1970"/>
                    <a:pt x="2640" y="2114"/>
                  </a:cubicBezTo>
                  <a:cubicBezTo>
                    <a:pt x="2625" y="2137"/>
                    <a:pt x="2621" y="2165"/>
                    <a:pt x="2629" y="2191"/>
                  </a:cubicBezTo>
                  <a:cubicBezTo>
                    <a:pt x="2638" y="2217"/>
                    <a:pt x="2658" y="2238"/>
                    <a:pt x="2684" y="2247"/>
                  </a:cubicBezTo>
                  <a:cubicBezTo>
                    <a:pt x="3148" y="2408"/>
                    <a:pt x="3460" y="2846"/>
                    <a:pt x="3460" y="3336"/>
                  </a:cubicBezTo>
                  <a:cubicBezTo>
                    <a:pt x="3460" y="3827"/>
                    <a:pt x="3148" y="4265"/>
                    <a:pt x="2684" y="4426"/>
                  </a:cubicBezTo>
                  <a:close/>
                  <a:moveTo>
                    <a:pt x="1956" y="4803"/>
                  </a:moveTo>
                  <a:cubicBezTo>
                    <a:pt x="1956" y="4890"/>
                    <a:pt x="1886" y="4960"/>
                    <a:pt x="1800" y="4960"/>
                  </a:cubicBezTo>
                  <a:cubicBezTo>
                    <a:pt x="1714" y="4960"/>
                    <a:pt x="1643" y="4890"/>
                    <a:pt x="1643" y="4803"/>
                  </a:cubicBezTo>
                  <a:cubicBezTo>
                    <a:pt x="1643" y="4717"/>
                    <a:pt x="1714" y="4647"/>
                    <a:pt x="1800" y="4647"/>
                  </a:cubicBezTo>
                  <a:cubicBezTo>
                    <a:pt x="1886" y="4647"/>
                    <a:pt x="1956" y="4717"/>
                    <a:pt x="1956" y="4803"/>
                  </a:cubicBezTo>
                  <a:close/>
                  <a:moveTo>
                    <a:pt x="895" y="5625"/>
                  </a:moveTo>
                  <a:cubicBezTo>
                    <a:pt x="981" y="5625"/>
                    <a:pt x="1051" y="5695"/>
                    <a:pt x="1051" y="5781"/>
                  </a:cubicBezTo>
                  <a:cubicBezTo>
                    <a:pt x="1051" y="5868"/>
                    <a:pt x="981" y="5938"/>
                    <a:pt x="895" y="5938"/>
                  </a:cubicBezTo>
                  <a:cubicBezTo>
                    <a:pt x="808" y="5938"/>
                    <a:pt x="738" y="5868"/>
                    <a:pt x="738" y="5781"/>
                  </a:cubicBezTo>
                  <a:cubicBezTo>
                    <a:pt x="738" y="5695"/>
                    <a:pt x="808" y="5625"/>
                    <a:pt x="895" y="5625"/>
                  </a:cubicBezTo>
                  <a:close/>
                  <a:moveTo>
                    <a:pt x="1800" y="1537"/>
                  </a:moveTo>
                  <a:cubicBezTo>
                    <a:pt x="1714" y="1537"/>
                    <a:pt x="1643" y="1467"/>
                    <a:pt x="1643" y="1380"/>
                  </a:cubicBezTo>
                  <a:cubicBezTo>
                    <a:pt x="1643" y="1294"/>
                    <a:pt x="1714" y="1224"/>
                    <a:pt x="1800" y="1224"/>
                  </a:cubicBezTo>
                  <a:cubicBezTo>
                    <a:pt x="1886" y="1224"/>
                    <a:pt x="1956" y="1294"/>
                    <a:pt x="1956" y="1380"/>
                  </a:cubicBezTo>
                  <a:cubicBezTo>
                    <a:pt x="1956" y="1467"/>
                    <a:pt x="1886" y="1537"/>
                    <a:pt x="1800" y="1537"/>
                  </a:cubicBezTo>
                  <a:close/>
                  <a:moveTo>
                    <a:pt x="2621" y="3336"/>
                  </a:moveTo>
                  <a:cubicBezTo>
                    <a:pt x="2621" y="3250"/>
                    <a:pt x="2692" y="3180"/>
                    <a:pt x="2778" y="3180"/>
                  </a:cubicBezTo>
                  <a:cubicBezTo>
                    <a:pt x="2864" y="3180"/>
                    <a:pt x="2934" y="3250"/>
                    <a:pt x="2934" y="3336"/>
                  </a:cubicBezTo>
                  <a:cubicBezTo>
                    <a:pt x="2934" y="3423"/>
                    <a:pt x="2864" y="3493"/>
                    <a:pt x="2778" y="3493"/>
                  </a:cubicBezTo>
                  <a:cubicBezTo>
                    <a:pt x="2692" y="3493"/>
                    <a:pt x="2621" y="3423"/>
                    <a:pt x="2621" y="3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48" name="Freeform 11">
              <a:extLst>
                <a:ext uri="{FF2B5EF4-FFF2-40B4-BE49-F238E27FC236}">
                  <a16:creationId xmlns:a16="http://schemas.microsoft.com/office/drawing/2014/main" id="{0BC965BC-BA5F-874C-B0B0-5EDA1A091C2A}"/>
                </a:ext>
              </a:extLst>
            </p:cNvPr>
            <p:cNvSpPr>
              <a:spLocks noEditPoints="1"/>
            </p:cNvSpPr>
            <p:nvPr/>
          </p:nvSpPr>
          <p:spPr bwMode="auto">
            <a:xfrm>
              <a:off x="42" y="4229"/>
              <a:ext cx="1865" cy="3422"/>
            </a:xfrm>
            <a:custGeom>
              <a:avLst/>
              <a:gdLst>
                <a:gd name="T0" fmla="*/ 1905 w 3636"/>
                <a:gd name="T1" fmla="*/ 594 h 6673"/>
                <a:gd name="T2" fmla="*/ 670 w 3636"/>
                <a:gd name="T3" fmla="*/ 1625 h 6673"/>
                <a:gd name="T4" fmla="*/ 0 w 3636"/>
                <a:gd name="T5" fmla="*/ 3336 h 6673"/>
                <a:gd name="T6" fmla="*/ 670 w 3636"/>
                <a:gd name="T7" fmla="*/ 5048 h 6673"/>
                <a:gd name="T8" fmla="*/ 1905 w 3636"/>
                <a:gd name="T9" fmla="*/ 6079 h 6673"/>
                <a:gd name="T10" fmla="*/ 3636 w 3636"/>
                <a:gd name="T11" fmla="*/ 5781 h 6673"/>
                <a:gd name="T12" fmla="*/ 2745 w 3636"/>
                <a:gd name="T13" fmla="*/ 0 h 6673"/>
                <a:gd name="T14" fmla="*/ 2585 w 3636"/>
                <a:gd name="T15" fmla="*/ 3825 h 6673"/>
                <a:gd name="T16" fmla="*/ 2898 w 3636"/>
                <a:gd name="T17" fmla="*/ 3825 h 6673"/>
                <a:gd name="T18" fmla="*/ 3460 w 3636"/>
                <a:gd name="T19" fmla="*/ 2761 h 6673"/>
                <a:gd name="T20" fmla="*/ 2830 w 3636"/>
                <a:gd name="T21" fmla="*/ 1212 h 6673"/>
                <a:gd name="T22" fmla="*/ 2742 w 3636"/>
                <a:gd name="T23" fmla="*/ 559 h 6673"/>
                <a:gd name="T24" fmla="*/ 2654 w 3636"/>
                <a:gd name="T25" fmla="*/ 1212 h 6673"/>
                <a:gd name="T26" fmla="*/ 2322 w 3636"/>
                <a:gd name="T27" fmla="*/ 2761 h 6673"/>
                <a:gd name="T28" fmla="*/ 1179 w 3636"/>
                <a:gd name="T29" fmla="*/ 3248 h 6673"/>
                <a:gd name="T30" fmla="*/ 526 w 3636"/>
                <a:gd name="T31" fmla="*/ 3336 h 6673"/>
                <a:gd name="T32" fmla="*/ 1179 w 3636"/>
                <a:gd name="T33" fmla="*/ 3424 h 6673"/>
                <a:gd name="T34" fmla="*/ 1748 w 3636"/>
                <a:gd name="T35" fmla="*/ 4972 h 6673"/>
                <a:gd name="T36" fmla="*/ 1836 w 3636"/>
                <a:gd name="T37" fmla="*/ 5625 h 6673"/>
                <a:gd name="T38" fmla="*/ 1924 w 3636"/>
                <a:gd name="T39" fmla="*/ 4972 h 6673"/>
                <a:gd name="T40" fmla="*/ 2322 w 3636"/>
                <a:gd name="T41" fmla="*/ 2937 h 6673"/>
                <a:gd name="T42" fmla="*/ 3460 w 3636"/>
                <a:gd name="T43" fmla="*/ 2937 h 6673"/>
                <a:gd name="T44" fmla="*/ 2830 w 3636"/>
                <a:gd name="T45" fmla="*/ 6491 h 6673"/>
                <a:gd name="T46" fmla="*/ 3074 w 3636"/>
                <a:gd name="T47" fmla="*/ 3825 h 6673"/>
                <a:gd name="T48" fmla="*/ 2409 w 3636"/>
                <a:gd name="T49" fmla="*/ 3825 h 6673"/>
                <a:gd name="T50" fmla="*/ 2654 w 3636"/>
                <a:gd name="T51" fmla="*/ 6491 h 6673"/>
                <a:gd name="T52" fmla="*/ 2011 w 3636"/>
                <a:gd name="T53" fmla="*/ 5899 h 6673"/>
                <a:gd name="T54" fmla="*/ 1943 w 3636"/>
                <a:gd name="T55" fmla="*/ 5890 h 6673"/>
                <a:gd name="T56" fmla="*/ 846 w 3636"/>
                <a:gd name="T57" fmla="*/ 5048 h 6673"/>
                <a:gd name="T58" fmla="*/ 1007 w 3636"/>
                <a:gd name="T59" fmla="*/ 4481 h 6673"/>
                <a:gd name="T60" fmla="*/ 176 w 3636"/>
                <a:gd name="T61" fmla="*/ 3336 h 6673"/>
                <a:gd name="T62" fmla="*/ 1007 w 3636"/>
                <a:gd name="T63" fmla="*/ 2191 h 6673"/>
                <a:gd name="T64" fmla="*/ 912 w 3636"/>
                <a:gd name="T65" fmla="*/ 1957 h 6673"/>
                <a:gd name="T66" fmla="*/ 1836 w 3636"/>
                <a:gd name="T67" fmla="*/ 2202 h 6673"/>
                <a:gd name="T68" fmla="*/ 1836 w 3636"/>
                <a:gd name="T69" fmla="*/ 1537 h 6673"/>
                <a:gd name="T70" fmla="*/ 860 w 3636"/>
                <a:gd name="T71" fmla="*/ 1781 h 6673"/>
                <a:gd name="T72" fmla="*/ 1718 w 3636"/>
                <a:gd name="T73" fmla="*/ 753 h 6673"/>
                <a:gd name="T74" fmla="*/ 2011 w 3636"/>
                <a:gd name="T75" fmla="*/ 774 h 6673"/>
                <a:gd name="T76" fmla="*/ 2745 w 3636"/>
                <a:gd name="T77" fmla="*/ 176 h 6673"/>
                <a:gd name="T78" fmla="*/ 3460 w 3636"/>
                <a:gd name="T79" fmla="*/ 2761 h 6673"/>
                <a:gd name="T80" fmla="*/ 2585 w 3636"/>
                <a:gd name="T81" fmla="*/ 891 h 6673"/>
                <a:gd name="T82" fmla="*/ 2898 w 3636"/>
                <a:gd name="T83" fmla="*/ 891 h 6673"/>
                <a:gd name="T84" fmla="*/ 1836 w 3636"/>
                <a:gd name="T85" fmla="*/ 5136 h 6673"/>
                <a:gd name="T86" fmla="*/ 1836 w 3636"/>
                <a:gd name="T87" fmla="*/ 5449 h 6673"/>
                <a:gd name="T88" fmla="*/ 1836 w 3636"/>
                <a:gd name="T89" fmla="*/ 5136 h 6673"/>
                <a:gd name="T90" fmla="*/ 858 w 3636"/>
                <a:gd name="T91" fmla="*/ 3493 h 6673"/>
                <a:gd name="T92" fmla="*/ 858 w 3636"/>
                <a:gd name="T93" fmla="*/ 3180 h 6673"/>
                <a:gd name="T94" fmla="*/ 1680 w 3636"/>
                <a:gd name="T95" fmla="*/ 1869 h 6673"/>
                <a:gd name="T96" fmla="*/ 1993 w 3636"/>
                <a:gd name="T97" fmla="*/ 1869 h 6673"/>
                <a:gd name="T98" fmla="*/ 1680 w 3636"/>
                <a:gd name="T99" fmla="*/ 1869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36" h="6673">
                  <a:moveTo>
                    <a:pt x="2745" y="0"/>
                  </a:moveTo>
                  <a:cubicBezTo>
                    <a:pt x="2363" y="0"/>
                    <a:pt x="2030" y="240"/>
                    <a:pt x="1905" y="594"/>
                  </a:cubicBezTo>
                  <a:cubicBezTo>
                    <a:pt x="1842" y="582"/>
                    <a:pt x="1780" y="577"/>
                    <a:pt x="1718" y="577"/>
                  </a:cubicBezTo>
                  <a:cubicBezTo>
                    <a:pt x="1140" y="577"/>
                    <a:pt x="670" y="1047"/>
                    <a:pt x="670" y="1625"/>
                  </a:cubicBezTo>
                  <a:cubicBezTo>
                    <a:pt x="670" y="1799"/>
                    <a:pt x="713" y="1968"/>
                    <a:pt x="794" y="2120"/>
                  </a:cubicBezTo>
                  <a:cubicBezTo>
                    <a:pt x="315" y="2331"/>
                    <a:pt x="0" y="2807"/>
                    <a:pt x="0" y="3336"/>
                  </a:cubicBezTo>
                  <a:cubicBezTo>
                    <a:pt x="0" y="3866"/>
                    <a:pt x="315" y="4342"/>
                    <a:pt x="794" y="4553"/>
                  </a:cubicBezTo>
                  <a:cubicBezTo>
                    <a:pt x="713" y="4704"/>
                    <a:pt x="670" y="4874"/>
                    <a:pt x="670" y="5048"/>
                  </a:cubicBezTo>
                  <a:cubicBezTo>
                    <a:pt x="670" y="5626"/>
                    <a:pt x="1140" y="6096"/>
                    <a:pt x="1718" y="6096"/>
                  </a:cubicBezTo>
                  <a:cubicBezTo>
                    <a:pt x="1780" y="6096"/>
                    <a:pt x="1842" y="6090"/>
                    <a:pt x="1905" y="6079"/>
                  </a:cubicBezTo>
                  <a:cubicBezTo>
                    <a:pt x="2030" y="6432"/>
                    <a:pt x="2363" y="6673"/>
                    <a:pt x="2745" y="6673"/>
                  </a:cubicBezTo>
                  <a:cubicBezTo>
                    <a:pt x="3236" y="6673"/>
                    <a:pt x="3636" y="6273"/>
                    <a:pt x="3636" y="5781"/>
                  </a:cubicBezTo>
                  <a:cubicBezTo>
                    <a:pt x="3636" y="891"/>
                    <a:pt x="3636" y="891"/>
                    <a:pt x="3636" y="891"/>
                  </a:cubicBezTo>
                  <a:cubicBezTo>
                    <a:pt x="3636" y="400"/>
                    <a:pt x="3236" y="0"/>
                    <a:pt x="2745" y="0"/>
                  </a:cubicBezTo>
                  <a:close/>
                  <a:moveTo>
                    <a:pt x="2742" y="3982"/>
                  </a:moveTo>
                  <a:cubicBezTo>
                    <a:pt x="2655" y="3982"/>
                    <a:pt x="2585" y="3912"/>
                    <a:pt x="2585" y="3825"/>
                  </a:cubicBezTo>
                  <a:cubicBezTo>
                    <a:pt x="2585" y="3739"/>
                    <a:pt x="2655" y="3669"/>
                    <a:pt x="2742" y="3669"/>
                  </a:cubicBezTo>
                  <a:cubicBezTo>
                    <a:pt x="2828" y="3669"/>
                    <a:pt x="2898" y="3739"/>
                    <a:pt x="2898" y="3825"/>
                  </a:cubicBezTo>
                  <a:cubicBezTo>
                    <a:pt x="2898" y="3912"/>
                    <a:pt x="2828" y="3982"/>
                    <a:pt x="2742" y="3982"/>
                  </a:cubicBezTo>
                  <a:close/>
                  <a:moveTo>
                    <a:pt x="3460" y="2761"/>
                  </a:moveTo>
                  <a:cubicBezTo>
                    <a:pt x="2830" y="2761"/>
                    <a:pt x="2830" y="2761"/>
                    <a:pt x="2830" y="2761"/>
                  </a:cubicBezTo>
                  <a:cubicBezTo>
                    <a:pt x="2830" y="1212"/>
                    <a:pt x="2830" y="1212"/>
                    <a:pt x="2830" y="1212"/>
                  </a:cubicBezTo>
                  <a:cubicBezTo>
                    <a:pt x="2970" y="1173"/>
                    <a:pt x="3074" y="1044"/>
                    <a:pt x="3074" y="891"/>
                  </a:cubicBezTo>
                  <a:cubicBezTo>
                    <a:pt x="3074" y="708"/>
                    <a:pt x="2925" y="559"/>
                    <a:pt x="2742" y="559"/>
                  </a:cubicBezTo>
                  <a:cubicBezTo>
                    <a:pt x="2558" y="559"/>
                    <a:pt x="2409" y="708"/>
                    <a:pt x="2409" y="891"/>
                  </a:cubicBezTo>
                  <a:cubicBezTo>
                    <a:pt x="2409" y="1044"/>
                    <a:pt x="2513" y="1173"/>
                    <a:pt x="2654" y="1212"/>
                  </a:cubicBezTo>
                  <a:cubicBezTo>
                    <a:pt x="2654" y="2761"/>
                    <a:pt x="2654" y="2761"/>
                    <a:pt x="2654" y="2761"/>
                  </a:cubicBezTo>
                  <a:cubicBezTo>
                    <a:pt x="2322" y="2761"/>
                    <a:pt x="2322" y="2761"/>
                    <a:pt x="2322" y="2761"/>
                  </a:cubicBezTo>
                  <a:cubicBezTo>
                    <a:pt x="2035" y="2761"/>
                    <a:pt x="1797" y="2973"/>
                    <a:pt x="1755" y="3248"/>
                  </a:cubicBezTo>
                  <a:cubicBezTo>
                    <a:pt x="1179" y="3248"/>
                    <a:pt x="1179" y="3248"/>
                    <a:pt x="1179" y="3248"/>
                  </a:cubicBezTo>
                  <a:cubicBezTo>
                    <a:pt x="1140" y="3108"/>
                    <a:pt x="1011" y="3004"/>
                    <a:pt x="858" y="3004"/>
                  </a:cubicBezTo>
                  <a:cubicBezTo>
                    <a:pt x="675" y="3004"/>
                    <a:pt x="526" y="3153"/>
                    <a:pt x="526" y="3336"/>
                  </a:cubicBezTo>
                  <a:cubicBezTo>
                    <a:pt x="526" y="3520"/>
                    <a:pt x="675" y="3669"/>
                    <a:pt x="858" y="3669"/>
                  </a:cubicBezTo>
                  <a:cubicBezTo>
                    <a:pt x="1011" y="3669"/>
                    <a:pt x="1140" y="3565"/>
                    <a:pt x="1179" y="3424"/>
                  </a:cubicBezTo>
                  <a:cubicBezTo>
                    <a:pt x="1748" y="3424"/>
                    <a:pt x="1748" y="3424"/>
                    <a:pt x="1748" y="3424"/>
                  </a:cubicBezTo>
                  <a:cubicBezTo>
                    <a:pt x="1748" y="4972"/>
                    <a:pt x="1748" y="4972"/>
                    <a:pt x="1748" y="4972"/>
                  </a:cubicBezTo>
                  <a:cubicBezTo>
                    <a:pt x="1608" y="5010"/>
                    <a:pt x="1504" y="5139"/>
                    <a:pt x="1504" y="5292"/>
                  </a:cubicBezTo>
                  <a:cubicBezTo>
                    <a:pt x="1504" y="5476"/>
                    <a:pt x="1653" y="5625"/>
                    <a:pt x="1836" y="5625"/>
                  </a:cubicBezTo>
                  <a:cubicBezTo>
                    <a:pt x="2020" y="5625"/>
                    <a:pt x="2169" y="5476"/>
                    <a:pt x="2169" y="5292"/>
                  </a:cubicBezTo>
                  <a:cubicBezTo>
                    <a:pt x="2169" y="5139"/>
                    <a:pt x="2065" y="5010"/>
                    <a:pt x="1924" y="4972"/>
                  </a:cubicBezTo>
                  <a:cubicBezTo>
                    <a:pt x="1924" y="3335"/>
                    <a:pt x="1924" y="3335"/>
                    <a:pt x="1924" y="3335"/>
                  </a:cubicBezTo>
                  <a:cubicBezTo>
                    <a:pt x="1924" y="3116"/>
                    <a:pt x="2103" y="2937"/>
                    <a:pt x="2322" y="2937"/>
                  </a:cubicBezTo>
                  <a:cubicBezTo>
                    <a:pt x="2742" y="2937"/>
                    <a:pt x="2742" y="2937"/>
                    <a:pt x="2742" y="2937"/>
                  </a:cubicBezTo>
                  <a:cubicBezTo>
                    <a:pt x="3460" y="2937"/>
                    <a:pt x="3460" y="2937"/>
                    <a:pt x="3460" y="2937"/>
                  </a:cubicBezTo>
                  <a:cubicBezTo>
                    <a:pt x="3460" y="5781"/>
                    <a:pt x="3460" y="5781"/>
                    <a:pt x="3460" y="5781"/>
                  </a:cubicBezTo>
                  <a:cubicBezTo>
                    <a:pt x="3460" y="6147"/>
                    <a:pt x="3184" y="6449"/>
                    <a:pt x="2830" y="6491"/>
                  </a:cubicBezTo>
                  <a:cubicBezTo>
                    <a:pt x="2830" y="4146"/>
                    <a:pt x="2830" y="4146"/>
                    <a:pt x="2830" y="4146"/>
                  </a:cubicBezTo>
                  <a:cubicBezTo>
                    <a:pt x="2970" y="4107"/>
                    <a:pt x="3074" y="3978"/>
                    <a:pt x="3074" y="3825"/>
                  </a:cubicBezTo>
                  <a:cubicBezTo>
                    <a:pt x="3074" y="3642"/>
                    <a:pt x="2925" y="3493"/>
                    <a:pt x="2742" y="3493"/>
                  </a:cubicBezTo>
                  <a:cubicBezTo>
                    <a:pt x="2558" y="3493"/>
                    <a:pt x="2409" y="3642"/>
                    <a:pt x="2409" y="3825"/>
                  </a:cubicBezTo>
                  <a:cubicBezTo>
                    <a:pt x="2409" y="3978"/>
                    <a:pt x="2513" y="4107"/>
                    <a:pt x="2654" y="4146"/>
                  </a:cubicBezTo>
                  <a:cubicBezTo>
                    <a:pt x="2654" y="6491"/>
                    <a:pt x="2654" y="6491"/>
                    <a:pt x="2654" y="6491"/>
                  </a:cubicBezTo>
                  <a:cubicBezTo>
                    <a:pt x="2364" y="6454"/>
                    <a:pt x="2123" y="6243"/>
                    <a:pt x="2051" y="5954"/>
                  </a:cubicBezTo>
                  <a:cubicBezTo>
                    <a:pt x="2046" y="5931"/>
                    <a:pt x="2031" y="5911"/>
                    <a:pt x="2011" y="5899"/>
                  </a:cubicBezTo>
                  <a:cubicBezTo>
                    <a:pt x="1997" y="5891"/>
                    <a:pt x="1981" y="5887"/>
                    <a:pt x="1966" y="5887"/>
                  </a:cubicBezTo>
                  <a:cubicBezTo>
                    <a:pt x="1958" y="5887"/>
                    <a:pt x="1951" y="5888"/>
                    <a:pt x="1943" y="5890"/>
                  </a:cubicBezTo>
                  <a:cubicBezTo>
                    <a:pt x="1867" y="5910"/>
                    <a:pt x="1792" y="5920"/>
                    <a:pt x="1718" y="5920"/>
                  </a:cubicBezTo>
                  <a:cubicBezTo>
                    <a:pt x="1237" y="5920"/>
                    <a:pt x="846" y="5529"/>
                    <a:pt x="846" y="5048"/>
                  </a:cubicBezTo>
                  <a:cubicBezTo>
                    <a:pt x="846" y="4872"/>
                    <a:pt x="898" y="4703"/>
                    <a:pt x="996" y="4559"/>
                  </a:cubicBezTo>
                  <a:cubicBezTo>
                    <a:pt x="1012" y="4536"/>
                    <a:pt x="1015" y="4507"/>
                    <a:pt x="1007" y="4481"/>
                  </a:cubicBezTo>
                  <a:cubicBezTo>
                    <a:pt x="998" y="4456"/>
                    <a:pt x="978" y="4435"/>
                    <a:pt x="952" y="4426"/>
                  </a:cubicBezTo>
                  <a:cubicBezTo>
                    <a:pt x="488" y="4265"/>
                    <a:pt x="176" y="3827"/>
                    <a:pt x="176" y="3336"/>
                  </a:cubicBezTo>
                  <a:cubicBezTo>
                    <a:pt x="176" y="2846"/>
                    <a:pt x="488" y="2408"/>
                    <a:pt x="952" y="2247"/>
                  </a:cubicBezTo>
                  <a:cubicBezTo>
                    <a:pt x="978" y="2238"/>
                    <a:pt x="998" y="2217"/>
                    <a:pt x="1007" y="2191"/>
                  </a:cubicBezTo>
                  <a:cubicBezTo>
                    <a:pt x="1015" y="2165"/>
                    <a:pt x="1012" y="2137"/>
                    <a:pt x="996" y="2114"/>
                  </a:cubicBezTo>
                  <a:cubicBezTo>
                    <a:pt x="962" y="2065"/>
                    <a:pt x="934" y="2012"/>
                    <a:pt x="912" y="1957"/>
                  </a:cubicBezTo>
                  <a:cubicBezTo>
                    <a:pt x="1516" y="1957"/>
                    <a:pt x="1516" y="1957"/>
                    <a:pt x="1516" y="1957"/>
                  </a:cubicBezTo>
                  <a:cubicBezTo>
                    <a:pt x="1554" y="2098"/>
                    <a:pt x="1683" y="2202"/>
                    <a:pt x="1836" y="2202"/>
                  </a:cubicBezTo>
                  <a:cubicBezTo>
                    <a:pt x="2020" y="2202"/>
                    <a:pt x="2169" y="2053"/>
                    <a:pt x="2169" y="1869"/>
                  </a:cubicBezTo>
                  <a:cubicBezTo>
                    <a:pt x="2169" y="1686"/>
                    <a:pt x="2020" y="1537"/>
                    <a:pt x="1836" y="1537"/>
                  </a:cubicBezTo>
                  <a:cubicBezTo>
                    <a:pt x="1683" y="1537"/>
                    <a:pt x="1554" y="1641"/>
                    <a:pt x="1516" y="1781"/>
                  </a:cubicBezTo>
                  <a:cubicBezTo>
                    <a:pt x="860" y="1781"/>
                    <a:pt x="860" y="1781"/>
                    <a:pt x="860" y="1781"/>
                  </a:cubicBezTo>
                  <a:cubicBezTo>
                    <a:pt x="851" y="1730"/>
                    <a:pt x="846" y="1678"/>
                    <a:pt x="846" y="1625"/>
                  </a:cubicBezTo>
                  <a:cubicBezTo>
                    <a:pt x="846" y="1144"/>
                    <a:pt x="1237" y="753"/>
                    <a:pt x="1718" y="753"/>
                  </a:cubicBezTo>
                  <a:cubicBezTo>
                    <a:pt x="1792" y="753"/>
                    <a:pt x="1867" y="763"/>
                    <a:pt x="1943" y="783"/>
                  </a:cubicBezTo>
                  <a:cubicBezTo>
                    <a:pt x="1966" y="789"/>
                    <a:pt x="1990" y="786"/>
                    <a:pt x="2011" y="774"/>
                  </a:cubicBezTo>
                  <a:cubicBezTo>
                    <a:pt x="2031" y="762"/>
                    <a:pt x="2046" y="742"/>
                    <a:pt x="2051" y="719"/>
                  </a:cubicBezTo>
                  <a:cubicBezTo>
                    <a:pt x="2130" y="400"/>
                    <a:pt x="2416" y="176"/>
                    <a:pt x="2745" y="176"/>
                  </a:cubicBezTo>
                  <a:cubicBezTo>
                    <a:pt x="3139" y="176"/>
                    <a:pt x="3460" y="497"/>
                    <a:pt x="3460" y="891"/>
                  </a:cubicBezTo>
                  <a:lnTo>
                    <a:pt x="3460" y="2761"/>
                  </a:lnTo>
                  <a:close/>
                  <a:moveTo>
                    <a:pt x="2742" y="1048"/>
                  </a:moveTo>
                  <a:cubicBezTo>
                    <a:pt x="2655" y="1048"/>
                    <a:pt x="2585" y="978"/>
                    <a:pt x="2585" y="891"/>
                  </a:cubicBezTo>
                  <a:cubicBezTo>
                    <a:pt x="2585" y="805"/>
                    <a:pt x="2655" y="735"/>
                    <a:pt x="2742" y="735"/>
                  </a:cubicBezTo>
                  <a:cubicBezTo>
                    <a:pt x="2828" y="735"/>
                    <a:pt x="2898" y="805"/>
                    <a:pt x="2898" y="891"/>
                  </a:cubicBezTo>
                  <a:cubicBezTo>
                    <a:pt x="2898" y="978"/>
                    <a:pt x="2828" y="1048"/>
                    <a:pt x="2742" y="1048"/>
                  </a:cubicBezTo>
                  <a:close/>
                  <a:moveTo>
                    <a:pt x="1836" y="5136"/>
                  </a:moveTo>
                  <a:cubicBezTo>
                    <a:pt x="1923" y="5136"/>
                    <a:pt x="1993" y="5206"/>
                    <a:pt x="1993" y="5292"/>
                  </a:cubicBezTo>
                  <a:cubicBezTo>
                    <a:pt x="1993" y="5379"/>
                    <a:pt x="1923" y="5449"/>
                    <a:pt x="1836" y="5449"/>
                  </a:cubicBezTo>
                  <a:cubicBezTo>
                    <a:pt x="1750" y="5449"/>
                    <a:pt x="1680" y="5379"/>
                    <a:pt x="1680" y="5292"/>
                  </a:cubicBezTo>
                  <a:cubicBezTo>
                    <a:pt x="1680" y="5206"/>
                    <a:pt x="1750" y="5136"/>
                    <a:pt x="1836" y="5136"/>
                  </a:cubicBezTo>
                  <a:close/>
                  <a:moveTo>
                    <a:pt x="1015" y="3336"/>
                  </a:moveTo>
                  <a:cubicBezTo>
                    <a:pt x="1015" y="3423"/>
                    <a:pt x="945" y="3493"/>
                    <a:pt x="858" y="3493"/>
                  </a:cubicBezTo>
                  <a:cubicBezTo>
                    <a:pt x="772" y="3493"/>
                    <a:pt x="702" y="3423"/>
                    <a:pt x="702" y="3336"/>
                  </a:cubicBezTo>
                  <a:cubicBezTo>
                    <a:pt x="702" y="3250"/>
                    <a:pt x="772" y="3180"/>
                    <a:pt x="858" y="3180"/>
                  </a:cubicBezTo>
                  <a:cubicBezTo>
                    <a:pt x="945" y="3180"/>
                    <a:pt x="1015" y="3250"/>
                    <a:pt x="1015" y="3336"/>
                  </a:cubicBezTo>
                  <a:close/>
                  <a:moveTo>
                    <a:pt x="1680" y="1869"/>
                  </a:moveTo>
                  <a:cubicBezTo>
                    <a:pt x="1680" y="1783"/>
                    <a:pt x="1750" y="1713"/>
                    <a:pt x="1836" y="1713"/>
                  </a:cubicBezTo>
                  <a:cubicBezTo>
                    <a:pt x="1923" y="1713"/>
                    <a:pt x="1993" y="1783"/>
                    <a:pt x="1993" y="1869"/>
                  </a:cubicBezTo>
                  <a:cubicBezTo>
                    <a:pt x="1993" y="1956"/>
                    <a:pt x="1923" y="2026"/>
                    <a:pt x="1836" y="2026"/>
                  </a:cubicBezTo>
                  <a:cubicBezTo>
                    <a:pt x="1750" y="2026"/>
                    <a:pt x="1680" y="1956"/>
                    <a:pt x="1680" y="1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grpSp>
      <p:grpSp>
        <p:nvGrpSpPr>
          <p:cNvPr id="49" name="Graphic 21">
            <a:extLst>
              <a:ext uri="{FF2B5EF4-FFF2-40B4-BE49-F238E27FC236}">
                <a16:creationId xmlns:a16="http://schemas.microsoft.com/office/drawing/2014/main" id="{63C0D7BC-9E92-B843-9510-BC2BEC19EE4D}"/>
              </a:ext>
            </a:extLst>
          </p:cNvPr>
          <p:cNvGrpSpPr/>
          <p:nvPr userDrawn="1"/>
        </p:nvGrpSpPr>
        <p:grpSpPr>
          <a:xfrm>
            <a:off x="15559533" y="2636963"/>
            <a:ext cx="2743202" cy="2082806"/>
            <a:chOff x="11164887" y="6076950"/>
            <a:chExt cx="2057772" cy="1562387"/>
          </a:xfrm>
          <a:solidFill>
            <a:srgbClr val="3DDBD9"/>
          </a:solidFill>
        </p:grpSpPr>
        <p:sp>
          <p:nvSpPr>
            <p:cNvPr id="50" name="Freeform 49">
              <a:extLst>
                <a:ext uri="{FF2B5EF4-FFF2-40B4-BE49-F238E27FC236}">
                  <a16:creationId xmlns:a16="http://schemas.microsoft.com/office/drawing/2014/main" id="{0CDD686A-9CD1-9541-8C0A-2199EA4CD7B8}"/>
                </a:ext>
              </a:extLst>
            </p:cNvPr>
            <p:cNvSpPr/>
            <p:nvPr/>
          </p:nvSpPr>
          <p:spPr>
            <a:xfrm>
              <a:off x="11850811" y="6076950"/>
              <a:ext cx="304291" cy="304291"/>
            </a:xfrm>
            <a:custGeom>
              <a:avLst/>
              <a:gdLst>
                <a:gd name="connsiteX0" fmla="*/ 304291 w 304291"/>
                <a:gd name="connsiteY0" fmla="*/ 152146 h 304291"/>
                <a:gd name="connsiteX1" fmla="*/ 152146 w 304291"/>
                <a:gd name="connsiteY1" fmla="*/ 304291 h 304291"/>
                <a:gd name="connsiteX2" fmla="*/ 0 w 304291"/>
                <a:gd name="connsiteY2" fmla="*/ 152146 h 304291"/>
                <a:gd name="connsiteX3" fmla="*/ 152146 w 304291"/>
                <a:gd name="connsiteY3" fmla="*/ 0 h 304291"/>
                <a:gd name="connsiteX4" fmla="*/ 304291 w 304291"/>
                <a:gd name="connsiteY4" fmla="*/ 152146 h 30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1" h="304291">
                  <a:moveTo>
                    <a:pt x="304291" y="152146"/>
                  </a:moveTo>
                  <a:cubicBezTo>
                    <a:pt x="304291" y="236173"/>
                    <a:pt x="236173" y="304291"/>
                    <a:pt x="152146" y="304291"/>
                  </a:cubicBezTo>
                  <a:cubicBezTo>
                    <a:pt x="68118" y="304291"/>
                    <a:pt x="0" y="236173"/>
                    <a:pt x="0" y="152146"/>
                  </a:cubicBezTo>
                  <a:cubicBezTo>
                    <a:pt x="0" y="68118"/>
                    <a:pt x="68118" y="0"/>
                    <a:pt x="152146" y="0"/>
                  </a:cubicBezTo>
                  <a:cubicBezTo>
                    <a:pt x="236173" y="0"/>
                    <a:pt x="304291" y="68118"/>
                    <a:pt x="304291" y="152146"/>
                  </a:cubicBezTo>
                  <a:close/>
                </a:path>
              </a:pathLst>
            </a:custGeom>
            <a:solidFill>
              <a:srgbClr val="08BDBA"/>
            </a:solidFill>
            <a:ln w="24384" cap="flat">
              <a:noFill/>
              <a:prstDash val="solid"/>
              <a:miter/>
            </a:ln>
          </p:spPr>
          <p:txBody>
            <a:bodyPr rtlCol="0" anchor="ctr"/>
            <a:lstStyle/>
            <a:p>
              <a:pPr lvl="0"/>
              <a:endParaRPr lang="en-UA"/>
            </a:p>
          </p:txBody>
        </p:sp>
        <p:sp>
          <p:nvSpPr>
            <p:cNvPr id="51" name="Freeform 50">
              <a:extLst>
                <a:ext uri="{FF2B5EF4-FFF2-40B4-BE49-F238E27FC236}">
                  <a16:creationId xmlns:a16="http://schemas.microsoft.com/office/drawing/2014/main" id="{1E185F4B-AC8D-D245-99F0-EA23D7E1B907}"/>
                </a:ext>
              </a:extLst>
            </p:cNvPr>
            <p:cNvSpPr/>
            <p:nvPr/>
          </p:nvSpPr>
          <p:spPr>
            <a:xfrm>
              <a:off x="12232444" y="6076950"/>
              <a:ext cx="304291" cy="304291"/>
            </a:xfrm>
            <a:custGeom>
              <a:avLst/>
              <a:gdLst>
                <a:gd name="connsiteX0" fmla="*/ 304291 w 304291"/>
                <a:gd name="connsiteY0" fmla="*/ 152146 h 304291"/>
                <a:gd name="connsiteX1" fmla="*/ 152146 w 304291"/>
                <a:gd name="connsiteY1" fmla="*/ 304291 h 304291"/>
                <a:gd name="connsiteX2" fmla="*/ 0 w 304291"/>
                <a:gd name="connsiteY2" fmla="*/ 152146 h 304291"/>
                <a:gd name="connsiteX3" fmla="*/ 152146 w 304291"/>
                <a:gd name="connsiteY3" fmla="*/ 0 h 304291"/>
                <a:gd name="connsiteX4" fmla="*/ 304291 w 304291"/>
                <a:gd name="connsiteY4" fmla="*/ 152146 h 30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1" h="304291">
                  <a:moveTo>
                    <a:pt x="304291" y="152146"/>
                  </a:moveTo>
                  <a:cubicBezTo>
                    <a:pt x="304291" y="236173"/>
                    <a:pt x="236173" y="304291"/>
                    <a:pt x="152146" y="304291"/>
                  </a:cubicBezTo>
                  <a:cubicBezTo>
                    <a:pt x="68118" y="304291"/>
                    <a:pt x="0" y="236173"/>
                    <a:pt x="0" y="152146"/>
                  </a:cubicBezTo>
                  <a:cubicBezTo>
                    <a:pt x="0" y="68118"/>
                    <a:pt x="68118" y="0"/>
                    <a:pt x="152146" y="0"/>
                  </a:cubicBezTo>
                  <a:cubicBezTo>
                    <a:pt x="236173" y="0"/>
                    <a:pt x="304291" y="68118"/>
                    <a:pt x="304291" y="152146"/>
                  </a:cubicBezTo>
                  <a:close/>
                </a:path>
              </a:pathLst>
            </a:custGeom>
            <a:solidFill>
              <a:srgbClr val="08BDBA"/>
            </a:solidFill>
            <a:ln w="24384" cap="flat">
              <a:noFill/>
              <a:prstDash val="solid"/>
              <a:miter/>
            </a:ln>
          </p:spPr>
          <p:txBody>
            <a:bodyPr rtlCol="0" anchor="ctr"/>
            <a:lstStyle/>
            <a:p>
              <a:pPr lvl="0"/>
              <a:endParaRPr lang="en-UA"/>
            </a:p>
          </p:txBody>
        </p:sp>
        <p:sp>
          <p:nvSpPr>
            <p:cNvPr id="52" name="Freeform 51">
              <a:extLst>
                <a:ext uri="{FF2B5EF4-FFF2-40B4-BE49-F238E27FC236}">
                  <a16:creationId xmlns:a16="http://schemas.microsoft.com/office/drawing/2014/main" id="{93BD33DD-B456-E14E-89B7-C3DF71C7EE8B}"/>
                </a:ext>
              </a:extLst>
            </p:cNvPr>
            <p:cNvSpPr/>
            <p:nvPr/>
          </p:nvSpPr>
          <p:spPr>
            <a:xfrm>
              <a:off x="11164887" y="6584478"/>
              <a:ext cx="698626" cy="749435"/>
            </a:xfrm>
            <a:custGeom>
              <a:avLst/>
              <a:gdLst>
                <a:gd name="connsiteX0" fmla="*/ 0 w 698626"/>
                <a:gd name="connsiteY0" fmla="*/ 483047 h 749435"/>
                <a:gd name="connsiteX1" fmla="*/ 266748 w 698626"/>
                <a:gd name="connsiteY1" fmla="*/ 749436 h 749435"/>
                <a:gd name="connsiteX2" fmla="*/ 524174 w 698626"/>
                <a:gd name="connsiteY2" fmla="*/ 553944 h 749435"/>
                <a:gd name="connsiteX3" fmla="*/ 698627 w 698626"/>
                <a:gd name="connsiteY3" fmla="*/ 0 h 749435"/>
                <a:gd name="connsiteX4" fmla="*/ 181237 w 698626"/>
                <a:gd name="connsiteY4" fmla="*/ 228710 h 749435"/>
                <a:gd name="connsiteX5" fmla="*/ 0 w 698626"/>
                <a:gd name="connsiteY5" fmla="*/ 483047 h 74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26" h="749435">
                  <a:moveTo>
                    <a:pt x="0" y="483047"/>
                  </a:moveTo>
                  <a:cubicBezTo>
                    <a:pt x="0" y="629723"/>
                    <a:pt x="120072" y="749436"/>
                    <a:pt x="266748" y="749436"/>
                  </a:cubicBezTo>
                  <a:cubicBezTo>
                    <a:pt x="407641" y="749436"/>
                    <a:pt x="491074" y="652625"/>
                    <a:pt x="524174" y="553944"/>
                  </a:cubicBezTo>
                  <a:lnTo>
                    <a:pt x="698627" y="0"/>
                  </a:lnTo>
                  <a:lnTo>
                    <a:pt x="181237" y="228710"/>
                  </a:lnTo>
                  <a:cubicBezTo>
                    <a:pt x="76394" y="275738"/>
                    <a:pt x="0" y="358799"/>
                    <a:pt x="0" y="483047"/>
                  </a:cubicBezTo>
                  <a:close/>
                </a:path>
              </a:pathLst>
            </a:custGeom>
            <a:solidFill>
              <a:srgbClr val="08BDBA"/>
            </a:solidFill>
            <a:ln w="24384" cap="flat">
              <a:noFill/>
              <a:prstDash val="solid"/>
              <a:miter/>
            </a:ln>
          </p:spPr>
          <p:txBody>
            <a:bodyPr rtlCol="0" anchor="ctr"/>
            <a:lstStyle/>
            <a:p>
              <a:pPr lvl="0"/>
              <a:endParaRPr lang="en-UA"/>
            </a:p>
          </p:txBody>
        </p:sp>
        <p:sp>
          <p:nvSpPr>
            <p:cNvPr id="53" name="Freeform 52">
              <a:extLst>
                <a:ext uri="{FF2B5EF4-FFF2-40B4-BE49-F238E27FC236}">
                  <a16:creationId xmlns:a16="http://schemas.microsoft.com/office/drawing/2014/main" id="{1B2D6438-A54B-B94C-8793-94FB09CE0B4A}"/>
                </a:ext>
              </a:extLst>
            </p:cNvPr>
            <p:cNvSpPr/>
            <p:nvPr/>
          </p:nvSpPr>
          <p:spPr>
            <a:xfrm>
              <a:off x="11895267" y="6445316"/>
              <a:ext cx="597711" cy="190538"/>
            </a:xfrm>
            <a:custGeom>
              <a:avLst/>
              <a:gdLst>
                <a:gd name="connsiteX0" fmla="*/ 597711 w 597711"/>
                <a:gd name="connsiteY0" fmla="*/ 190535 h 190538"/>
                <a:gd name="connsiteX1" fmla="*/ 298505 w 597711"/>
                <a:gd name="connsiteY1" fmla="*/ 0 h 190538"/>
                <a:gd name="connsiteX2" fmla="*/ 0 w 597711"/>
                <a:gd name="connsiteY2" fmla="*/ 190539 h 190538"/>
                <a:gd name="connsiteX3" fmla="*/ 597711 w 597711"/>
                <a:gd name="connsiteY3" fmla="*/ 190535 h 190538"/>
              </a:gdLst>
              <a:ahLst/>
              <a:cxnLst>
                <a:cxn ang="0">
                  <a:pos x="connsiteX0" y="connsiteY0"/>
                </a:cxn>
                <a:cxn ang="0">
                  <a:pos x="connsiteX1" y="connsiteY1"/>
                </a:cxn>
                <a:cxn ang="0">
                  <a:pos x="connsiteX2" y="connsiteY2"/>
                </a:cxn>
                <a:cxn ang="0">
                  <a:pos x="connsiteX3" y="connsiteY3"/>
                </a:cxn>
              </a:cxnLst>
              <a:rect l="l" t="t" r="r" b="b"/>
              <a:pathLst>
                <a:path w="597711" h="190538">
                  <a:moveTo>
                    <a:pt x="597711" y="190535"/>
                  </a:moveTo>
                  <a:cubicBezTo>
                    <a:pt x="544989" y="78221"/>
                    <a:pt x="430788" y="0"/>
                    <a:pt x="298505" y="0"/>
                  </a:cubicBezTo>
                  <a:cubicBezTo>
                    <a:pt x="166128" y="0"/>
                    <a:pt x="52673" y="78094"/>
                    <a:pt x="0" y="190539"/>
                  </a:cubicBezTo>
                  <a:lnTo>
                    <a:pt x="597711" y="190535"/>
                  </a:lnTo>
                  <a:close/>
                </a:path>
              </a:pathLst>
            </a:custGeom>
            <a:solidFill>
              <a:srgbClr val="08BDBA"/>
            </a:solidFill>
            <a:ln w="24384" cap="flat">
              <a:noFill/>
              <a:prstDash val="solid"/>
              <a:miter/>
            </a:ln>
          </p:spPr>
          <p:txBody>
            <a:bodyPr rtlCol="0" anchor="ctr"/>
            <a:lstStyle/>
            <a:p>
              <a:pPr lvl="0"/>
              <a:endParaRPr lang="en-UA"/>
            </a:p>
          </p:txBody>
        </p:sp>
        <p:sp>
          <p:nvSpPr>
            <p:cNvPr id="54" name="Freeform 53">
              <a:extLst>
                <a:ext uri="{FF2B5EF4-FFF2-40B4-BE49-F238E27FC236}">
                  <a16:creationId xmlns:a16="http://schemas.microsoft.com/office/drawing/2014/main" id="{C306C0D5-43E5-9A4A-8AD5-AE102A7C1855}"/>
                </a:ext>
              </a:extLst>
            </p:cNvPr>
            <p:cNvSpPr/>
            <p:nvPr/>
          </p:nvSpPr>
          <p:spPr>
            <a:xfrm>
              <a:off x="11863513" y="6788278"/>
              <a:ext cx="660502" cy="177832"/>
            </a:xfrm>
            <a:custGeom>
              <a:avLst/>
              <a:gdLst>
                <a:gd name="connsiteX0" fmla="*/ 0 w 660502"/>
                <a:gd name="connsiteY0" fmla="*/ 0 h 177832"/>
                <a:gd name="connsiteX1" fmla="*/ 660502 w 660502"/>
                <a:gd name="connsiteY1" fmla="*/ 0 h 177832"/>
                <a:gd name="connsiteX2" fmla="*/ 660502 w 660502"/>
                <a:gd name="connsiteY2" fmla="*/ 177832 h 177832"/>
                <a:gd name="connsiteX3" fmla="*/ 0 w 660502"/>
                <a:gd name="connsiteY3" fmla="*/ 177832 h 177832"/>
              </a:gdLst>
              <a:ahLst/>
              <a:cxnLst>
                <a:cxn ang="0">
                  <a:pos x="connsiteX0" y="connsiteY0"/>
                </a:cxn>
                <a:cxn ang="0">
                  <a:pos x="connsiteX1" y="connsiteY1"/>
                </a:cxn>
                <a:cxn ang="0">
                  <a:pos x="connsiteX2" y="connsiteY2"/>
                </a:cxn>
                <a:cxn ang="0">
                  <a:pos x="connsiteX3" y="connsiteY3"/>
                </a:cxn>
              </a:cxnLst>
              <a:rect l="l" t="t" r="r" b="b"/>
              <a:pathLst>
                <a:path w="660502" h="177832">
                  <a:moveTo>
                    <a:pt x="0" y="0"/>
                  </a:moveTo>
                  <a:lnTo>
                    <a:pt x="660502" y="0"/>
                  </a:lnTo>
                  <a:lnTo>
                    <a:pt x="660502" y="177832"/>
                  </a:lnTo>
                  <a:lnTo>
                    <a:pt x="0" y="177832"/>
                  </a:lnTo>
                  <a:close/>
                </a:path>
              </a:pathLst>
            </a:custGeom>
            <a:solidFill>
              <a:srgbClr val="08BDBA"/>
            </a:solidFill>
            <a:ln w="24384" cap="flat">
              <a:noFill/>
              <a:prstDash val="solid"/>
              <a:miter/>
            </a:ln>
          </p:spPr>
          <p:txBody>
            <a:bodyPr rtlCol="0" anchor="ctr"/>
            <a:lstStyle/>
            <a:p>
              <a:pPr lvl="0"/>
              <a:endParaRPr lang="en-UA"/>
            </a:p>
          </p:txBody>
        </p:sp>
        <p:sp>
          <p:nvSpPr>
            <p:cNvPr id="55" name="Freeform 54">
              <a:extLst>
                <a:ext uri="{FF2B5EF4-FFF2-40B4-BE49-F238E27FC236}">
                  <a16:creationId xmlns:a16="http://schemas.microsoft.com/office/drawing/2014/main" id="{E8BC6004-41B7-B747-9A05-A9248FCCCDEB}"/>
                </a:ext>
              </a:extLst>
            </p:cNvPr>
            <p:cNvSpPr/>
            <p:nvPr/>
          </p:nvSpPr>
          <p:spPr>
            <a:xfrm>
              <a:off x="11863513" y="7118538"/>
              <a:ext cx="660502" cy="177832"/>
            </a:xfrm>
            <a:custGeom>
              <a:avLst/>
              <a:gdLst>
                <a:gd name="connsiteX0" fmla="*/ 0 w 660502"/>
                <a:gd name="connsiteY0" fmla="*/ 0 h 177832"/>
                <a:gd name="connsiteX1" fmla="*/ 660502 w 660502"/>
                <a:gd name="connsiteY1" fmla="*/ 0 h 177832"/>
                <a:gd name="connsiteX2" fmla="*/ 660502 w 660502"/>
                <a:gd name="connsiteY2" fmla="*/ 177832 h 177832"/>
                <a:gd name="connsiteX3" fmla="*/ 0 w 660502"/>
                <a:gd name="connsiteY3" fmla="*/ 177832 h 177832"/>
              </a:gdLst>
              <a:ahLst/>
              <a:cxnLst>
                <a:cxn ang="0">
                  <a:pos x="connsiteX0" y="connsiteY0"/>
                </a:cxn>
                <a:cxn ang="0">
                  <a:pos x="connsiteX1" y="connsiteY1"/>
                </a:cxn>
                <a:cxn ang="0">
                  <a:pos x="connsiteX2" y="connsiteY2"/>
                </a:cxn>
                <a:cxn ang="0">
                  <a:pos x="connsiteX3" y="connsiteY3"/>
                </a:cxn>
              </a:cxnLst>
              <a:rect l="l" t="t" r="r" b="b"/>
              <a:pathLst>
                <a:path w="660502" h="177832">
                  <a:moveTo>
                    <a:pt x="0" y="0"/>
                  </a:moveTo>
                  <a:lnTo>
                    <a:pt x="660502" y="0"/>
                  </a:lnTo>
                  <a:lnTo>
                    <a:pt x="660502" y="177832"/>
                  </a:lnTo>
                  <a:lnTo>
                    <a:pt x="0" y="177832"/>
                  </a:lnTo>
                  <a:close/>
                </a:path>
              </a:pathLst>
            </a:custGeom>
            <a:solidFill>
              <a:srgbClr val="08BDBA"/>
            </a:solidFill>
            <a:ln w="24384" cap="flat">
              <a:noFill/>
              <a:prstDash val="solid"/>
              <a:miter/>
            </a:ln>
          </p:spPr>
          <p:txBody>
            <a:bodyPr rtlCol="0" anchor="ctr"/>
            <a:lstStyle/>
            <a:p>
              <a:pPr lvl="0"/>
              <a:endParaRPr lang="en-UA"/>
            </a:p>
          </p:txBody>
        </p:sp>
        <p:sp>
          <p:nvSpPr>
            <p:cNvPr id="56" name="Freeform 55">
              <a:extLst>
                <a:ext uri="{FF2B5EF4-FFF2-40B4-BE49-F238E27FC236}">
                  <a16:creationId xmlns:a16="http://schemas.microsoft.com/office/drawing/2014/main" id="{AF24B0B7-40C2-654C-B1D8-F649B2E76CCD}"/>
                </a:ext>
              </a:extLst>
            </p:cNvPr>
            <p:cNvSpPr/>
            <p:nvPr/>
          </p:nvSpPr>
          <p:spPr>
            <a:xfrm>
              <a:off x="11895267" y="7448798"/>
              <a:ext cx="597711" cy="190538"/>
            </a:xfrm>
            <a:custGeom>
              <a:avLst/>
              <a:gdLst>
                <a:gd name="connsiteX0" fmla="*/ 0 w 597711"/>
                <a:gd name="connsiteY0" fmla="*/ 4 h 190538"/>
                <a:gd name="connsiteX1" fmla="*/ 299206 w 597711"/>
                <a:gd name="connsiteY1" fmla="*/ 190539 h 190538"/>
                <a:gd name="connsiteX2" fmla="*/ 597711 w 597711"/>
                <a:gd name="connsiteY2" fmla="*/ 0 h 190538"/>
                <a:gd name="connsiteX3" fmla="*/ 0 w 597711"/>
                <a:gd name="connsiteY3" fmla="*/ 4 h 190538"/>
              </a:gdLst>
              <a:ahLst/>
              <a:cxnLst>
                <a:cxn ang="0">
                  <a:pos x="connsiteX0" y="connsiteY0"/>
                </a:cxn>
                <a:cxn ang="0">
                  <a:pos x="connsiteX1" y="connsiteY1"/>
                </a:cxn>
                <a:cxn ang="0">
                  <a:pos x="connsiteX2" y="connsiteY2"/>
                </a:cxn>
                <a:cxn ang="0">
                  <a:pos x="connsiteX3" y="connsiteY3"/>
                </a:cxn>
              </a:cxnLst>
              <a:rect l="l" t="t" r="r" b="b"/>
              <a:pathLst>
                <a:path w="597711" h="190538">
                  <a:moveTo>
                    <a:pt x="0" y="4"/>
                  </a:moveTo>
                  <a:cubicBezTo>
                    <a:pt x="52722" y="112318"/>
                    <a:pt x="166923" y="190539"/>
                    <a:pt x="299206" y="190539"/>
                  </a:cubicBezTo>
                  <a:cubicBezTo>
                    <a:pt x="431583" y="190539"/>
                    <a:pt x="545039" y="112445"/>
                    <a:pt x="597711" y="0"/>
                  </a:cubicBezTo>
                  <a:lnTo>
                    <a:pt x="0" y="4"/>
                  </a:lnTo>
                  <a:close/>
                </a:path>
              </a:pathLst>
            </a:custGeom>
            <a:solidFill>
              <a:srgbClr val="08BDBA"/>
            </a:solidFill>
            <a:ln w="24384" cap="flat">
              <a:noFill/>
              <a:prstDash val="solid"/>
              <a:miter/>
            </a:ln>
          </p:spPr>
          <p:txBody>
            <a:bodyPr rtlCol="0" anchor="ctr"/>
            <a:lstStyle/>
            <a:p>
              <a:pPr lvl="0"/>
              <a:endParaRPr lang="en-UA"/>
            </a:p>
          </p:txBody>
        </p:sp>
        <p:sp>
          <p:nvSpPr>
            <p:cNvPr id="57" name="Freeform 56">
              <a:extLst>
                <a:ext uri="{FF2B5EF4-FFF2-40B4-BE49-F238E27FC236}">
                  <a16:creationId xmlns:a16="http://schemas.microsoft.com/office/drawing/2014/main" id="{5F000AB3-18A2-CF4A-BB03-8B7981B49080}"/>
                </a:ext>
              </a:extLst>
            </p:cNvPr>
            <p:cNvSpPr/>
            <p:nvPr/>
          </p:nvSpPr>
          <p:spPr>
            <a:xfrm>
              <a:off x="12524033" y="6584478"/>
              <a:ext cx="698626" cy="749435"/>
            </a:xfrm>
            <a:custGeom>
              <a:avLst/>
              <a:gdLst>
                <a:gd name="connsiteX0" fmla="*/ 517390 w 698626"/>
                <a:gd name="connsiteY0" fmla="*/ 228710 h 749435"/>
                <a:gd name="connsiteX1" fmla="*/ 0 w 698626"/>
                <a:gd name="connsiteY1" fmla="*/ 0 h 749435"/>
                <a:gd name="connsiteX2" fmla="*/ 174453 w 698626"/>
                <a:gd name="connsiteY2" fmla="*/ 553944 h 749435"/>
                <a:gd name="connsiteX3" fmla="*/ 431878 w 698626"/>
                <a:gd name="connsiteY3" fmla="*/ 749436 h 749435"/>
                <a:gd name="connsiteX4" fmla="*/ 698627 w 698626"/>
                <a:gd name="connsiteY4" fmla="*/ 483047 h 749435"/>
                <a:gd name="connsiteX5" fmla="*/ 517390 w 698626"/>
                <a:gd name="connsiteY5" fmla="*/ 228710 h 74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26" h="749435">
                  <a:moveTo>
                    <a:pt x="517390" y="228710"/>
                  </a:moveTo>
                  <a:lnTo>
                    <a:pt x="0" y="0"/>
                  </a:lnTo>
                  <a:lnTo>
                    <a:pt x="174453" y="553944"/>
                  </a:lnTo>
                  <a:cubicBezTo>
                    <a:pt x="207553" y="652625"/>
                    <a:pt x="290986" y="749436"/>
                    <a:pt x="431878" y="749436"/>
                  </a:cubicBezTo>
                  <a:cubicBezTo>
                    <a:pt x="578555" y="749436"/>
                    <a:pt x="698627" y="629723"/>
                    <a:pt x="698627" y="483047"/>
                  </a:cubicBezTo>
                  <a:cubicBezTo>
                    <a:pt x="698627" y="358799"/>
                    <a:pt x="622233" y="275738"/>
                    <a:pt x="517390" y="228710"/>
                  </a:cubicBezTo>
                  <a:close/>
                </a:path>
              </a:pathLst>
            </a:custGeom>
            <a:solidFill>
              <a:srgbClr val="08BDBA"/>
            </a:solidFill>
            <a:ln w="24384" cap="flat">
              <a:noFill/>
              <a:prstDash val="solid"/>
              <a:miter/>
            </a:ln>
          </p:spPr>
          <p:txBody>
            <a:bodyPr rtlCol="0" anchor="ctr"/>
            <a:lstStyle/>
            <a:p>
              <a:pPr lvl="0"/>
              <a:endParaRPr lang="en-UA"/>
            </a:p>
          </p:txBody>
        </p:sp>
      </p:grpSp>
      <p:grpSp>
        <p:nvGrpSpPr>
          <p:cNvPr id="58" name="Graphic 57">
            <a:extLst>
              <a:ext uri="{FF2B5EF4-FFF2-40B4-BE49-F238E27FC236}">
                <a16:creationId xmlns:a16="http://schemas.microsoft.com/office/drawing/2014/main" id="{BC60FCFD-F32B-DF4E-B51D-C3322C7753D6}"/>
              </a:ext>
            </a:extLst>
          </p:cNvPr>
          <p:cNvGrpSpPr/>
          <p:nvPr userDrawn="1"/>
        </p:nvGrpSpPr>
        <p:grpSpPr>
          <a:xfrm>
            <a:off x="15581501" y="10390187"/>
            <a:ext cx="2743201" cy="2743201"/>
            <a:chOff x="11380787" y="6045200"/>
            <a:chExt cx="1622725" cy="1622725"/>
          </a:xfrm>
          <a:solidFill>
            <a:srgbClr val="A56EFF"/>
          </a:solidFill>
        </p:grpSpPr>
        <p:sp>
          <p:nvSpPr>
            <p:cNvPr id="59" name="Freeform 58">
              <a:extLst>
                <a:ext uri="{FF2B5EF4-FFF2-40B4-BE49-F238E27FC236}">
                  <a16:creationId xmlns:a16="http://schemas.microsoft.com/office/drawing/2014/main" id="{A67EEED1-11A0-BA47-9126-6F52A0C1D69C}"/>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60" name="Freeform 59">
              <a:extLst>
                <a:ext uri="{FF2B5EF4-FFF2-40B4-BE49-F238E27FC236}">
                  <a16:creationId xmlns:a16="http://schemas.microsoft.com/office/drawing/2014/main" id="{717DC2B2-DB70-4A44-86A4-5D9F5673E373}"/>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61" name="Freeform 60">
              <a:extLst>
                <a:ext uri="{FF2B5EF4-FFF2-40B4-BE49-F238E27FC236}">
                  <a16:creationId xmlns:a16="http://schemas.microsoft.com/office/drawing/2014/main" id="{FF442CF1-FBE0-774D-91B5-7098080FF5D5}"/>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6901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pattern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436889" y="320590"/>
            <a:ext cx="17141825" cy="8191500"/>
          </a:xfrm>
        </p:spPr>
        <p:txBody>
          <a:bodyPr/>
          <a:lstStyle>
            <a:lvl1pPr>
              <a:defRPr sz="17200" b="0" i="0">
                <a:solidFill>
                  <a:schemeClr val="bg1"/>
                </a:solidFill>
                <a:latin typeface="IBM Plex Sans Light" panose="020B040305020300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bg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1">
            <a:extLst>
              <a:ext uri="{FF2B5EF4-FFF2-40B4-BE49-F238E27FC236}">
                <a16:creationId xmlns:a16="http://schemas.microsoft.com/office/drawing/2014/main" id="{15E15240-CB4B-3EBC-59A0-A3009A53924C}"/>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bg1"/>
                </a:solidFill>
                <a:latin typeface="IBM Plex Sans" panose="020B0503050203000203" pitchFamily="34" charset="0"/>
              </a:defRPr>
            </a:lvl1pPr>
          </a:lstStyle>
          <a:p>
            <a:r>
              <a:rPr lang="en-US"/>
              <a:t>IBM TechXchange | © 2024 IBM Corporation</a:t>
            </a:r>
          </a:p>
        </p:txBody>
      </p:sp>
      <p:grpSp>
        <p:nvGrpSpPr>
          <p:cNvPr id="3" name="Group 2">
            <a:extLst>
              <a:ext uri="{FF2B5EF4-FFF2-40B4-BE49-F238E27FC236}">
                <a16:creationId xmlns:a16="http://schemas.microsoft.com/office/drawing/2014/main" id="{E787949E-5876-7C39-AFF9-CE394382AD2F}"/>
              </a:ext>
            </a:extLst>
          </p:cNvPr>
          <p:cNvGrpSpPr>
            <a:grpSpLocks noChangeAspect="1"/>
          </p:cNvGrpSpPr>
          <p:nvPr userDrawn="1"/>
        </p:nvGrpSpPr>
        <p:grpSpPr>
          <a:xfrm>
            <a:off x="508338" y="502920"/>
            <a:ext cx="23370498" cy="12710160"/>
            <a:chOff x="-34412" y="228570"/>
            <a:chExt cx="24799683" cy="13487429"/>
          </a:xfrm>
          <a:solidFill>
            <a:srgbClr val="C6C6C6">
              <a:alpha val="15000"/>
            </a:srgbClr>
          </a:solidFill>
        </p:grpSpPr>
        <p:sp>
          <p:nvSpPr>
            <p:cNvPr id="6" name="Freeform: Shape 5">
              <a:extLst>
                <a:ext uri="{FF2B5EF4-FFF2-40B4-BE49-F238E27FC236}">
                  <a16:creationId xmlns:a16="http://schemas.microsoft.com/office/drawing/2014/main" id="{748F31A1-A288-0658-0711-E897B1F74B70}"/>
                </a:ext>
              </a:extLst>
            </p:cNvPr>
            <p:cNvSpPr/>
            <p:nvPr/>
          </p:nvSpPr>
          <p:spPr>
            <a:xfrm>
              <a:off x="835769" y="228598"/>
              <a:ext cx="435077" cy="435073"/>
            </a:xfrm>
            <a:custGeom>
              <a:avLst/>
              <a:gdLst>
                <a:gd name="connsiteX0" fmla="*/ 371366 w 435077"/>
                <a:gd name="connsiteY0" fmla="*/ 63716 h 435073"/>
                <a:gd name="connsiteX1" fmla="*/ 435077 w 435077"/>
                <a:gd name="connsiteY1" fmla="*/ 217539 h 435073"/>
                <a:gd name="connsiteX2" fmla="*/ 218925 w 435077"/>
                <a:gd name="connsiteY2" fmla="*/ 217539 h 435073"/>
                <a:gd name="connsiteX3" fmla="*/ 371366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1 w 435077"/>
                <a:gd name="connsiteY7" fmla="*/ 281249 h 435073"/>
                <a:gd name="connsiteX8" fmla="*/ 216125 w 435077"/>
                <a:gd name="connsiteY8" fmla="*/ 217539 h 435073"/>
                <a:gd name="connsiteX9" fmla="*/ 0 w 435077"/>
                <a:gd name="connsiteY9" fmla="*/ 217539 h 435073"/>
                <a:gd name="connsiteX10" fmla="*/ 63711 w 435077"/>
                <a:gd name="connsiteY10" fmla="*/ 63716 h 435073"/>
                <a:gd name="connsiteX11" fmla="*/ 217539 w 435077"/>
                <a:gd name="connsiteY11" fmla="*/ 0 h 435073"/>
                <a:gd name="connsiteX12" fmla="*/ 371366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6" y="63716"/>
                  </a:moveTo>
                  <a:cubicBezTo>
                    <a:pt x="412154" y="104512"/>
                    <a:pt x="435077" y="159844"/>
                    <a:pt x="435077" y="217539"/>
                  </a:cubicBezTo>
                  <a:lnTo>
                    <a:pt x="218925" y="217539"/>
                  </a:lnTo>
                  <a:cubicBezTo>
                    <a:pt x="276138" y="217907"/>
                    <a:pt x="330903" y="240784"/>
                    <a:pt x="371366" y="281249"/>
                  </a:cubicBezTo>
                  <a:cubicBezTo>
                    <a:pt x="412154" y="322046"/>
                    <a:pt x="435077" y="377379"/>
                    <a:pt x="435077" y="435073"/>
                  </a:cubicBezTo>
                  <a:lnTo>
                    <a:pt x="217539" y="435073"/>
                  </a:lnTo>
                  <a:lnTo>
                    <a:pt x="0" y="435073"/>
                  </a:lnTo>
                  <a:cubicBezTo>
                    <a:pt x="0" y="377379"/>
                    <a:pt x="22923" y="322046"/>
                    <a:pt x="63711" y="281249"/>
                  </a:cubicBezTo>
                  <a:cubicBezTo>
                    <a:pt x="104174" y="240784"/>
                    <a:pt x="158939" y="217907"/>
                    <a:pt x="216125" y="217539"/>
                  </a:cubicBezTo>
                  <a:lnTo>
                    <a:pt x="0" y="217539"/>
                  </a:lnTo>
                  <a:cubicBezTo>
                    <a:pt x="0" y="159844"/>
                    <a:pt x="22923" y="104512"/>
                    <a:pt x="63711" y="63716"/>
                  </a:cubicBezTo>
                  <a:cubicBezTo>
                    <a:pt x="104500" y="22919"/>
                    <a:pt x="159836" y="0"/>
                    <a:pt x="217539" y="0"/>
                  </a:cubicBezTo>
                  <a:cubicBezTo>
                    <a:pt x="275213" y="0"/>
                    <a:pt x="330550" y="22919"/>
                    <a:pt x="371366"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7" name="Freeform: Shape 6">
              <a:extLst>
                <a:ext uri="{FF2B5EF4-FFF2-40B4-BE49-F238E27FC236}">
                  <a16:creationId xmlns:a16="http://schemas.microsoft.com/office/drawing/2014/main" id="{E3902240-DEAE-8A4F-6B49-8099A1C9D084}"/>
                </a:ext>
              </a:extLst>
            </p:cNvPr>
            <p:cNvSpPr/>
            <p:nvPr/>
          </p:nvSpPr>
          <p:spPr>
            <a:xfrm>
              <a:off x="-34398" y="228598"/>
              <a:ext cx="435090" cy="435078"/>
            </a:xfrm>
            <a:custGeom>
              <a:avLst/>
              <a:gdLst>
                <a:gd name="connsiteX0" fmla="*/ 217525 w 435090"/>
                <a:gd name="connsiteY0" fmla="*/ 0 h 435078"/>
                <a:gd name="connsiteX1" fmla="*/ 0 w 435090"/>
                <a:gd name="connsiteY1" fmla="*/ 0 h 435078"/>
                <a:gd name="connsiteX2" fmla="*/ 0 w 435090"/>
                <a:gd name="connsiteY2" fmla="*/ 217539 h 435078"/>
                <a:gd name="connsiteX3" fmla="*/ 217525 w 435090"/>
                <a:gd name="connsiteY3" fmla="*/ 0 h 435078"/>
                <a:gd name="connsiteX4" fmla="*/ 435091 w 435090"/>
                <a:gd name="connsiteY4" fmla="*/ 0 h 435078"/>
                <a:gd name="connsiteX5" fmla="*/ 435091 w 435090"/>
                <a:gd name="connsiteY5" fmla="*/ 217539 h 435078"/>
                <a:gd name="connsiteX6" fmla="*/ 217552 w 435090"/>
                <a:gd name="connsiteY6" fmla="*/ 0 h 435078"/>
                <a:gd name="connsiteX7" fmla="*/ 435091 w 435090"/>
                <a:gd name="connsiteY7" fmla="*/ 0 h 435078"/>
                <a:gd name="connsiteX8" fmla="*/ 217552 w 435090"/>
                <a:gd name="connsiteY8" fmla="*/ 435079 h 435078"/>
                <a:gd name="connsiteX9" fmla="*/ 435091 w 435090"/>
                <a:gd name="connsiteY9" fmla="*/ 217539 h 435078"/>
                <a:gd name="connsiteX10" fmla="*/ 435091 w 435090"/>
                <a:gd name="connsiteY10" fmla="*/ 435079 h 435078"/>
                <a:gd name="connsiteX11" fmla="*/ 217552 w 435090"/>
                <a:gd name="connsiteY11" fmla="*/ 435079 h 435078"/>
                <a:gd name="connsiteX12" fmla="*/ 217552 w 435090"/>
                <a:gd name="connsiteY12" fmla="*/ 435079 h 435078"/>
                <a:gd name="connsiteX13" fmla="*/ 11 w 435090"/>
                <a:gd name="connsiteY13" fmla="*/ 217539 h 435078"/>
                <a:gd name="connsiteX14" fmla="*/ 11 w 435090"/>
                <a:gd name="connsiteY14" fmla="*/ 435079 h 435078"/>
                <a:gd name="connsiteX15" fmla="*/ 217552 w 435090"/>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8">
                  <a:moveTo>
                    <a:pt x="217525" y="0"/>
                  </a:moveTo>
                  <a:lnTo>
                    <a:pt x="0" y="0"/>
                  </a:lnTo>
                  <a:lnTo>
                    <a:pt x="0" y="217539"/>
                  </a:lnTo>
                  <a:lnTo>
                    <a:pt x="217525" y="0"/>
                  </a:lnTo>
                  <a:close/>
                  <a:moveTo>
                    <a:pt x="435091" y="0"/>
                  </a:moveTo>
                  <a:lnTo>
                    <a:pt x="435091" y="217539"/>
                  </a:lnTo>
                  <a:lnTo>
                    <a:pt x="217552" y="0"/>
                  </a:lnTo>
                  <a:lnTo>
                    <a:pt x="435091" y="0"/>
                  </a:lnTo>
                  <a:close/>
                  <a:moveTo>
                    <a:pt x="217552" y="435079"/>
                  </a:moveTo>
                  <a:lnTo>
                    <a:pt x="435091" y="217539"/>
                  </a:lnTo>
                  <a:lnTo>
                    <a:pt x="435091" y="435079"/>
                  </a:lnTo>
                  <a:lnTo>
                    <a:pt x="217552" y="435079"/>
                  </a:lnTo>
                  <a:close/>
                  <a:moveTo>
                    <a:pt x="217552" y="435079"/>
                  </a:moveTo>
                  <a:lnTo>
                    <a:pt x="11" y="217539"/>
                  </a:lnTo>
                  <a:lnTo>
                    <a:pt x="11" y="435079"/>
                  </a:lnTo>
                  <a:lnTo>
                    <a:pt x="217552" y="435079"/>
                  </a:lnTo>
                  <a:close/>
                </a:path>
              </a:pathLst>
            </a:custGeom>
            <a:grpFill/>
            <a:ln w="27192" cap="flat">
              <a:noFill/>
              <a:prstDash val="solid"/>
              <a:miter/>
            </a:ln>
          </p:spPr>
          <p:txBody>
            <a:bodyPr rtlCol="0" anchor="ctr"/>
            <a:lstStyle/>
            <a:p>
              <a:endParaRPr lang="uk-UA">
                <a:solidFill>
                  <a:schemeClr val="bg1"/>
                </a:solidFill>
              </a:endParaRPr>
            </a:p>
          </p:txBody>
        </p:sp>
        <p:sp>
          <p:nvSpPr>
            <p:cNvPr id="8" name="Freeform: Shape 7">
              <a:extLst>
                <a:ext uri="{FF2B5EF4-FFF2-40B4-BE49-F238E27FC236}">
                  <a16:creationId xmlns:a16="http://schemas.microsoft.com/office/drawing/2014/main" id="{ED2E9913-021B-9F2E-809B-4CCA73CD5227}"/>
                </a:ext>
              </a:extLst>
            </p:cNvPr>
            <p:cNvSpPr/>
            <p:nvPr/>
          </p:nvSpPr>
          <p:spPr>
            <a:xfrm>
              <a:off x="1705924"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3 h 435075"/>
                <a:gd name="connsiteX8" fmla="*/ 435077 w 435077"/>
                <a:gd name="connsiteY8" fmla="*/ 217543 h 435075"/>
                <a:gd name="connsiteX9" fmla="*/ 435077 w 435077"/>
                <a:gd name="connsiteY9" fmla="*/ 217538 h 435075"/>
                <a:gd name="connsiteX10" fmla="*/ 435077 w 435077"/>
                <a:gd name="connsiteY10" fmla="*/ 217533 h 435075"/>
                <a:gd name="connsiteX11" fmla="*/ 435077 w 435077"/>
                <a:gd name="connsiteY11" fmla="*/ 217533 h 435075"/>
                <a:gd name="connsiteX12" fmla="*/ 217539 w 435077"/>
                <a:gd name="connsiteY12" fmla="*/ 5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3"/>
                  </a:lnTo>
                  <a:lnTo>
                    <a:pt x="435077" y="217543"/>
                  </a:lnTo>
                  <a:lnTo>
                    <a:pt x="435077" y="217538"/>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9" name="Freeform: Shape 8">
              <a:extLst>
                <a:ext uri="{FF2B5EF4-FFF2-40B4-BE49-F238E27FC236}">
                  <a16:creationId xmlns:a16="http://schemas.microsoft.com/office/drawing/2014/main" id="{01645AAA-3C06-85C5-975A-5224CB9F4FF2}"/>
                </a:ext>
              </a:extLst>
            </p:cNvPr>
            <p:cNvSpPr/>
            <p:nvPr/>
          </p:nvSpPr>
          <p:spPr>
            <a:xfrm>
              <a:off x="2576106" y="228598"/>
              <a:ext cx="435077" cy="435078"/>
            </a:xfrm>
            <a:custGeom>
              <a:avLst/>
              <a:gdLst>
                <a:gd name="connsiteX0" fmla="*/ 0 w 435077"/>
                <a:gd name="connsiteY0" fmla="*/ 435079 h 435078"/>
                <a:gd name="connsiteX1" fmla="*/ 217512 w 435077"/>
                <a:gd name="connsiteY1" fmla="*/ 435079 h 435078"/>
                <a:gd name="connsiteX2" fmla="*/ 217512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2" y="435079"/>
                  </a:lnTo>
                  <a:lnTo>
                    <a:pt x="217512"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0" name="Freeform: Shape 9">
              <a:extLst>
                <a:ext uri="{FF2B5EF4-FFF2-40B4-BE49-F238E27FC236}">
                  <a16:creationId xmlns:a16="http://schemas.microsoft.com/office/drawing/2014/main" id="{DCE3E936-F1F9-64A7-8E6D-38491F5178AB}"/>
                </a:ext>
              </a:extLst>
            </p:cNvPr>
            <p:cNvSpPr/>
            <p:nvPr/>
          </p:nvSpPr>
          <p:spPr>
            <a:xfrm>
              <a:off x="4316416" y="228598"/>
              <a:ext cx="435103" cy="435073"/>
            </a:xfrm>
            <a:custGeom>
              <a:avLst/>
              <a:gdLst>
                <a:gd name="connsiteX0" fmla="*/ 371365 w 435103"/>
                <a:gd name="connsiteY0" fmla="*/ 63716 h 435073"/>
                <a:gd name="connsiteX1" fmla="*/ 435077 w 435103"/>
                <a:gd name="connsiteY1" fmla="*/ 217539 h 435073"/>
                <a:gd name="connsiteX2" fmla="*/ 218952 w 435103"/>
                <a:gd name="connsiteY2" fmla="*/ 217539 h 435073"/>
                <a:gd name="connsiteX3" fmla="*/ 371365 w 435103"/>
                <a:gd name="connsiteY3" fmla="*/ 281249 h 435073"/>
                <a:gd name="connsiteX4" fmla="*/ 435104 w 435103"/>
                <a:gd name="connsiteY4" fmla="*/ 435073 h 435073"/>
                <a:gd name="connsiteX5" fmla="*/ 217565 w 435103"/>
                <a:gd name="connsiteY5" fmla="*/ 435073 h 435073"/>
                <a:gd name="connsiteX6" fmla="*/ 27 w 435103"/>
                <a:gd name="connsiteY6" fmla="*/ 435073 h 435073"/>
                <a:gd name="connsiteX7" fmla="*/ 63739 w 435103"/>
                <a:gd name="connsiteY7" fmla="*/ 281249 h 435073"/>
                <a:gd name="connsiteX8" fmla="*/ 216151 w 435103"/>
                <a:gd name="connsiteY8" fmla="*/ 217539 h 435073"/>
                <a:gd name="connsiteX9" fmla="*/ 0 w 435103"/>
                <a:gd name="connsiteY9" fmla="*/ 217539 h 435073"/>
                <a:gd name="connsiteX10" fmla="*/ 63739 w 435103"/>
                <a:gd name="connsiteY10" fmla="*/ 63716 h 435073"/>
                <a:gd name="connsiteX11" fmla="*/ 217539 w 435103"/>
                <a:gd name="connsiteY11" fmla="*/ 0 h 435073"/>
                <a:gd name="connsiteX12" fmla="*/ 371365 w 435103"/>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3">
                  <a:moveTo>
                    <a:pt x="371365" y="63716"/>
                  </a:moveTo>
                  <a:cubicBezTo>
                    <a:pt x="412181" y="104512"/>
                    <a:pt x="435077" y="159844"/>
                    <a:pt x="435077" y="217539"/>
                  </a:cubicBezTo>
                  <a:lnTo>
                    <a:pt x="218952" y="217539"/>
                  </a:lnTo>
                  <a:cubicBezTo>
                    <a:pt x="276138" y="217907"/>
                    <a:pt x="330903" y="240784"/>
                    <a:pt x="371365" y="281249"/>
                  </a:cubicBezTo>
                  <a:cubicBezTo>
                    <a:pt x="412181" y="322046"/>
                    <a:pt x="435104" y="377379"/>
                    <a:pt x="435104" y="435073"/>
                  </a:cubicBezTo>
                  <a:lnTo>
                    <a:pt x="217565" y="435073"/>
                  </a:lnTo>
                  <a:lnTo>
                    <a:pt x="27" y="435073"/>
                  </a:lnTo>
                  <a:cubicBezTo>
                    <a:pt x="27" y="377379"/>
                    <a:pt x="22923" y="322046"/>
                    <a:pt x="63739" y="281249"/>
                  </a:cubicBezTo>
                  <a:cubicBezTo>
                    <a:pt x="104201" y="240784"/>
                    <a:pt x="158966" y="217907"/>
                    <a:pt x="216151" y="217539"/>
                  </a:cubicBezTo>
                  <a:lnTo>
                    <a:pt x="0" y="217539"/>
                  </a:lnTo>
                  <a:cubicBezTo>
                    <a:pt x="0" y="159844"/>
                    <a:pt x="22923" y="104512"/>
                    <a:pt x="63739" y="63716"/>
                  </a:cubicBezTo>
                  <a:cubicBezTo>
                    <a:pt x="104527" y="22919"/>
                    <a:pt x="159864" y="0"/>
                    <a:pt x="217539" y="0"/>
                  </a:cubicBezTo>
                  <a:cubicBezTo>
                    <a:pt x="275240" y="0"/>
                    <a:pt x="330577" y="22919"/>
                    <a:pt x="371365"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11" name="Freeform: Shape 10">
              <a:extLst>
                <a:ext uri="{FF2B5EF4-FFF2-40B4-BE49-F238E27FC236}">
                  <a16:creationId xmlns:a16="http://schemas.microsoft.com/office/drawing/2014/main" id="{6AC957CD-4E33-812E-CC35-BFCE683CCB3A}"/>
                </a:ext>
              </a:extLst>
            </p:cNvPr>
            <p:cNvSpPr/>
            <p:nvPr/>
          </p:nvSpPr>
          <p:spPr>
            <a:xfrm>
              <a:off x="3446261" y="228598"/>
              <a:ext cx="435077" cy="435078"/>
            </a:xfrm>
            <a:custGeom>
              <a:avLst/>
              <a:gdLst>
                <a:gd name="connsiteX0" fmla="*/ 217566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39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6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6" y="0"/>
                  </a:moveTo>
                  <a:lnTo>
                    <a:pt x="217539" y="0"/>
                  </a:lnTo>
                  <a:lnTo>
                    <a:pt x="27" y="0"/>
                  </a:lnTo>
                  <a:lnTo>
                    <a:pt x="27" y="217539"/>
                  </a:lnTo>
                  <a:lnTo>
                    <a:pt x="217539" y="7"/>
                  </a:lnTo>
                  <a:lnTo>
                    <a:pt x="435077" y="217539"/>
                  </a:lnTo>
                  <a:lnTo>
                    <a:pt x="217539" y="435079"/>
                  </a:lnTo>
                  <a:lnTo>
                    <a:pt x="0" y="217539"/>
                  </a:lnTo>
                  <a:lnTo>
                    <a:pt x="0" y="435079"/>
                  </a:lnTo>
                  <a:lnTo>
                    <a:pt x="217539" y="435079"/>
                  </a:lnTo>
                  <a:lnTo>
                    <a:pt x="435077" y="435079"/>
                  </a:lnTo>
                  <a:lnTo>
                    <a:pt x="435077" y="217539"/>
                  </a:lnTo>
                  <a:lnTo>
                    <a:pt x="435077" y="0"/>
                  </a:lnTo>
                  <a:lnTo>
                    <a:pt x="217566" y="0"/>
                  </a:lnTo>
                  <a:close/>
                </a:path>
              </a:pathLst>
            </a:custGeom>
            <a:grpFill/>
            <a:ln w="27192" cap="flat">
              <a:noFill/>
              <a:prstDash val="solid"/>
              <a:miter/>
            </a:ln>
          </p:spPr>
          <p:txBody>
            <a:bodyPr rtlCol="0" anchor="ctr"/>
            <a:lstStyle/>
            <a:p>
              <a:endParaRPr lang="uk-UA">
                <a:solidFill>
                  <a:schemeClr val="bg1"/>
                </a:solidFill>
              </a:endParaRPr>
            </a:p>
          </p:txBody>
        </p:sp>
        <p:sp>
          <p:nvSpPr>
            <p:cNvPr id="12" name="Freeform: Shape 11">
              <a:extLst>
                <a:ext uri="{FF2B5EF4-FFF2-40B4-BE49-F238E27FC236}">
                  <a16:creationId xmlns:a16="http://schemas.microsoft.com/office/drawing/2014/main" id="{6DEE4023-562C-1E8C-D053-5EE75006D4D3}"/>
                </a:ext>
              </a:extLst>
            </p:cNvPr>
            <p:cNvSpPr/>
            <p:nvPr/>
          </p:nvSpPr>
          <p:spPr>
            <a:xfrm>
              <a:off x="518659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solidFill>
                  <a:schemeClr val="bg1"/>
                </a:solidFill>
              </a:endParaRPr>
            </a:p>
          </p:txBody>
        </p:sp>
        <p:sp>
          <p:nvSpPr>
            <p:cNvPr id="13" name="Freeform: Shape 12">
              <a:extLst>
                <a:ext uri="{FF2B5EF4-FFF2-40B4-BE49-F238E27FC236}">
                  <a16:creationId xmlns:a16="http://schemas.microsoft.com/office/drawing/2014/main" id="{5EABA1CB-E122-3344-36C8-B76C20DAA343}"/>
                </a:ext>
              </a:extLst>
            </p:cNvPr>
            <p:cNvSpPr/>
            <p:nvPr/>
          </p:nvSpPr>
          <p:spPr>
            <a:xfrm>
              <a:off x="6056752"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4" name="Freeform: Shape 13">
              <a:extLst>
                <a:ext uri="{FF2B5EF4-FFF2-40B4-BE49-F238E27FC236}">
                  <a16:creationId xmlns:a16="http://schemas.microsoft.com/office/drawing/2014/main" id="{451E3584-FA0C-DC72-C1B1-D54F206864BB}"/>
                </a:ext>
              </a:extLst>
            </p:cNvPr>
            <p:cNvSpPr/>
            <p:nvPr/>
          </p:nvSpPr>
          <p:spPr>
            <a:xfrm>
              <a:off x="7797062" y="228598"/>
              <a:ext cx="435104" cy="435073"/>
            </a:xfrm>
            <a:custGeom>
              <a:avLst/>
              <a:gdLst>
                <a:gd name="connsiteX0" fmla="*/ 371366 w 435104"/>
                <a:gd name="connsiteY0" fmla="*/ 63716 h 435073"/>
                <a:gd name="connsiteX1" fmla="*/ 435077 w 435104"/>
                <a:gd name="connsiteY1" fmla="*/ 217539 h 435073"/>
                <a:gd name="connsiteX2" fmla="*/ 218953 w 435104"/>
                <a:gd name="connsiteY2" fmla="*/ 217539 h 435073"/>
                <a:gd name="connsiteX3" fmla="*/ 371366 w 435104"/>
                <a:gd name="connsiteY3" fmla="*/ 281249 h 435073"/>
                <a:gd name="connsiteX4" fmla="*/ 435105 w 435104"/>
                <a:gd name="connsiteY4" fmla="*/ 435073 h 435073"/>
                <a:gd name="connsiteX5" fmla="*/ 217566 w 435104"/>
                <a:gd name="connsiteY5" fmla="*/ 435073 h 435073"/>
                <a:gd name="connsiteX6" fmla="*/ 27 w 435104"/>
                <a:gd name="connsiteY6" fmla="*/ 435073 h 435073"/>
                <a:gd name="connsiteX7" fmla="*/ 63739 w 435104"/>
                <a:gd name="connsiteY7" fmla="*/ 281249 h 435073"/>
                <a:gd name="connsiteX8" fmla="*/ 216152 w 435104"/>
                <a:gd name="connsiteY8" fmla="*/ 217539 h 435073"/>
                <a:gd name="connsiteX9" fmla="*/ 0 w 435104"/>
                <a:gd name="connsiteY9" fmla="*/ 217539 h 435073"/>
                <a:gd name="connsiteX10" fmla="*/ 63739 w 435104"/>
                <a:gd name="connsiteY10" fmla="*/ 63716 h 435073"/>
                <a:gd name="connsiteX11" fmla="*/ 217539 w 435104"/>
                <a:gd name="connsiteY11" fmla="*/ 0 h 435073"/>
                <a:gd name="connsiteX12" fmla="*/ 371366 w 435104"/>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3">
                  <a:moveTo>
                    <a:pt x="371366" y="63716"/>
                  </a:moveTo>
                  <a:cubicBezTo>
                    <a:pt x="412182" y="104512"/>
                    <a:pt x="435077" y="159844"/>
                    <a:pt x="435077" y="217539"/>
                  </a:cubicBezTo>
                  <a:lnTo>
                    <a:pt x="218953" y="217539"/>
                  </a:lnTo>
                  <a:cubicBezTo>
                    <a:pt x="276138" y="217907"/>
                    <a:pt x="330904" y="240784"/>
                    <a:pt x="371366" y="281249"/>
                  </a:cubicBezTo>
                  <a:cubicBezTo>
                    <a:pt x="412182" y="322046"/>
                    <a:pt x="435105" y="377379"/>
                    <a:pt x="435105" y="435073"/>
                  </a:cubicBezTo>
                  <a:lnTo>
                    <a:pt x="217566" y="435073"/>
                  </a:lnTo>
                  <a:lnTo>
                    <a:pt x="27" y="435073"/>
                  </a:lnTo>
                  <a:cubicBezTo>
                    <a:pt x="27" y="377379"/>
                    <a:pt x="22924" y="322046"/>
                    <a:pt x="63739" y="281249"/>
                  </a:cubicBezTo>
                  <a:cubicBezTo>
                    <a:pt x="104201" y="240784"/>
                    <a:pt x="158967" y="217907"/>
                    <a:pt x="216152" y="217539"/>
                  </a:cubicBezTo>
                  <a:lnTo>
                    <a:pt x="0" y="217539"/>
                  </a:lnTo>
                  <a:cubicBezTo>
                    <a:pt x="0" y="159844"/>
                    <a:pt x="22924" y="104512"/>
                    <a:pt x="63739" y="63716"/>
                  </a:cubicBezTo>
                  <a:cubicBezTo>
                    <a:pt x="104527" y="22919"/>
                    <a:pt x="159864" y="0"/>
                    <a:pt x="217539" y="0"/>
                  </a:cubicBezTo>
                  <a:cubicBezTo>
                    <a:pt x="275241" y="0"/>
                    <a:pt x="330578" y="22919"/>
                    <a:pt x="371366"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15" name="Freeform: Shape 14">
              <a:extLst>
                <a:ext uri="{FF2B5EF4-FFF2-40B4-BE49-F238E27FC236}">
                  <a16:creationId xmlns:a16="http://schemas.microsoft.com/office/drawing/2014/main" id="{AC9380E4-C60A-88F9-710A-7DB5896E4887}"/>
                </a:ext>
              </a:extLst>
            </p:cNvPr>
            <p:cNvSpPr/>
            <p:nvPr/>
          </p:nvSpPr>
          <p:spPr>
            <a:xfrm>
              <a:off x="6926907"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16" name="Freeform: Shape 15">
              <a:extLst>
                <a:ext uri="{FF2B5EF4-FFF2-40B4-BE49-F238E27FC236}">
                  <a16:creationId xmlns:a16="http://schemas.microsoft.com/office/drawing/2014/main" id="{D8BE1E46-49FF-0DCF-1998-94B74AA28098}"/>
                </a:ext>
              </a:extLst>
            </p:cNvPr>
            <p:cNvSpPr/>
            <p:nvPr/>
          </p:nvSpPr>
          <p:spPr>
            <a:xfrm>
              <a:off x="866721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solidFill>
                  <a:schemeClr val="bg1"/>
                </a:solidFill>
              </a:endParaRPr>
            </a:p>
          </p:txBody>
        </p:sp>
        <p:sp>
          <p:nvSpPr>
            <p:cNvPr id="17" name="Freeform: Shape 16">
              <a:extLst>
                <a:ext uri="{FF2B5EF4-FFF2-40B4-BE49-F238E27FC236}">
                  <a16:creationId xmlns:a16="http://schemas.microsoft.com/office/drawing/2014/main" id="{1734D71D-0891-74FA-45A8-C9D59261DD61}"/>
                </a:ext>
              </a:extLst>
            </p:cNvPr>
            <p:cNvSpPr/>
            <p:nvPr/>
          </p:nvSpPr>
          <p:spPr>
            <a:xfrm>
              <a:off x="9537399" y="228598"/>
              <a:ext cx="435077" cy="435078"/>
            </a:xfrm>
            <a:custGeom>
              <a:avLst/>
              <a:gdLst>
                <a:gd name="connsiteX0" fmla="*/ 0 w 435077"/>
                <a:gd name="connsiteY0" fmla="*/ 435079 h 435078"/>
                <a:gd name="connsiteX1" fmla="*/ 217511 w 435077"/>
                <a:gd name="connsiteY1" fmla="*/ 435079 h 435078"/>
                <a:gd name="connsiteX2" fmla="*/ 217511 w 435077"/>
                <a:gd name="connsiteY2" fmla="*/ 217546 h 435078"/>
                <a:gd name="connsiteX3" fmla="*/ 0 w 435077"/>
                <a:gd name="connsiteY3" fmla="*/ 435079 h 435078"/>
                <a:gd name="connsiteX4" fmla="*/ 217511 w 435077"/>
                <a:gd name="connsiteY4" fmla="*/ 0 h 435078"/>
                <a:gd name="connsiteX5" fmla="*/ 0 w 435077"/>
                <a:gd name="connsiteY5" fmla="*/ 0 h 435078"/>
                <a:gd name="connsiteX6" fmla="*/ 217511 w 435077"/>
                <a:gd name="connsiteY6" fmla="*/ 217532 h 435078"/>
                <a:gd name="connsiteX7" fmla="*/ 217511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1" y="435079"/>
                  </a:lnTo>
                  <a:lnTo>
                    <a:pt x="217511" y="217546"/>
                  </a:lnTo>
                  <a:lnTo>
                    <a:pt x="0" y="435079"/>
                  </a:lnTo>
                  <a:close/>
                  <a:moveTo>
                    <a:pt x="217511" y="0"/>
                  </a:moveTo>
                  <a:lnTo>
                    <a:pt x="0" y="0"/>
                  </a:lnTo>
                  <a:lnTo>
                    <a:pt x="217511" y="217532"/>
                  </a:lnTo>
                  <a:lnTo>
                    <a:pt x="217511"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8" name="Freeform: Shape 17">
              <a:extLst>
                <a:ext uri="{FF2B5EF4-FFF2-40B4-BE49-F238E27FC236}">
                  <a16:creationId xmlns:a16="http://schemas.microsoft.com/office/drawing/2014/main" id="{6E417284-6EF3-12DD-2F32-792D989C7EB3}"/>
                </a:ext>
              </a:extLst>
            </p:cNvPr>
            <p:cNvSpPr/>
            <p:nvPr/>
          </p:nvSpPr>
          <p:spPr>
            <a:xfrm>
              <a:off x="1127770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2"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174" y="240784"/>
                    <a:pt x="158938" y="217907"/>
                    <a:pt x="216151" y="217539"/>
                  </a:cubicBezTo>
                  <a:lnTo>
                    <a:pt x="0" y="217539"/>
                  </a:lnTo>
                  <a:cubicBezTo>
                    <a:pt x="0" y="159844"/>
                    <a:pt x="22922" y="104512"/>
                    <a:pt x="63710" y="63716"/>
                  </a:cubicBezTo>
                  <a:cubicBezTo>
                    <a:pt x="104499" y="22919"/>
                    <a:pt x="159836" y="0"/>
                    <a:pt x="217539" y="0"/>
                  </a:cubicBezTo>
                  <a:cubicBezTo>
                    <a:pt x="275239" y="0"/>
                    <a:pt x="330549" y="22919"/>
                    <a:pt x="371365"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19" name="Freeform: Shape 18">
              <a:extLst>
                <a:ext uri="{FF2B5EF4-FFF2-40B4-BE49-F238E27FC236}">
                  <a16:creationId xmlns:a16="http://schemas.microsoft.com/office/drawing/2014/main" id="{5A8FE65A-A209-28D0-BC63-10DA46E73BC5}"/>
                </a:ext>
              </a:extLst>
            </p:cNvPr>
            <p:cNvSpPr/>
            <p:nvPr/>
          </p:nvSpPr>
          <p:spPr>
            <a:xfrm>
              <a:off x="1040755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solidFill>
                  <a:schemeClr val="bg1"/>
                </a:solidFill>
              </a:endParaRPr>
            </a:p>
          </p:txBody>
        </p:sp>
        <p:sp>
          <p:nvSpPr>
            <p:cNvPr id="20" name="Freeform: Shape 19">
              <a:extLst>
                <a:ext uri="{FF2B5EF4-FFF2-40B4-BE49-F238E27FC236}">
                  <a16:creationId xmlns:a16="http://schemas.microsoft.com/office/drawing/2014/main" id="{A7CE197A-54E0-B8EE-854F-AC349A4BCBD1}"/>
                </a:ext>
              </a:extLst>
            </p:cNvPr>
            <p:cNvSpPr/>
            <p:nvPr/>
          </p:nvSpPr>
          <p:spPr>
            <a:xfrm>
              <a:off x="12147836" y="228570"/>
              <a:ext cx="435077" cy="435076"/>
            </a:xfrm>
            <a:custGeom>
              <a:avLst/>
              <a:gdLst>
                <a:gd name="connsiteX0" fmla="*/ 217539 w 435077"/>
                <a:gd name="connsiteY0" fmla="*/ 217534 h 435076"/>
                <a:gd name="connsiteX1" fmla="*/ 217539 w 435077"/>
                <a:gd name="connsiteY1" fmla="*/ 0 h 435076"/>
                <a:gd name="connsiteX2" fmla="*/ 0 w 435077"/>
                <a:gd name="connsiteY2" fmla="*/ 0 h 435076"/>
                <a:gd name="connsiteX3" fmla="*/ 217539 w 435077"/>
                <a:gd name="connsiteY3" fmla="*/ 217538 h 435076"/>
                <a:gd name="connsiteX4" fmla="*/ 0 w 435077"/>
                <a:gd name="connsiteY4" fmla="*/ 435077 h 435076"/>
                <a:gd name="connsiteX5" fmla="*/ 217539 w 435077"/>
                <a:gd name="connsiteY5" fmla="*/ 435077 h 435076"/>
                <a:gd name="connsiteX6" fmla="*/ 217539 w 435077"/>
                <a:gd name="connsiteY6" fmla="*/ 435071 h 435076"/>
                <a:gd name="connsiteX7" fmla="*/ 435077 w 435077"/>
                <a:gd name="connsiteY7" fmla="*/ 217543 h 435076"/>
                <a:gd name="connsiteX8" fmla="*/ 435077 w 435077"/>
                <a:gd name="connsiteY8" fmla="*/ 217543 h 435076"/>
                <a:gd name="connsiteX9" fmla="*/ 435077 w 435077"/>
                <a:gd name="connsiteY9" fmla="*/ 217538 h 435076"/>
                <a:gd name="connsiteX10" fmla="*/ 435077 w 435077"/>
                <a:gd name="connsiteY10" fmla="*/ 217534 h 435076"/>
                <a:gd name="connsiteX11" fmla="*/ 435077 w 435077"/>
                <a:gd name="connsiteY11" fmla="*/ 217534 h 435076"/>
                <a:gd name="connsiteX12" fmla="*/ 217539 w 435077"/>
                <a:gd name="connsiteY12" fmla="*/ 5 h 435076"/>
                <a:gd name="connsiteX13" fmla="*/ 217539 w 435077"/>
                <a:gd name="connsiteY13" fmla="*/ 217534 h 435076"/>
                <a:gd name="connsiteX14" fmla="*/ 217539 w 435077"/>
                <a:gd name="connsiteY14" fmla="*/ 217534 h 4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6">
                  <a:moveTo>
                    <a:pt x="217539" y="217534"/>
                  </a:moveTo>
                  <a:lnTo>
                    <a:pt x="217539" y="0"/>
                  </a:lnTo>
                  <a:lnTo>
                    <a:pt x="0" y="0"/>
                  </a:lnTo>
                  <a:lnTo>
                    <a:pt x="217539" y="217538"/>
                  </a:lnTo>
                  <a:lnTo>
                    <a:pt x="0" y="435077"/>
                  </a:lnTo>
                  <a:lnTo>
                    <a:pt x="217539" y="435077"/>
                  </a:lnTo>
                  <a:lnTo>
                    <a:pt x="217539" y="435071"/>
                  </a:lnTo>
                  <a:lnTo>
                    <a:pt x="435077" y="217543"/>
                  </a:lnTo>
                  <a:lnTo>
                    <a:pt x="435077" y="217543"/>
                  </a:lnTo>
                  <a:lnTo>
                    <a:pt x="435077" y="217538"/>
                  </a:lnTo>
                  <a:lnTo>
                    <a:pt x="435077" y="217534"/>
                  </a:lnTo>
                  <a:lnTo>
                    <a:pt x="435077" y="217534"/>
                  </a:lnTo>
                  <a:lnTo>
                    <a:pt x="217539" y="5"/>
                  </a:lnTo>
                  <a:lnTo>
                    <a:pt x="217539" y="217534"/>
                  </a:lnTo>
                  <a:lnTo>
                    <a:pt x="217539" y="217534"/>
                  </a:lnTo>
                  <a:close/>
                </a:path>
              </a:pathLst>
            </a:custGeom>
            <a:grpFill/>
            <a:ln w="27192" cap="flat">
              <a:noFill/>
              <a:prstDash val="solid"/>
              <a:miter/>
            </a:ln>
          </p:spPr>
          <p:txBody>
            <a:bodyPr rtlCol="0" anchor="ctr"/>
            <a:lstStyle/>
            <a:p>
              <a:endParaRPr lang="uk-UA">
                <a:solidFill>
                  <a:schemeClr val="bg1"/>
                </a:solidFill>
              </a:endParaRPr>
            </a:p>
          </p:txBody>
        </p:sp>
        <p:sp>
          <p:nvSpPr>
            <p:cNvPr id="21" name="Freeform: Shape 20">
              <a:extLst>
                <a:ext uri="{FF2B5EF4-FFF2-40B4-BE49-F238E27FC236}">
                  <a16:creationId xmlns:a16="http://schemas.microsoft.com/office/drawing/2014/main" id="{2423A403-E5EB-FD2B-4AFB-45857D91C395}"/>
                </a:ext>
              </a:extLst>
            </p:cNvPr>
            <p:cNvSpPr/>
            <p:nvPr/>
          </p:nvSpPr>
          <p:spPr>
            <a:xfrm>
              <a:off x="13018045"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2" name="Freeform: Shape 21">
              <a:extLst>
                <a:ext uri="{FF2B5EF4-FFF2-40B4-BE49-F238E27FC236}">
                  <a16:creationId xmlns:a16="http://schemas.microsoft.com/office/drawing/2014/main" id="{722929B8-F7BA-0971-1A6F-003DFDE4B896}"/>
                </a:ext>
              </a:extLst>
            </p:cNvPr>
            <p:cNvSpPr/>
            <p:nvPr/>
          </p:nvSpPr>
          <p:spPr>
            <a:xfrm>
              <a:off x="14758382" y="228598"/>
              <a:ext cx="435077" cy="435073"/>
            </a:xfrm>
            <a:custGeom>
              <a:avLst/>
              <a:gdLst>
                <a:gd name="connsiteX0" fmla="*/ 371367 w 435077"/>
                <a:gd name="connsiteY0" fmla="*/ 63716 h 435073"/>
                <a:gd name="connsiteX1" fmla="*/ 435077 w 435077"/>
                <a:gd name="connsiteY1" fmla="*/ 217539 h 435073"/>
                <a:gd name="connsiteX2" fmla="*/ 218953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67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7" y="63716"/>
                  </a:moveTo>
                  <a:cubicBezTo>
                    <a:pt x="412155" y="104512"/>
                    <a:pt x="435077" y="159844"/>
                    <a:pt x="435077" y="217539"/>
                  </a:cubicBezTo>
                  <a:lnTo>
                    <a:pt x="218953" y="217539"/>
                  </a:lnTo>
                  <a:cubicBezTo>
                    <a:pt x="276139" y="217907"/>
                    <a:pt x="330904"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4" y="240784"/>
                    <a:pt x="158940" y="217907"/>
                    <a:pt x="216125" y="217539"/>
                  </a:cubicBezTo>
                  <a:lnTo>
                    <a:pt x="0" y="217539"/>
                  </a:lnTo>
                  <a:cubicBezTo>
                    <a:pt x="0" y="159844"/>
                    <a:pt x="22924" y="104512"/>
                    <a:pt x="63712" y="63716"/>
                  </a:cubicBezTo>
                  <a:cubicBezTo>
                    <a:pt x="104501" y="22919"/>
                    <a:pt x="159836" y="0"/>
                    <a:pt x="217539" y="0"/>
                  </a:cubicBezTo>
                  <a:cubicBezTo>
                    <a:pt x="275241" y="0"/>
                    <a:pt x="330550" y="22919"/>
                    <a:pt x="371367"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23" name="Freeform: Shape 22">
              <a:extLst>
                <a:ext uri="{FF2B5EF4-FFF2-40B4-BE49-F238E27FC236}">
                  <a16:creationId xmlns:a16="http://schemas.microsoft.com/office/drawing/2014/main" id="{F63EDBFA-3B80-F786-0F8D-9E0BA58B6291}"/>
                </a:ext>
              </a:extLst>
            </p:cNvPr>
            <p:cNvSpPr/>
            <p:nvPr/>
          </p:nvSpPr>
          <p:spPr>
            <a:xfrm>
              <a:off x="13888200" y="228598"/>
              <a:ext cx="435077" cy="435078"/>
            </a:xfrm>
            <a:custGeom>
              <a:avLst/>
              <a:gdLst>
                <a:gd name="connsiteX0" fmla="*/ 217565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65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5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5" y="0"/>
                  </a:moveTo>
                  <a:lnTo>
                    <a:pt x="217539" y="0"/>
                  </a:lnTo>
                  <a:lnTo>
                    <a:pt x="27" y="0"/>
                  </a:lnTo>
                  <a:lnTo>
                    <a:pt x="27" y="217539"/>
                  </a:lnTo>
                  <a:lnTo>
                    <a:pt x="217565" y="7"/>
                  </a:lnTo>
                  <a:lnTo>
                    <a:pt x="435077" y="217539"/>
                  </a:lnTo>
                  <a:lnTo>
                    <a:pt x="217539" y="435079"/>
                  </a:lnTo>
                  <a:lnTo>
                    <a:pt x="0" y="217539"/>
                  </a:lnTo>
                  <a:lnTo>
                    <a:pt x="0" y="435079"/>
                  </a:lnTo>
                  <a:lnTo>
                    <a:pt x="217539" y="435079"/>
                  </a:lnTo>
                  <a:lnTo>
                    <a:pt x="435077" y="435079"/>
                  </a:lnTo>
                  <a:lnTo>
                    <a:pt x="435077" y="217539"/>
                  </a:lnTo>
                  <a:lnTo>
                    <a:pt x="435077" y="0"/>
                  </a:lnTo>
                  <a:lnTo>
                    <a:pt x="217565" y="0"/>
                  </a:lnTo>
                  <a:close/>
                </a:path>
              </a:pathLst>
            </a:custGeom>
            <a:grpFill/>
            <a:ln w="27192" cap="flat">
              <a:noFill/>
              <a:prstDash val="solid"/>
              <a:miter/>
            </a:ln>
          </p:spPr>
          <p:txBody>
            <a:bodyPr rtlCol="0" anchor="ctr"/>
            <a:lstStyle/>
            <a:p>
              <a:endParaRPr lang="uk-UA">
                <a:solidFill>
                  <a:schemeClr val="bg1"/>
                </a:solidFill>
              </a:endParaRPr>
            </a:p>
          </p:txBody>
        </p:sp>
        <p:sp>
          <p:nvSpPr>
            <p:cNvPr id="24" name="Freeform: Shape 23">
              <a:extLst>
                <a:ext uri="{FF2B5EF4-FFF2-40B4-BE49-F238E27FC236}">
                  <a16:creationId xmlns:a16="http://schemas.microsoft.com/office/drawing/2014/main" id="{2094E1F0-E22D-9B25-3683-F015F644F4EA}"/>
                </a:ext>
              </a:extLst>
            </p:cNvPr>
            <p:cNvSpPr/>
            <p:nvPr/>
          </p:nvSpPr>
          <p:spPr>
            <a:xfrm>
              <a:off x="15628536"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solidFill>
                  <a:schemeClr val="bg1"/>
                </a:solidFill>
              </a:endParaRPr>
            </a:p>
          </p:txBody>
        </p:sp>
        <p:sp>
          <p:nvSpPr>
            <p:cNvPr id="25" name="Freeform: Shape 24">
              <a:extLst>
                <a:ext uri="{FF2B5EF4-FFF2-40B4-BE49-F238E27FC236}">
                  <a16:creationId xmlns:a16="http://schemas.microsoft.com/office/drawing/2014/main" id="{7D4C893C-92A6-9A6A-AF7C-B5919C387C19}"/>
                </a:ext>
              </a:extLst>
            </p:cNvPr>
            <p:cNvSpPr/>
            <p:nvPr/>
          </p:nvSpPr>
          <p:spPr>
            <a:xfrm>
              <a:off x="16498719" y="228598"/>
              <a:ext cx="435077" cy="435078"/>
            </a:xfrm>
            <a:custGeom>
              <a:avLst/>
              <a:gdLst>
                <a:gd name="connsiteX0" fmla="*/ 0 w 435077"/>
                <a:gd name="connsiteY0" fmla="*/ 435079 h 435078"/>
                <a:gd name="connsiteX1" fmla="*/ 217510 w 435077"/>
                <a:gd name="connsiteY1" fmla="*/ 435079 h 435078"/>
                <a:gd name="connsiteX2" fmla="*/ 217510 w 435077"/>
                <a:gd name="connsiteY2" fmla="*/ 217546 h 435078"/>
                <a:gd name="connsiteX3" fmla="*/ 0 w 435077"/>
                <a:gd name="connsiteY3" fmla="*/ 435079 h 435078"/>
                <a:gd name="connsiteX4" fmla="*/ 217510 w 435077"/>
                <a:gd name="connsiteY4" fmla="*/ 0 h 435078"/>
                <a:gd name="connsiteX5" fmla="*/ 0 w 435077"/>
                <a:gd name="connsiteY5" fmla="*/ 0 h 435078"/>
                <a:gd name="connsiteX6" fmla="*/ 217510 w 435077"/>
                <a:gd name="connsiteY6" fmla="*/ 217532 h 435078"/>
                <a:gd name="connsiteX7" fmla="*/ 217510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0" y="435079"/>
                  </a:lnTo>
                  <a:lnTo>
                    <a:pt x="217510" y="217546"/>
                  </a:lnTo>
                  <a:lnTo>
                    <a:pt x="0" y="435079"/>
                  </a:lnTo>
                  <a:close/>
                  <a:moveTo>
                    <a:pt x="217510" y="0"/>
                  </a:moveTo>
                  <a:lnTo>
                    <a:pt x="0" y="0"/>
                  </a:lnTo>
                  <a:lnTo>
                    <a:pt x="217510" y="217532"/>
                  </a:lnTo>
                  <a:lnTo>
                    <a:pt x="217510"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6" name="Freeform: Shape 25">
              <a:extLst>
                <a:ext uri="{FF2B5EF4-FFF2-40B4-BE49-F238E27FC236}">
                  <a16:creationId xmlns:a16="http://schemas.microsoft.com/office/drawing/2014/main" id="{CC6C1D05-DC23-9994-8D90-4B13D8C793D2}"/>
                </a:ext>
              </a:extLst>
            </p:cNvPr>
            <p:cNvSpPr/>
            <p:nvPr/>
          </p:nvSpPr>
          <p:spPr>
            <a:xfrm>
              <a:off x="1823902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4"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200" y="240784"/>
                    <a:pt x="158967" y="217907"/>
                    <a:pt x="216151" y="217539"/>
                  </a:cubicBezTo>
                  <a:lnTo>
                    <a:pt x="0" y="217539"/>
                  </a:lnTo>
                  <a:cubicBezTo>
                    <a:pt x="0" y="159844"/>
                    <a:pt x="22922" y="104512"/>
                    <a:pt x="63710" y="63716"/>
                  </a:cubicBezTo>
                  <a:cubicBezTo>
                    <a:pt x="104527" y="22919"/>
                    <a:pt x="159836" y="0"/>
                    <a:pt x="217539" y="0"/>
                  </a:cubicBezTo>
                  <a:cubicBezTo>
                    <a:pt x="275241" y="0"/>
                    <a:pt x="330577" y="22919"/>
                    <a:pt x="371365"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27" name="Freeform: Shape 26">
              <a:extLst>
                <a:ext uri="{FF2B5EF4-FFF2-40B4-BE49-F238E27FC236}">
                  <a16:creationId xmlns:a16="http://schemas.microsoft.com/office/drawing/2014/main" id="{6C4D66F2-D260-13B1-DBF7-60E32D95153D}"/>
                </a:ext>
              </a:extLst>
            </p:cNvPr>
            <p:cNvSpPr/>
            <p:nvPr/>
          </p:nvSpPr>
          <p:spPr>
            <a:xfrm>
              <a:off x="1736887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solidFill>
                  <a:schemeClr val="bg1"/>
                </a:solidFill>
              </a:endParaRPr>
            </a:p>
          </p:txBody>
        </p:sp>
        <p:sp>
          <p:nvSpPr>
            <p:cNvPr id="28" name="Freeform: Shape 27">
              <a:extLst>
                <a:ext uri="{FF2B5EF4-FFF2-40B4-BE49-F238E27FC236}">
                  <a16:creationId xmlns:a16="http://schemas.microsoft.com/office/drawing/2014/main" id="{7E49B427-6793-F3E2-862F-ED105B01822C}"/>
                </a:ext>
              </a:extLst>
            </p:cNvPr>
            <p:cNvSpPr/>
            <p:nvPr/>
          </p:nvSpPr>
          <p:spPr>
            <a:xfrm>
              <a:off x="19109210"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51 w 435077"/>
                <a:gd name="connsiteY7" fmla="*/ 217542 h 435075"/>
                <a:gd name="connsiteX8" fmla="*/ 435077 w 435077"/>
                <a:gd name="connsiteY8" fmla="*/ 217542 h 435075"/>
                <a:gd name="connsiteX9" fmla="*/ 435051 w 435077"/>
                <a:gd name="connsiteY9" fmla="*/ 217537 h 435075"/>
                <a:gd name="connsiteX10" fmla="*/ 435077 w 435077"/>
                <a:gd name="connsiteY10" fmla="*/ 217533 h 435075"/>
                <a:gd name="connsiteX11" fmla="*/ 435051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51" y="217542"/>
                  </a:lnTo>
                  <a:lnTo>
                    <a:pt x="435077" y="217542"/>
                  </a:lnTo>
                  <a:lnTo>
                    <a:pt x="435051" y="217537"/>
                  </a:lnTo>
                  <a:lnTo>
                    <a:pt x="435077" y="217533"/>
                  </a:lnTo>
                  <a:lnTo>
                    <a:pt x="435051" y="217533"/>
                  </a:lnTo>
                  <a:lnTo>
                    <a:pt x="217539" y="4"/>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29" name="Freeform: Shape 28">
              <a:extLst>
                <a:ext uri="{FF2B5EF4-FFF2-40B4-BE49-F238E27FC236}">
                  <a16:creationId xmlns:a16="http://schemas.microsoft.com/office/drawing/2014/main" id="{C72916F0-3F5F-8188-423A-BCBE44B2DF09}"/>
                </a:ext>
              </a:extLst>
            </p:cNvPr>
            <p:cNvSpPr/>
            <p:nvPr/>
          </p:nvSpPr>
          <p:spPr>
            <a:xfrm>
              <a:off x="19979365" y="228598"/>
              <a:ext cx="435077" cy="435067"/>
            </a:xfrm>
            <a:custGeom>
              <a:avLst/>
              <a:gdLst>
                <a:gd name="connsiteX0" fmla="*/ 0 w 435077"/>
                <a:gd name="connsiteY0" fmla="*/ 435068 h 435067"/>
                <a:gd name="connsiteX1" fmla="*/ 217539 w 435077"/>
                <a:gd name="connsiteY1" fmla="*/ 435068 h 435067"/>
                <a:gd name="connsiteX2" fmla="*/ 217539 w 435077"/>
                <a:gd name="connsiteY2" fmla="*/ 217535 h 435067"/>
                <a:gd name="connsiteX3" fmla="*/ 0 w 435077"/>
                <a:gd name="connsiteY3" fmla="*/ 435068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8"/>
                  </a:moveTo>
                  <a:lnTo>
                    <a:pt x="217539" y="435068"/>
                  </a:lnTo>
                  <a:lnTo>
                    <a:pt x="217539" y="217535"/>
                  </a:lnTo>
                  <a:lnTo>
                    <a:pt x="0" y="435068"/>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30" name="Freeform: Shape 29">
              <a:extLst>
                <a:ext uri="{FF2B5EF4-FFF2-40B4-BE49-F238E27FC236}">
                  <a16:creationId xmlns:a16="http://schemas.microsoft.com/office/drawing/2014/main" id="{0809FF90-8CA7-1245-C767-1038E84C8614}"/>
                </a:ext>
              </a:extLst>
            </p:cNvPr>
            <p:cNvSpPr/>
            <p:nvPr/>
          </p:nvSpPr>
          <p:spPr>
            <a:xfrm>
              <a:off x="21719702" y="228598"/>
              <a:ext cx="435077" cy="435073"/>
            </a:xfrm>
            <a:custGeom>
              <a:avLst/>
              <a:gdLst>
                <a:gd name="connsiteX0" fmla="*/ 371339 w 435077"/>
                <a:gd name="connsiteY0" fmla="*/ 63716 h 435073"/>
                <a:gd name="connsiteX1" fmla="*/ 435077 w 435077"/>
                <a:gd name="connsiteY1" fmla="*/ 217539 h 435073"/>
                <a:gd name="connsiteX2" fmla="*/ 218926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39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39" y="63716"/>
                  </a:moveTo>
                  <a:cubicBezTo>
                    <a:pt x="412155" y="104512"/>
                    <a:pt x="435077" y="159844"/>
                    <a:pt x="435077" y="217539"/>
                  </a:cubicBezTo>
                  <a:lnTo>
                    <a:pt x="218926" y="217539"/>
                  </a:lnTo>
                  <a:cubicBezTo>
                    <a:pt x="276112" y="217907"/>
                    <a:pt x="330877"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5" y="240784"/>
                    <a:pt x="158940" y="217907"/>
                    <a:pt x="216125" y="217539"/>
                  </a:cubicBezTo>
                  <a:lnTo>
                    <a:pt x="0" y="217539"/>
                  </a:lnTo>
                  <a:cubicBezTo>
                    <a:pt x="0" y="159844"/>
                    <a:pt x="22897" y="104512"/>
                    <a:pt x="63712" y="63716"/>
                  </a:cubicBezTo>
                  <a:cubicBezTo>
                    <a:pt x="104501" y="22919"/>
                    <a:pt x="159838" y="0"/>
                    <a:pt x="217539" y="0"/>
                  </a:cubicBezTo>
                  <a:cubicBezTo>
                    <a:pt x="275215" y="0"/>
                    <a:pt x="330550" y="22919"/>
                    <a:pt x="371339" y="63716"/>
                  </a:cubicBezTo>
                  <a:close/>
                </a:path>
              </a:pathLst>
            </a:custGeom>
            <a:grpFill/>
            <a:ln w="27192" cap="flat">
              <a:noFill/>
              <a:prstDash val="solid"/>
              <a:miter/>
            </a:ln>
          </p:spPr>
          <p:txBody>
            <a:bodyPr rtlCol="0" anchor="ctr"/>
            <a:lstStyle/>
            <a:p>
              <a:endParaRPr lang="uk-UA">
                <a:solidFill>
                  <a:schemeClr val="bg1"/>
                </a:solidFill>
              </a:endParaRPr>
            </a:p>
          </p:txBody>
        </p:sp>
        <p:sp>
          <p:nvSpPr>
            <p:cNvPr id="31" name="Freeform: Shape 30">
              <a:extLst>
                <a:ext uri="{FF2B5EF4-FFF2-40B4-BE49-F238E27FC236}">
                  <a16:creationId xmlns:a16="http://schemas.microsoft.com/office/drawing/2014/main" id="{B92D25AD-C22F-56A4-2974-FAF592984C99}"/>
                </a:ext>
              </a:extLst>
            </p:cNvPr>
            <p:cNvSpPr/>
            <p:nvPr/>
          </p:nvSpPr>
          <p:spPr>
            <a:xfrm>
              <a:off x="20849520" y="228598"/>
              <a:ext cx="435103" cy="435078"/>
            </a:xfrm>
            <a:custGeom>
              <a:avLst/>
              <a:gdLst>
                <a:gd name="connsiteX0" fmla="*/ 217539 w 435103"/>
                <a:gd name="connsiteY0" fmla="*/ 0 h 435078"/>
                <a:gd name="connsiteX1" fmla="*/ 0 w 435103"/>
                <a:gd name="connsiteY1" fmla="*/ 0 h 435078"/>
                <a:gd name="connsiteX2" fmla="*/ 0 w 435103"/>
                <a:gd name="connsiteY2" fmla="*/ 217539 h 435078"/>
                <a:gd name="connsiteX3" fmla="*/ 217539 w 435103"/>
                <a:gd name="connsiteY3" fmla="*/ 0 h 435078"/>
                <a:gd name="connsiteX4" fmla="*/ 435104 w 435103"/>
                <a:gd name="connsiteY4" fmla="*/ 0 h 435078"/>
                <a:gd name="connsiteX5" fmla="*/ 435104 w 435103"/>
                <a:gd name="connsiteY5" fmla="*/ 217539 h 435078"/>
                <a:gd name="connsiteX6" fmla="*/ 217565 w 435103"/>
                <a:gd name="connsiteY6" fmla="*/ 0 h 435078"/>
                <a:gd name="connsiteX7" fmla="*/ 435104 w 435103"/>
                <a:gd name="connsiteY7" fmla="*/ 0 h 435078"/>
                <a:gd name="connsiteX8" fmla="*/ 217565 w 435103"/>
                <a:gd name="connsiteY8" fmla="*/ 435079 h 435078"/>
                <a:gd name="connsiteX9" fmla="*/ 435104 w 435103"/>
                <a:gd name="connsiteY9" fmla="*/ 217539 h 435078"/>
                <a:gd name="connsiteX10" fmla="*/ 435104 w 435103"/>
                <a:gd name="connsiteY10" fmla="*/ 435079 h 435078"/>
                <a:gd name="connsiteX11" fmla="*/ 217565 w 435103"/>
                <a:gd name="connsiteY11" fmla="*/ 435079 h 435078"/>
                <a:gd name="connsiteX12" fmla="*/ 217565 w 435103"/>
                <a:gd name="connsiteY12" fmla="*/ 435079 h 435078"/>
                <a:gd name="connsiteX13" fmla="*/ 27 w 435103"/>
                <a:gd name="connsiteY13" fmla="*/ 217539 h 435078"/>
                <a:gd name="connsiteX14" fmla="*/ 27 w 435103"/>
                <a:gd name="connsiteY14" fmla="*/ 435079 h 435078"/>
                <a:gd name="connsiteX15" fmla="*/ 217565 w 435103"/>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8">
                  <a:moveTo>
                    <a:pt x="217539" y="0"/>
                  </a:moveTo>
                  <a:lnTo>
                    <a:pt x="0" y="0"/>
                  </a:lnTo>
                  <a:lnTo>
                    <a:pt x="0" y="217539"/>
                  </a:lnTo>
                  <a:lnTo>
                    <a:pt x="217539" y="0"/>
                  </a:lnTo>
                  <a:close/>
                  <a:moveTo>
                    <a:pt x="435104" y="0"/>
                  </a:moveTo>
                  <a:lnTo>
                    <a:pt x="435104" y="217539"/>
                  </a:lnTo>
                  <a:lnTo>
                    <a:pt x="217565" y="0"/>
                  </a:lnTo>
                  <a:lnTo>
                    <a:pt x="435104" y="0"/>
                  </a:lnTo>
                  <a:close/>
                  <a:moveTo>
                    <a:pt x="217565" y="435079"/>
                  </a:moveTo>
                  <a:lnTo>
                    <a:pt x="435104" y="217539"/>
                  </a:lnTo>
                  <a:lnTo>
                    <a:pt x="435104" y="435079"/>
                  </a:lnTo>
                  <a:lnTo>
                    <a:pt x="217565" y="435079"/>
                  </a:lnTo>
                  <a:close/>
                  <a:moveTo>
                    <a:pt x="217565" y="435079"/>
                  </a:moveTo>
                  <a:lnTo>
                    <a:pt x="27" y="217539"/>
                  </a:lnTo>
                  <a:lnTo>
                    <a:pt x="27" y="435079"/>
                  </a:lnTo>
                  <a:lnTo>
                    <a:pt x="217565" y="435079"/>
                  </a:lnTo>
                  <a:close/>
                </a:path>
              </a:pathLst>
            </a:custGeom>
            <a:grpFill/>
            <a:ln w="27192" cap="flat">
              <a:noFill/>
              <a:prstDash val="solid"/>
              <a:miter/>
            </a:ln>
          </p:spPr>
          <p:txBody>
            <a:bodyPr rtlCol="0" anchor="ctr"/>
            <a:lstStyle/>
            <a:p>
              <a:endParaRPr lang="uk-UA">
                <a:solidFill>
                  <a:schemeClr val="bg1"/>
                </a:solidFill>
              </a:endParaRPr>
            </a:p>
          </p:txBody>
        </p:sp>
        <p:sp>
          <p:nvSpPr>
            <p:cNvPr id="32" name="Freeform: Shape 31">
              <a:extLst>
                <a:ext uri="{FF2B5EF4-FFF2-40B4-BE49-F238E27FC236}">
                  <a16:creationId xmlns:a16="http://schemas.microsoft.com/office/drawing/2014/main" id="{01905C17-2FA1-44B3-4179-4EDE6C59D668}"/>
                </a:ext>
              </a:extLst>
            </p:cNvPr>
            <p:cNvSpPr/>
            <p:nvPr/>
          </p:nvSpPr>
          <p:spPr>
            <a:xfrm>
              <a:off x="22589856"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2 h 435075"/>
                <a:gd name="connsiteX8" fmla="*/ 435077 w 435077"/>
                <a:gd name="connsiteY8" fmla="*/ 217542 h 435075"/>
                <a:gd name="connsiteX9" fmla="*/ 435077 w 435077"/>
                <a:gd name="connsiteY9" fmla="*/ 217537 h 435075"/>
                <a:gd name="connsiteX10" fmla="*/ 435077 w 435077"/>
                <a:gd name="connsiteY10" fmla="*/ 217533 h 435075"/>
                <a:gd name="connsiteX11" fmla="*/ 435077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2"/>
                  </a:lnTo>
                  <a:lnTo>
                    <a:pt x="435077" y="217542"/>
                  </a:lnTo>
                  <a:lnTo>
                    <a:pt x="435077" y="217537"/>
                  </a:lnTo>
                  <a:lnTo>
                    <a:pt x="435077" y="217533"/>
                  </a:lnTo>
                  <a:lnTo>
                    <a:pt x="435077" y="217533"/>
                  </a:lnTo>
                  <a:lnTo>
                    <a:pt x="217539" y="4"/>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33" name="Freeform: Shape 32">
              <a:extLst>
                <a:ext uri="{FF2B5EF4-FFF2-40B4-BE49-F238E27FC236}">
                  <a16:creationId xmlns:a16="http://schemas.microsoft.com/office/drawing/2014/main" id="{DE6BE8FD-12DE-B50A-E0E0-1631DC9800D8}"/>
                </a:ext>
              </a:extLst>
            </p:cNvPr>
            <p:cNvSpPr/>
            <p:nvPr/>
          </p:nvSpPr>
          <p:spPr>
            <a:xfrm>
              <a:off x="23460039" y="228598"/>
              <a:ext cx="435077" cy="435067"/>
            </a:xfrm>
            <a:custGeom>
              <a:avLst/>
              <a:gdLst>
                <a:gd name="connsiteX0" fmla="*/ 0 w 435077"/>
                <a:gd name="connsiteY0" fmla="*/ 435065 h 435067"/>
                <a:gd name="connsiteX1" fmla="*/ 217510 w 435077"/>
                <a:gd name="connsiteY1" fmla="*/ 435068 h 435067"/>
                <a:gd name="connsiteX2" fmla="*/ 217510 w 435077"/>
                <a:gd name="connsiteY2" fmla="*/ 217535 h 435067"/>
                <a:gd name="connsiteX3" fmla="*/ 0 w 435077"/>
                <a:gd name="connsiteY3" fmla="*/ 435065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5"/>
                  </a:moveTo>
                  <a:lnTo>
                    <a:pt x="217510" y="435068"/>
                  </a:lnTo>
                  <a:lnTo>
                    <a:pt x="217510" y="217535"/>
                  </a:lnTo>
                  <a:lnTo>
                    <a:pt x="0" y="435065"/>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34" name="Freeform: Shape 33">
              <a:extLst>
                <a:ext uri="{FF2B5EF4-FFF2-40B4-BE49-F238E27FC236}">
                  <a16:creationId xmlns:a16="http://schemas.microsoft.com/office/drawing/2014/main" id="{6CB83ED5-766C-3A9B-2C45-C35ADEEEB967}"/>
                </a:ext>
              </a:extLst>
            </p:cNvPr>
            <p:cNvSpPr/>
            <p:nvPr/>
          </p:nvSpPr>
          <p:spPr>
            <a:xfrm>
              <a:off x="2433019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35" name="Freeform: Shape 34">
              <a:extLst>
                <a:ext uri="{FF2B5EF4-FFF2-40B4-BE49-F238E27FC236}">
                  <a16:creationId xmlns:a16="http://schemas.microsoft.com/office/drawing/2014/main" id="{A88C8C57-AC20-4199-B2E5-C3EDCFAA44A3}"/>
                </a:ext>
              </a:extLst>
            </p:cNvPr>
            <p:cNvSpPr/>
            <p:nvPr/>
          </p:nvSpPr>
          <p:spPr>
            <a:xfrm>
              <a:off x="835769" y="1098754"/>
              <a:ext cx="435077" cy="435077"/>
            </a:xfrm>
            <a:custGeom>
              <a:avLst/>
              <a:gdLst>
                <a:gd name="connsiteX0" fmla="*/ 63711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11 w 435077"/>
                <a:gd name="connsiteY6" fmla="*/ 153824 h 435077"/>
                <a:gd name="connsiteX7" fmla="*/ 63711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11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4"/>
                  </a:moveTo>
                  <a:cubicBezTo>
                    <a:pt x="22923" y="113028"/>
                    <a:pt x="0" y="57697"/>
                    <a:pt x="0" y="0"/>
                  </a:cubicBezTo>
                  <a:lnTo>
                    <a:pt x="217539" y="0"/>
                  </a:lnTo>
                  <a:lnTo>
                    <a:pt x="435077" y="0"/>
                  </a:lnTo>
                  <a:cubicBezTo>
                    <a:pt x="435077" y="57697"/>
                    <a:pt x="412154" y="113028"/>
                    <a:pt x="371366" y="153824"/>
                  </a:cubicBezTo>
                  <a:cubicBezTo>
                    <a:pt x="330550" y="194621"/>
                    <a:pt x="275213" y="217539"/>
                    <a:pt x="217539" y="217539"/>
                  </a:cubicBezTo>
                  <a:cubicBezTo>
                    <a:pt x="159836" y="217539"/>
                    <a:pt x="104500" y="194621"/>
                    <a:pt x="63711" y="153824"/>
                  </a:cubicBezTo>
                  <a:close/>
                  <a:moveTo>
                    <a:pt x="63711" y="281256"/>
                  </a:moveTo>
                  <a:cubicBezTo>
                    <a:pt x="22923" y="322052"/>
                    <a:pt x="0" y="377383"/>
                    <a:pt x="0" y="435077"/>
                  </a:cubicBezTo>
                  <a:lnTo>
                    <a:pt x="217539" y="435077"/>
                  </a:lnTo>
                  <a:lnTo>
                    <a:pt x="435077" y="435077"/>
                  </a:lnTo>
                  <a:cubicBezTo>
                    <a:pt x="435077" y="377383"/>
                    <a:pt x="412154" y="322052"/>
                    <a:pt x="371366" y="281256"/>
                  </a:cubicBezTo>
                  <a:cubicBezTo>
                    <a:pt x="330550" y="240459"/>
                    <a:pt x="275213" y="217539"/>
                    <a:pt x="217539" y="217539"/>
                  </a:cubicBezTo>
                  <a:cubicBezTo>
                    <a:pt x="159836" y="217539"/>
                    <a:pt x="104500" y="240459"/>
                    <a:pt x="63711"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36" name="Freeform: Shape 35">
              <a:extLst>
                <a:ext uri="{FF2B5EF4-FFF2-40B4-BE49-F238E27FC236}">
                  <a16:creationId xmlns:a16="http://schemas.microsoft.com/office/drawing/2014/main" id="{00DD1FBC-34F8-952B-C9D9-8CE65796A088}"/>
                </a:ext>
              </a:extLst>
            </p:cNvPr>
            <p:cNvSpPr/>
            <p:nvPr/>
          </p:nvSpPr>
          <p:spPr>
            <a:xfrm>
              <a:off x="-34398" y="1098754"/>
              <a:ext cx="435063" cy="435077"/>
            </a:xfrm>
            <a:custGeom>
              <a:avLst/>
              <a:gdLst>
                <a:gd name="connsiteX0" fmla="*/ 435064 w 435063"/>
                <a:gd name="connsiteY0" fmla="*/ 435077 h 435077"/>
                <a:gd name="connsiteX1" fmla="*/ 435064 w 435063"/>
                <a:gd name="connsiteY1" fmla="*/ 0 h 435077"/>
                <a:gd name="connsiteX2" fmla="*/ 217552 w 435063"/>
                <a:gd name="connsiteY2" fmla="*/ 217544 h 435077"/>
                <a:gd name="connsiteX3" fmla="*/ 435064 w 435063"/>
                <a:gd name="connsiteY3" fmla="*/ 435077 h 435077"/>
                <a:gd name="connsiteX4" fmla="*/ 0 w 435063"/>
                <a:gd name="connsiteY4" fmla="*/ 435077 h 435077"/>
                <a:gd name="connsiteX5" fmla="*/ 0 w 435063"/>
                <a:gd name="connsiteY5" fmla="*/ 3 h 435077"/>
                <a:gd name="connsiteX6" fmla="*/ 217525 w 435063"/>
                <a:gd name="connsiteY6" fmla="*/ 217544 h 435077"/>
                <a:gd name="connsiteX7" fmla="*/ 0 w 43506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63" h="435077">
                  <a:moveTo>
                    <a:pt x="435064" y="435077"/>
                  </a:moveTo>
                  <a:lnTo>
                    <a:pt x="435064" y="0"/>
                  </a:lnTo>
                  <a:lnTo>
                    <a:pt x="217552" y="217544"/>
                  </a:lnTo>
                  <a:lnTo>
                    <a:pt x="435064" y="435077"/>
                  </a:lnTo>
                  <a:close/>
                  <a:moveTo>
                    <a:pt x="0" y="435077"/>
                  </a:moveTo>
                  <a:lnTo>
                    <a:pt x="0" y="3"/>
                  </a:lnTo>
                  <a:lnTo>
                    <a:pt x="217525"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7" name="Freeform: Shape 36">
              <a:extLst>
                <a:ext uri="{FF2B5EF4-FFF2-40B4-BE49-F238E27FC236}">
                  <a16:creationId xmlns:a16="http://schemas.microsoft.com/office/drawing/2014/main" id="{7CAA168E-353D-1BF1-9237-89264F5BFA1C}"/>
                </a:ext>
              </a:extLst>
            </p:cNvPr>
            <p:cNvSpPr/>
            <p:nvPr/>
          </p:nvSpPr>
          <p:spPr>
            <a:xfrm>
              <a:off x="170592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38" name="Freeform: Shape 37">
              <a:extLst>
                <a:ext uri="{FF2B5EF4-FFF2-40B4-BE49-F238E27FC236}">
                  <a16:creationId xmlns:a16="http://schemas.microsoft.com/office/drawing/2014/main" id="{E613B69F-C0F4-368E-9CB0-960FD0172315}"/>
                </a:ext>
              </a:extLst>
            </p:cNvPr>
            <p:cNvSpPr/>
            <p:nvPr/>
          </p:nvSpPr>
          <p:spPr>
            <a:xfrm>
              <a:off x="2576106"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12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12"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9" name="Freeform: Shape 38">
              <a:extLst>
                <a:ext uri="{FF2B5EF4-FFF2-40B4-BE49-F238E27FC236}">
                  <a16:creationId xmlns:a16="http://schemas.microsoft.com/office/drawing/2014/main" id="{ADA850FB-9B78-3A06-CA36-A70642829D96}"/>
                </a:ext>
              </a:extLst>
            </p:cNvPr>
            <p:cNvSpPr/>
            <p:nvPr/>
          </p:nvSpPr>
          <p:spPr>
            <a:xfrm>
              <a:off x="4316416"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3" y="113028"/>
                    <a:pt x="0" y="57697"/>
                    <a:pt x="0" y="0"/>
                  </a:cubicBezTo>
                  <a:lnTo>
                    <a:pt x="217539" y="0"/>
                  </a:lnTo>
                  <a:lnTo>
                    <a:pt x="435077" y="0"/>
                  </a:lnTo>
                  <a:cubicBezTo>
                    <a:pt x="435077" y="57697"/>
                    <a:pt x="412181" y="113028"/>
                    <a:pt x="371365" y="153824"/>
                  </a:cubicBezTo>
                  <a:cubicBezTo>
                    <a:pt x="330577" y="194621"/>
                    <a:pt x="275240" y="217539"/>
                    <a:pt x="217539" y="217539"/>
                  </a:cubicBezTo>
                  <a:cubicBezTo>
                    <a:pt x="159864" y="217539"/>
                    <a:pt x="104527" y="194621"/>
                    <a:pt x="63739" y="153824"/>
                  </a:cubicBezTo>
                  <a:close/>
                  <a:moveTo>
                    <a:pt x="63739" y="281256"/>
                  </a:moveTo>
                  <a:cubicBezTo>
                    <a:pt x="22923" y="322052"/>
                    <a:pt x="0" y="377383"/>
                    <a:pt x="0" y="435077"/>
                  </a:cubicBezTo>
                  <a:lnTo>
                    <a:pt x="217539" y="435077"/>
                  </a:lnTo>
                  <a:lnTo>
                    <a:pt x="435077" y="435077"/>
                  </a:lnTo>
                  <a:cubicBezTo>
                    <a:pt x="435077" y="377383"/>
                    <a:pt x="412181" y="322052"/>
                    <a:pt x="371365" y="281256"/>
                  </a:cubicBezTo>
                  <a:cubicBezTo>
                    <a:pt x="330577" y="240459"/>
                    <a:pt x="275240"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40" name="Freeform: Shape 39">
              <a:extLst>
                <a:ext uri="{FF2B5EF4-FFF2-40B4-BE49-F238E27FC236}">
                  <a16:creationId xmlns:a16="http://schemas.microsoft.com/office/drawing/2014/main" id="{10EE8845-D71A-08FB-3DB9-6487E41EA7E3}"/>
                </a:ext>
              </a:extLst>
            </p:cNvPr>
            <p:cNvSpPr/>
            <p:nvPr/>
          </p:nvSpPr>
          <p:spPr>
            <a:xfrm>
              <a:off x="3446261"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1" name="Freeform: Shape 40">
              <a:extLst>
                <a:ext uri="{FF2B5EF4-FFF2-40B4-BE49-F238E27FC236}">
                  <a16:creationId xmlns:a16="http://schemas.microsoft.com/office/drawing/2014/main" id="{D2014563-ACDE-76C8-6A32-E78F66D0B7E7}"/>
                </a:ext>
              </a:extLst>
            </p:cNvPr>
            <p:cNvSpPr/>
            <p:nvPr/>
          </p:nvSpPr>
          <p:spPr>
            <a:xfrm>
              <a:off x="518659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42" name="Freeform: Shape 41">
              <a:extLst>
                <a:ext uri="{FF2B5EF4-FFF2-40B4-BE49-F238E27FC236}">
                  <a16:creationId xmlns:a16="http://schemas.microsoft.com/office/drawing/2014/main" id="{DFE10473-C15A-5DF3-EFA0-5EEA5044330A}"/>
                </a:ext>
              </a:extLst>
            </p:cNvPr>
            <p:cNvSpPr/>
            <p:nvPr/>
          </p:nvSpPr>
          <p:spPr>
            <a:xfrm>
              <a:off x="6056752"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3" name="Freeform: Shape 42">
              <a:extLst>
                <a:ext uri="{FF2B5EF4-FFF2-40B4-BE49-F238E27FC236}">
                  <a16:creationId xmlns:a16="http://schemas.microsoft.com/office/drawing/2014/main" id="{1C629CF5-757D-318F-7796-FEFFA0458F3E}"/>
                </a:ext>
              </a:extLst>
            </p:cNvPr>
            <p:cNvSpPr/>
            <p:nvPr/>
          </p:nvSpPr>
          <p:spPr>
            <a:xfrm>
              <a:off x="7797062"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4" y="113028"/>
                    <a:pt x="0" y="57697"/>
                    <a:pt x="0" y="0"/>
                  </a:cubicBezTo>
                  <a:lnTo>
                    <a:pt x="217539" y="0"/>
                  </a:lnTo>
                  <a:lnTo>
                    <a:pt x="435077" y="0"/>
                  </a:lnTo>
                  <a:cubicBezTo>
                    <a:pt x="435077" y="57697"/>
                    <a:pt x="412182" y="113028"/>
                    <a:pt x="371366" y="153824"/>
                  </a:cubicBezTo>
                  <a:cubicBezTo>
                    <a:pt x="330578" y="194621"/>
                    <a:pt x="275241" y="217539"/>
                    <a:pt x="217539" y="217539"/>
                  </a:cubicBezTo>
                  <a:cubicBezTo>
                    <a:pt x="159864" y="217539"/>
                    <a:pt x="104527" y="194621"/>
                    <a:pt x="63739" y="153824"/>
                  </a:cubicBezTo>
                  <a:close/>
                  <a:moveTo>
                    <a:pt x="63739" y="281256"/>
                  </a:moveTo>
                  <a:cubicBezTo>
                    <a:pt x="22924" y="322052"/>
                    <a:pt x="0" y="377383"/>
                    <a:pt x="0" y="435077"/>
                  </a:cubicBezTo>
                  <a:lnTo>
                    <a:pt x="217539" y="435077"/>
                  </a:lnTo>
                  <a:lnTo>
                    <a:pt x="435077" y="435077"/>
                  </a:lnTo>
                  <a:cubicBezTo>
                    <a:pt x="435077" y="377383"/>
                    <a:pt x="412182" y="322052"/>
                    <a:pt x="371366" y="281256"/>
                  </a:cubicBezTo>
                  <a:cubicBezTo>
                    <a:pt x="330578" y="240459"/>
                    <a:pt x="275241"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44" name="Freeform: Shape 43">
              <a:extLst>
                <a:ext uri="{FF2B5EF4-FFF2-40B4-BE49-F238E27FC236}">
                  <a16:creationId xmlns:a16="http://schemas.microsoft.com/office/drawing/2014/main" id="{BF2B1145-987E-C499-1241-B10C1C8E4DB2}"/>
                </a:ext>
              </a:extLst>
            </p:cNvPr>
            <p:cNvSpPr/>
            <p:nvPr/>
          </p:nvSpPr>
          <p:spPr>
            <a:xfrm>
              <a:off x="6926907"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5" name="Freeform: Shape 44">
              <a:extLst>
                <a:ext uri="{FF2B5EF4-FFF2-40B4-BE49-F238E27FC236}">
                  <a16:creationId xmlns:a16="http://schemas.microsoft.com/office/drawing/2014/main" id="{3DE78B75-96FA-6D27-8974-525BE314806A}"/>
                </a:ext>
              </a:extLst>
            </p:cNvPr>
            <p:cNvSpPr/>
            <p:nvPr/>
          </p:nvSpPr>
          <p:spPr>
            <a:xfrm>
              <a:off x="866721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46" name="Freeform: Shape 45">
              <a:extLst>
                <a:ext uri="{FF2B5EF4-FFF2-40B4-BE49-F238E27FC236}">
                  <a16:creationId xmlns:a16="http://schemas.microsoft.com/office/drawing/2014/main" id="{19DFF429-09D5-2FBF-FF9D-B14DF02A1B96}"/>
                </a:ext>
              </a:extLst>
            </p:cNvPr>
            <p:cNvSpPr/>
            <p:nvPr/>
          </p:nvSpPr>
          <p:spPr>
            <a:xfrm>
              <a:off x="953739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7" name="Freeform: Shape 46">
              <a:extLst>
                <a:ext uri="{FF2B5EF4-FFF2-40B4-BE49-F238E27FC236}">
                  <a16:creationId xmlns:a16="http://schemas.microsoft.com/office/drawing/2014/main" id="{391DF034-0D81-1DFE-1969-71A42059FE95}"/>
                </a:ext>
              </a:extLst>
            </p:cNvPr>
            <p:cNvSpPr/>
            <p:nvPr/>
          </p:nvSpPr>
          <p:spPr>
            <a:xfrm>
              <a:off x="1127770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49" y="194621"/>
                    <a:pt x="275239" y="217539"/>
                    <a:pt x="217539" y="217539"/>
                  </a:cubicBezTo>
                  <a:cubicBezTo>
                    <a:pt x="159836" y="217539"/>
                    <a:pt x="104499"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49" y="240459"/>
                    <a:pt x="275239" y="217539"/>
                    <a:pt x="217539" y="217539"/>
                  </a:cubicBezTo>
                  <a:cubicBezTo>
                    <a:pt x="159836" y="217539"/>
                    <a:pt x="104499" y="240459"/>
                    <a:pt x="63710"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48" name="Freeform: Shape 47">
              <a:extLst>
                <a:ext uri="{FF2B5EF4-FFF2-40B4-BE49-F238E27FC236}">
                  <a16:creationId xmlns:a16="http://schemas.microsoft.com/office/drawing/2014/main" id="{8E2E9DF4-2675-D07D-2712-AB304F874475}"/>
                </a:ext>
              </a:extLst>
            </p:cNvPr>
            <p:cNvSpPr/>
            <p:nvPr/>
          </p:nvSpPr>
          <p:spPr>
            <a:xfrm>
              <a:off x="1040755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1"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9" name="Freeform: Shape 48">
              <a:extLst>
                <a:ext uri="{FF2B5EF4-FFF2-40B4-BE49-F238E27FC236}">
                  <a16:creationId xmlns:a16="http://schemas.microsoft.com/office/drawing/2014/main" id="{0F0DCED4-AE43-21A6-DD9B-B4AC987C3D1F}"/>
                </a:ext>
              </a:extLst>
            </p:cNvPr>
            <p:cNvSpPr/>
            <p:nvPr/>
          </p:nvSpPr>
          <p:spPr>
            <a:xfrm>
              <a:off x="1214786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5 w 435077"/>
                <a:gd name="connsiteY3" fmla="*/ 16 h 435077"/>
                <a:gd name="connsiteX4" fmla="*/ 435077 w 435077"/>
                <a:gd name="connsiteY4" fmla="*/ 217547 h 435077"/>
                <a:gd name="connsiteX5" fmla="*/ 217565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5" y="16"/>
                  </a:lnTo>
                  <a:lnTo>
                    <a:pt x="435077" y="217547"/>
                  </a:lnTo>
                  <a:lnTo>
                    <a:pt x="217565"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50" name="Freeform: Shape 49">
              <a:extLst>
                <a:ext uri="{FF2B5EF4-FFF2-40B4-BE49-F238E27FC236}">
                  <a16:creationId xmlns:a16="http://schemas.microsoft.com/office/drawing/2014/main" id="{79A71A6F-7381-4A27-5347-D4202A5E32C5}"/>
                </a:ext>
              </a:extLst>
            </p:cNvPr>
            <p:cNvSpPr/>
            <p:nvPr/>
          </p:nvSpPr>
          <p:spPr>
            <a:xfrm>
              <a:off x="1301804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51" name="Freeform: Shape 50">
              <a:extLst>
                <a:ext uri="{FF2B5EF4-FFF2-40B4-BE49-F238E27FC236}">
                  <a16:creationId xmlns:a16="http://schemas.microsoft.com/office/drawing/2014/main" id="{8973D896-B394-5A82-438A-E7DF7D986942}"/>
                </a:ext>
              </a:extLst>
            </p:cNvPr>
            <p:cNvSpPr/>
            <p:nvPr/>
          </p:nvSpPr>
          <p:spPr>
            <a:xfrm>
              <a:off x="1475838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924" y="113028"/>
                    <a:pt x="0" y="57697"/>
                    <a:pt x="0" y="0"/>
                  </a:cubicBezTo>
                  <a:lnTo>
                    <a:pt x="217539" y="0"/>
                  </a:lnTo>
                  <a:lnTo>
                    <a:pt x="435077" y="0"/>
                  </a:lnTo>
                  <a:cubicBezTo>
                    <a:pt x="435077" y="57697"/>
                    <a:pt x="412155" y="113028"/>
                    <a:pt x="371367" y="153824"/>
                  </a:cubicBezTo>
                  <a:cubicBezTo>
                    <a:pt x="330550" y="194621"/>
                    <a:pt x="275241" y="217539"/>
                    <a:pt x="217539" y="217539"/>
                  </a:cubicBezTo>
                  <a:cubicBezTo>
                    <a:pt x="159836" y="217539"/>
                    <a:pt x="104501" y="194621"/>
                    <a:pt x="63712" y="153824"/>
                  </a:cubicBezTo>
                  <a:close/>
                  <a:moveTo>
                    <a:pt x="63712" y="281256"/>
                  </a:moveTo>
                  <a:cubicBezTo>
                    <a:pt x="22924" y="322052"/>
                    <a:pt x="0" y="377383"/>
                    <a:pt x="0" y="435077"/>
                  </a:cubicBezTo>
                  <a:lnTo>
                    <a:pt x="217539" y="435077"/>
                  </a:lnTo>
                  <a:lnTo>
                    <a:pt x="435077" y="435077"/>
                  </a:lnTo>
                  <a:cubicBezTo>
                    <a:pt x="435077" y="377383"/>
                    <a:pt x="412155" y="322052"/>
                    <a:pt x="371367" y="281256"/>
                  </a:cubicBezTo>
                  <a:cubicBezTo>
                    <a:pt x="330550" y="240459"/>
                    <a:pt x="275241" y="217539"/>
                    <a:pt x="217539" y="217539"/>
                  </a:cubicBezTo>
                  <a:cubicBezTo>
                    <a:pt x="159836" y="217539"/>
                    <a:pt x="104501" y="240459"/>
                    <a:pt x="63712"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52" name="Freeform: Shape 51">
              <a:extLst>
                <a:ext uri="{FF2B5EF4-FFF2-40B4-BE49-F238E27FC236}">
                  <a16:creationId xmlns:a16="http://schemas.microsoft.com/office/drawing/2014/main" id="{A7EEA846-67A5-3E6A-90FA-FCE7A51A5E78}"/>
                </a:ext>
              </a:extLst>
            </p:cNvPr>
            <p:cNvSpPr/>
            <p:nvPr/>
          </p:nvSpPr>
          <p:spPr>
            <a:xfrm>
              <a:off x="1388820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53" name="Freeform: Shape 52">
              <a:extLst>
                <a:ext uri="{FF2B5EF4-FFF2-40B4-BE49-F238E27FC236}">
                  <a16:creationId xmlns:a16="http://schemas.microsoft.com/office/drawing/2014/main" id="{E9350975-DACE-0DAF-4258-BCE53F735A38}"/>
                </a:ext>
              </a:extLst>
            </p:cNvPr>
            <p:cNvSpPr/>
            <p:nvPr/>
          </p:nvSpPr>
          <p:spPr>
            <a:xfrm>
              <a:off x="1562853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54" name="Freeform: Shape 53">
              <a:extLst>
                <a:ext uri="{FF2B5EF4-FFF2-40B4-BE49-F238E27FC236}">
                  <a16:creationId xmlns:a16="http://schemas.microsoft.com/office/drawing/2014/main" id="{406A8E34-EE56-4789-E00C-1943A41C29AE}"/>
                </a:ext>
              </a:extLst>
            </p:cNvPr>
            <p:cNvSpPr/>
            <p:nvPr/>
          </p:nvSpPr>
          <p:spPr>
            <a:xfrm>
              <a:off x="1649871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55" name="Freeform: Shape 54">
              <a:extLst>
                <a:ext uri="{FF2B5EF4-FFF2-40B4-BE49-F238E27FC236}">
                  <a16:creationId xmlns:a16="http://schemas.microsoft.com/office/drawing/2014/main" id="{DB50D061-77DE-1D9E-015B-14A6B29547C8}"/>
                </a:ext>
              </a:extLst>
            </p:cNvPr>
            <p:cNvSpPr/>
            <p:nvPr/>
          </p:nvSpPr>
          <p:spPr>
            <a:xfrm>
              <a:off x="1823902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77" y="194621"/>
                    <a:pt x="275241" y="217539"/>
                    <a:pt x="217539" y="217539"/>
                  </a:cubicBezTo>
                  <a:cubicBezTo>
                    <a:pt x="159836" y="217539"/>
                    <a:pt x="104527"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77" y="240459"/>
                    <a:pt x="275241" y="217539"/>
                    <a:pt x="217539" y="217539"/>
                  </a:cubicBezTo>
                  <a:cubicBezTo>
                    <a:pt x="159836" y="217539"/>
                    <a:pt x="104527" y="240459"/>
                    <a:pt x="63710"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56" name="Freeform: Shape 55">
              <a:extLst>
                <a:ext uri="{FF2B5EF4-FFF2-40B4-BE49-F238E27FC236}">
                  <a16:creationId xmlns:a16="http://schemas.microsoft.com/office/drawing/2014/main" id="{DA7BC342-C3E9-DD39-6266-B27B575ACA8C}"/>
                </a:ext>
              </a:extLst>
            </p:cNvPr>
            <p:cNvSpPr/>
            <p:nvPr/>
          </p:nvSpPr>
          <p:spPr>
            <a:xfrm>
              <a:off x="1736887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0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0"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57" name="Freeform: Shape 56">
              <a:extLst>
                <a:ext uri="{FF2B5EF4-FFF2-40B4-BE49-F238E27FC236}">
                  <a16:creationId xmlns:a16="http://schemas.microsoft.com/office/drawing/2014/main" id="{86257CB5-8EE0-A208-C173-2EA0F5D80ABF}"/>
                </a:ext>
              </a:extLst>
            </p:cNvPr>
            <p:cNvSpPr/>
            <p:nvPr/>
          </p:nvSpPr>
          <p:spPr>
            <a:xfrm>
              <a:off x="19109210"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58" name="Freeform: Shape 57">
              <a:extLst>
                <a:ext uri="{FF2B5EF4-FFF2-40B4-BE49-F238E27FC236}">
                  <a16:creationId xmlns:a16="http://schemas.microsoft.com/office/drawing/2014/main" id="{8BE01CCB-A722-2A16-F3F0-F5CCDB5531F1}"/>
                </a:ext>
              </a:extLst>
            </p:cNvPr>
            <p:cNvSpPr/>
            <p:nvPr/>
          </p:nvSpPr>
          <p:spPr>
            <a:xfrm>
              <a:off x="1997936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59" name="Freeform: Shape 58">
              <a:extLst>
                <a:ext uri="{FF2B5EF4-FFF2-40B4-BE49-F238E27FC236}">
                  <a16:creationId xmlns:a16="http://schemas.microsoft.com/office/drawing/2014/main" id="{F4B4F6AA-6638-8F96-2197-7C6A9042D3DE}"/>
                </a:ext>
              </a:extLst>
            </p:cNvPr>
            <p:cNvSpPr/>
            <p:nvPr/>
          </p:nvSpPr>
          <p:spPr>
            <a:xfrm>
              <a:off x="2171970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897" y="113028"/>
                    <a:pt x="0" y="57697"/>
                    <a:pt x="0" y="0"/>
                  </a:cubicBezTo>
                  <a:lnTo>
                    <a:pt x="217539" y="0"/>
                  </a:lnTo>
                  <a:lnTo>
                    <a:pt x="435077" y="0"/>
                  </a:lnTo>
                  <a:cubicBezTo>
                    <a:pt x="435077" y="57697"/>
                    <a:pt x="412155" y="113028"/>
                    <a:pt x="371339" y="153824"/>
                  </a:cubicBezTo>
                  <a:cubicBezTo>
                    <a:pt x="330550" y="194621"/>
                    <a:pt x="275215" y="217539"/>
                    <a:pt x="217539" y="217539"/>
                  </a:cubicBezTo>
                  <a:cubicBezTo>
                    <a:pt x="159838" y="217539"/>
                    <a:pt x="104501" y="194621"/>
                    <a:pt x="63712" y="153824"/>
                  </a:cubicBezTo>
                  <a:close/>
                  <a:moveTo>
                    <a:pt x="63712" y="281256"/>
                  </a:moveTo>
                  <a:cubicBezTo>
                    <a:pt x="22897" y="322052"/>
                    <a:pt x="0" y="377383"/>
                    <a:pt x="0" y="435077"/>
                  </a:cubicBezTo>
                  <a:lnTo>
                    <a:pt x="217539" y="435077"/>
                  </a:lnTo>
                  <a:lnTo>
                    <a:pt x="435077" y="435077"/>
                  </a:lnTo>
                  <a:cubicBezTo>
                    <a:pt x="435077" y="377383"/>
                    <a:pt x="412155" y="322052"/>
                    <a:pt x="371339" y="281256"/>
                  </a:cubicBezTo>
                  <a:cubicBezTo>
                    <a:pt x="330550" y="240459"/>
                    <a:pt x="275215" y="217539"/>
                    <a:pt x="217539" y="217539"/>
                  </a:cubicBezTo>
                  <a:cubicBezTo>
                    <a:pt x="159838" y="217539"/>
                    <a:pt x="104501" y="240459"/>
                    <a:pt x="63712" y="281256"/>
                  </a:cubicBezTo>
                  <a:close/>
                </a:path>
              </a:pathLst>
            </a:custGeom>
            <a:grpFill/>
            <a:ln w="27192" cap="flat">
              <a:noFill/>
              <a:prstDash val="solid"/>
              <a:miter/>
            </a:ln>
          </p:spPr>
          <p:txBody>
            <a:bodyPr rtlCol="0" anchor="ctr"/>
            <a:lstStyle/>
            <a:p>
              <a:endParaRPr lang="uk-UA">
                <a:solidFill>
                  <a:schemeClr val="bg1"/>
                </a:solidFill>
              </a:endParaRPr>
            </a:p>
          </p:txBody>
        </p:sp>
        <p:sp>
          <p:nvSpPr>
            <p:cNvPr id="60" name="Freeform: Shape 59">
              <a:extLst>
                <a:ext uri="{FF2B5EF4-FFF2-40B4-BE49-F238E27FC236}">
                  <a16:creationId xmlns:a16="http://schemas.microsoft.com/office/drawing/2014/main" id="{1EDBB0C7-0D29-0DCC-EE5E-55373D6E399D}"/>
                </a:ext>
              </a:extLst>
            </p:cNvPr>
            <p:cNvSpPr/>
            <p:nvPr/>
          </p:nvSpPr>
          <p:spPr>
            <a:xfrm>
              <a:off x="2084952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61" name="Freeform: Shape 60">
              <a:extLst>
                <a:ext uri="{FF2B5EF4-FFF2-40B4-BE49-F238E27FC236}">
                  <a16:creationId xmlns:a16="http://schemas.microsoft.com/office/drawing/2014/main" id="{791DC09E-45EE-3C79-5C2D-1A29F34E4801}"/>
                </a:ext>
              </a:extLst>
            </p:cNvPr>
            <p:cNvSpPr/>
            <p:nvPr/>
          </p:nvSpPr>
          <p:spPr>
            <a:xfrm>
              <a:off x="2258985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solidFill>
                  <a:schemeClr val="bg1"/>
                </a:solidFill>
              </a:endParaRPr>
            </a:p>
          </p:txBody>
        </p:sp>
        <p:sp>
          <p:nvSpPr>
            <p:cNvPr id="62" name="Freeform: Shape 61">
              <a:extLst>
                <a:ext uri="{FF2B5EF4-FFF2-40B4-BE49-F238E27FC236}">
                  <a16:creationId xmlns:a16="http://schemas.microsoft.com/office/drawing/2014/main" id="{FA9E9B9F-3E7F-31CE-1A51-EF0CE315BE96}"/>
                </a:ext>
              </a:extLst>
            </p:cNvPr>
            <p:cNvSpPr/>
            <p:nvPr/>
          </p:nvSpPr>
          <p:spPr>
            <a:xfrm>
              <a:off x="2346003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63" name="Freeform: Shape 62">
              <a:extLst>
                <a:ext uri="{FF2B5EF4-FFF2-40B4-BE49-F238E27FC236}">
                  <a16:creationId xmlns:a16="http://schemas.microsoft.com/office/drawing/2014/main" id="{8D1D1EF4-DA4C-9C15-8080-D89F19EF4145}"/>
                </a:ext>
              </a:extLst>
            </p:cNvPr>
            <p:cNvSpPr/>
            <p:nvPr/>
          </p:nvSpPr>
          <p:spPr>
            <a:xfrm>
              <a:off x="2433019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64" name="Freeform: Shape 63">
              <a:extLst>
                <a:ext uri="{FF2B5EF4-FFF2-40B4-BE49-F238E27FC236}">
                  <a16:creationId xmlns:a16="http://schemas.microsoft.com/office/drawing/2014/main" id="{8157C486-36A3-3284-8570-3B188CC1F700}"/>
                </a:ext>
              </a:extLst>
            </p:cNvPr>
            <p:cNvSpPr/>
            <p:nvPr/>
          </p:nvSpPr>
          <p:spPr>
            <a:xfrm>
              <a:off x="835769" y="5449529"/>
              <a:ext cx="435077" cy="435077"/>
            </a:xfrm>
            <a:custGeom>
              <a:avLst/>
              <a:gdLst>
                <a:gd name="connsiteX0" fmla="*/ 371366 w 435077"/>
                <a:gd name="connsiteY0" fmla="*/ 63712 h 435077"/>
                <a:gd name="connsiteX1" fmla="*/ 435077 w 435077"/>
                <a:gd name="connsiteY1" fmla="*/ 217539 h 435077"/>
                <a:gd name="connsiteX2" fmla="*/ 21770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737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27"/>
                    <a:pt x="435077" y="159837"/>
                    <a:pt x="435077" y="217539"/>
                  </a:cubicBezTo>
                  <a:lnTo>
                    <a:pt x="217702" y="217539"/>
                  </a:lnTo>
                  <a:cubicBezTo>
                    <a:pt x="275349" y="217593"/>
                    <a:pt x="330604" y="240489"/>
                    <a:pt x="371366" y="281250"/>
                  </a:cubicBezTo>
                  <a:cubicBezTo>
                    <a:pt x="412154" y="322066"/>
                    <a:pt x="435077" y="377375"/>
                    <a:pt x="435077" y="435077"/>
                  </a:cubicBezTo>
                  <a:lnTo>
                    <a:pt x="217539" y="435077"/>
                  </a:lnTo>
                  <a:lnTo>
                    <a:pt x="0" y="435077"/>
                  </a:lnTo>
                  <a:cubicBezTo>
                    <a:pt x="0" y="377375"/>
                    <a:pt x="22923" y="322066"/>
                    <a:pt x="63711" y="281250"/>
                  </a:cubicBezTo>
                  <a:cubicBezTo>
                    <a:pt x="104473" y="240489"/>
                    <a:pt x="159728" y="217593"/>
                    <a:pt x="217375" y="217539"/>
                  </a:cubicBezTo>
                  <a:lnTo>
                    <a:pt x="0" y="217539"/>
                  </a:lnTo>
                  <a:cubicBezTo>
                    <a:pt x="0" y="159837"/>
                    <a:pt x="22923" y="104527"/>
                    <a:pt x="63711" y="63712"/>
                  </a:cubicBezTo>
                  <a:cubicBezTo>
                    <a:pt x="104500" y="22923"/>
                    <a:pt x="159836" y="0"/>
                    <a:pt x="217539" y="0"/>
                  </a:cubicBezTo>
                  <a:cubicBezTo>
                    <a:pt x="275213" y="0"/>
                    <a:pt x="330550" y="22923"/>
                    <a:pt x="371366"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65" name="Freeform: Shape 64">
              <a:extLst>
                <a:ext uri="{FF2B5EF4-FFF2-40B4-BE49-F238E27FC236}">
                  <a16:creationId xmlns:a16="http://schemas.microsoft.com/office/drawing/2014/main" id="{622662C1-09BD-8DAA-3BE9-D263F82E4DEA}"/>
                </a:ext>
              </a:extLst>
            </p:cNvPr>
            <p:cNvSpPr/>
            <p:nvPr/>
          </p:nvSpPr>
          <p:spPr>
            <a:xfrm>
              <a:off x="-34398" y="5449529"/>
              <a:ext cx="435090" cy="435077"/>
            </a:xfrm>
            <a:custGeom>
              <a:avLst/>
              <a:gdLst>
                <a:gd name="connsiteX0" fmla="*/ 217525 w 435090"/>
                <a:gd name="connsiteY0" fmla="*/ 0 h 435077"/>
                <a:gd name="connsiteX1" fmla="*/ 0 w 435090"/>
                <a:gd name="connsiteY1" fmla="*/ 0 h 435077"/>
                <a:gd name="connsiteX2" fmla="*/ 0 w 435090"/>
                <a:gd name="connsiteY2" fmla="*/ 217539 h 435077"/>
                <a:gd name="connsiteX3" fmla="*/ 217525 w 435090"/>
                <a:gd name="connsiteY3" fmla="*/ 0 h 435077"/>
                <a:gd name="connsiteX4" fmla="*/ 435091 w 435090"/>
                <a:gd name="connsiteY4" fmla="*/ 0 h 435077"/>
                <a:gd name="connsiteX5" fmla="*/ 435091 w 435090"/>
                <a:gd name="connsiteY5" fmla="*/ 217539 h 435077"/>
                <a:gd name="connsiteX6" fmla="*/ 217552 w 435090"/>
                <a:gd name="connsiteY6" fmla="*/ 0 h 435077"/>
                <a:gd name="connsiteX7" fmla="*/ 435091 w 435090"/>
                <a:gd name="connsiteY7" fmla="*/ 0 h 435077"/>
                <a:gd name="connsiteX8" fmla="*/ 217552 w 435090"/>
                <a:gd name="connsiteY8" fmla="*/ 435077 h 435077"/>
                <a:gd name="connsiteX9" fmla="*/ 435091 w 435090"/>
                <a:gd name="connsiteY9" fmla="*/ 217539 h 435077"/>
                <a:gd name="connsiteX10" fmla="*/ 435091 w 435090"/>
                <a:gd name="connsiteY10" fmla="*/ 435077 h 435077"/>
                <a:gd name="connsiteX11" fmla="*/ 217552 w 435090"/>
                <a:gd name="connsiteY11" fmla="*/ 435077 h 435077"/>
                <a:gd name="connsiteX12" fmla="*/ 217552 w 435090"/>
                <a:gd name="connsiteY12" fmla="*/ 435077 h 435077"/>
                <a:gd name="connsiteX13" fmla="*/ 11 w 435090"/>
                <a:gd name="connsiteY13" fmla="*/ 217539 h 435077"/>
                <a:gd name="connsiteX14" fmla="*/ 11 w 435090"/>
                <a:gd name="connsiteY14" fmla="*/ 435077 h 435077"/>
                <a:gd name="connsiteX15" fmla="*/ 217552 w 435090"/>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217525" y="0"/>
                  </a:moveTo>
                  <a:lnTo>
                    <a:pt x="0" y="0"/>
                  </a:lnTo>
                  <a:lnTo>
                    <a:pt x="0" y="217539"/>
                  </a:lnTo>
                  <a:lnTo>
                    <a:pt x="217525" y="0"/>
                  </a:lnTo>
                  <a:close/>
                  <a:moveTo>
                    <a:pt x="435091" y="0"/>
                  </a:moveTo>
                  <a:lnTo>
                    <a:pt x="435091" y="217539"/>
                  </a:lnTo>
                  <a:lnTo>
                    <a:pt x="217552" y="0"/>
                  </a:lnTo>
                  <a:lnTo>
                    <a:pt x="435091" y="0"/>
                  </a:lnTo>
                  <a:close/>
                  <a:moveTo>
                    <a:pt x="217552" y="435077"/>
                  </a:moveTo>
                  <a:lnTo>
                    <a:pt x="435091" y="217539"/>
                  </a:lnTo>
                  <a:lnTo>
                    <a:pt x="435091" y="435077"/>
                  </a:lnTo>
                  <a:lnTo>
                    <a:pt x="217552" y="435077"/>
                  </a:lnTo>
                  <a:close/>
                  <a:moveTo>
                    <a:pt x="217552" y="435077"/>
                  </a:moveTo>
                  <a:lnTo>
                    <a:pt x="11" y="217539"/>
                  </a:lnTo>
                  <a:lnTo>
                    <a:pt x="11" y="435077"/>
                  </a:lnTo>
                  <a:lnTo>
                    <a:pt x="217552" y="435077"/>
                  </a:lnTo>
                  <a:close/>
                </a:path>
              </a:pathLst>
            </a:custGeom>
            <a:grpFill/>
            <a:ln w="27192" cap="flat">
              <a:noFill/>
              <a:prstDash val="solid"/>
              <a:miter/>
            </a:ln>
          </p:spPr>
          <p:txBody>
            <a:bodyPr rtlCol="0" anchor="ctr"/>
            <a:lstStyle/>
            <a:p>
              <a:endParaRPr lang="uk-UA">
                <a:solidFill>
                  <a:schemeClr val="bg1"/>
                </a:solidFill>
              </a:endParaRPr>
            </a:p>
          </p:txBody>
        </p:sp>
        <p:sp>
          <p:nvSpPr>
            <p:cNvPr id="66" name="Freeform: Shape 65">
              <a:extLst>
                <a:ext uri="{FF2B5EF4-FFF2-40B4-BE49-F238E27FC236}">
                  <a16:creationId xmlns:a16="http://schemas.microsoft.com/office/drawing/2014/main" id="{A5325DEA-FEE3-07F3-1C3B-8FC95817AE84}"/>
                </a:ext>
              </a:extLst>
            </p:cNvPr>
            <p:cNvSpPr/>
            <p:nvPr/>
          </p:nvSpPr>
          <p:spPr>
            <a:xfrm>
              <a:off x="1705924"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67" name="Freeform: Shape 66">
              <a:extLst>
                <a:ext uri="{FF2B5EF4-FFF2-40B4-BE49-F238E27FC236}">
                  <a16:creationId xmlns:a16="http://schemas.microsoft.com/office/drawing/2014/main" id="{81017002-5082-AD1C-2554-EB624FD42997}"/>
                </a:ext>
              </a:extLst>
            </p:cNvPr>
            <p:cNvSpPr/>
            <p:nvPr/>
          </p:nvSpPr>
          <p:spPr>
            <a:xfrm>
              <a:off x="2576106" y="5449529"/>
              <a:ext cx="435077" cy="435077"/>
            </a:xfrm>
            <a:custGeom>
              <a:avLst/>
              <a:gdLst>
                <a:gd name="connsiteX0" fmla="*/ 0 w 435077"/>
                <a:gd name="connsiteY0" fmla="*/ 435077 h 435077"/>
                <a:gd name="connsiteX1" fmla="*/ 217512 w 435077"/>
                <a:gd name="connsiteY1" fmla="*/ 435077 h 435077"/>
                <a:gd name="connsiteX2" fmla="*/ 217512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68" name="Freeform: Shape 67">
              <a:extLst>
                <a:ext uri="{FF2B5EF4-FFF2-40B4-BE49-F238E27FC236}">
                  <a16:creationId xmlns:a16="http://schemas.microsoft.com/office/drawing/2014/main" id="{CA0AA150-9135-F781-B8A0-F6233CDB213A}"/>
                </a:ext>
              </a:extLst>
            </p:cNvPr>
            <p:cNvSpPr/>
            <p:nvPr/>
          </p:nvSpPr>
          <p:spPr>
            <a:xfrm>
              <a:off x="4316416" y="5449529"/>
              <a:ext cx="435103" cy="435077"/>
            </a:xfrm>
            <a:custGeom>
              <a:avLst/>
              <a:gdLst>
                <a:gd name="connsiteX0" fmla="*/ 371365 w 435103"/>
                <a:gd name="connsiteY0" fmla="*/ 63712 h 435077"/>
                <a:gd name="connsiteX1" fmla="*/ 435077 w 435103"/>
                <a:gd name="connsiteY1" fmla="*/ 217539 h 435077"/>
                <a:gd name="connsiteX2" fmla="*/ 217729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7375 w 435103"/>
                <a:gd name="connsiteY8" fmla="*/ 217539 h 435077"/>
                <a:gd name="connsiteX9" fmla="*/ 0 w 435103"/>
                <a:gd name="connsiteY9" fmla="*/ 217539 h 435077"/>
                <a:gd name="connsiteX10" fmla="*/ 63739 w 435103"/>
                <a:gd name="connsiteY10" fmla="*/ 63712 h 435077"/>
                <a:gd name="connsiteX11" fmla="*/ 217539 w 435103"/>
                <a:gd name="connsiteY11" fmla="*/ 0 h 435077"/>
                <a:gd name="connsiteX12" fmla="*/ 371365 w 435103"/>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2"/>
                  </a:moveTo>
                  <a:cubicBezTo>
                    <a:pt x="412181" y="104527"/>
                    <a:pt x="435077" y="159837"/>
                    <a:pt x="435077" y="217539"/>
                  </a:cubicBezTo>
                  <a:lnTo>
                    <a:pt x="217729" y="217539"/>
                  </a:lnTo>
                  <a:cubicBezTo>
                    <a:pt x="275349" y="217593"/>
                    <a:pt x="330632" y="240489"/>
                    <a:pt x="371365" y="281250"/>
                  </a:cubicBezTo>
                  <a:cubicBezTo>
                    <a:pt x="412181" y="322066"/>
                    <a:pt x="435104" y="377375"/>
                    <a:pt x="435104" y="435077"/>
                  </a:cubicBezTo>
                  <a:lnTo>
                    <a:pt x="217565" y="435077"/>
                  </a:lnTo>
                  <a:lnTo>
                    <a:pt x="27" y="435077"/>
                  </a:lnTo>
                  <a:cubicBezTo>
                    <a:pt x="27" y="377375"/>
                    <a:pt x="22923" y="322066"/>
                    <a:pt x="63739" y="281250"/>
                  </a:cubicBezTo>
                  <a:cubicBezTo>
                    <a:pt x="104500" y="240489"/>
                    <a:pt x="159755" y="217593"/>
                    <a:pt x="217375" y="217539"/>
                  </a:cubicBezTo>
                  <a:lnTo>
                    <a:pt x="0" y="217539"/>
                  </a:lnTo>
                  <a:cubicBezTo>
                    <a:pt x="0" y="159837"/>
                    <a:pt x="22923" y="104527"/>
                    <a:pt x="63739" y="63712"/>
                  </a:cubicBezTo>
                  <a:cubicBezTo>
                    <a:pt x="104527" y="22923"/>
                    <a:pt x="159864" y="0"/>
                    <a:pt x="217539" y="0"/>
                  </a:cubicBezTo>
                  <a:cubicBezTo>
                    <a:pt x="275240" y="0"/>
                    <a:pt x="330577" y="22923"/>
                    <a:pt x="371365"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69" name="Freeform: Shape 68">
              <a:extLst>
                <a:ext uri="{FF2B5EF4-FFF2-40B4-BE49-F238E27FC236}">
                  <a16:creationId xmlns:a16="http://schemas.microsoft.com/office/drawing/2014/main" id="{B8BB65E0-A4C8-8C4A-A91D-18DB4B3B63CF}"/>
                </a:ext>
              </a:extLst>
            </p:cNvPr>
            <p:cNvSpPr/>
            <p:nvPr/>
          </p:nvSpPr>
          <p:spPr>
            <a:xfrm>
              <a:off x="3446261" y="5449529"/>
              <a:ext cx="435077" cy="435077"/>
            </a:xfrm>
            <a:custGeom>
              <a:avLst/>
              <a:gdLst>
                <a:gd name="connsiteX0" fmla="*/ 217566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6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6" y="0"/>
                  </a:moveTo>
                  <a:lnTo>
                    <a:pt x="217539" y="0"/>
                  </a:lnTo>
                  <a:lnTo>
                    <a:pt x="27" y="0"/>
                  </a:lnTo>
                  <a:lnTo>
                    <a:pt x="27"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66" y="0"/>
                  </a:lnTo>
                  <a:close/>
                </a:path>
              </a:pathLst>
            </a:custGeom>
            <a:grpFill/>
            <a:ln w="27192" cap="flat">
              <a:noFill/>
              <a:prstDash val="solid"/>
              <a:miter/>
            </a:ln>
          </p:spPr>
          <p:txBody>
            <a:bodyPr rtlCol="0" anchor="ctr"/>
            <a:lstStyle/>
            <a:p>
              <a:endParaRPr lang="uk-UA">
                <a:solidFill>
                  <a:schemeClr val="bg1"/>
                </a:solidFill>
              </a:endParaRPr>
            </a:p>
          </p:txBody>
        </p:sp>
        <p:sp>
          <p:nvSpPr>
            <p:cNvPr id="70" name="Freeform: Shape 69">
              <a:extLst>
                <a:ext uri="{FF2B5EF4-FFF2-40B4-BE49-F238E27FC236}">
                  <a16:creationId xmlns:a16="http://schemas.microsoft.com/office/drawing/2014/main" id="{E029D127-9735-F24A-E557-03C7101EA33F}"/>
                </a:ext>
              </a:extLst>
            </p:cNvPr>
            <p:cNvSpPr/>
            <p:nvPr/>
          </p:nvSpPr>
          <p:spPr>
            <a:xfrm>
              <a:off x="518659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71" name="Freeform: Shape 70">
              <a:extLst>
                <a:ext uri="{FF2B5EF4-FFF2-40B4-BE49-F238E27FC236}">
                  <a16:creationId xmlns:a16="http://schemas.microsoft.com/office/drawing/2014/main" id="{9534F35C-01CD-9AE0-D6DF-3E82206A10A7}"/>
                </a:ext>
              </a:extLst>
            </p:cNvPr>
            <p:cNvSpPr/>
            <p:nvPr/>
          </p:nvSpPr>
          <p:spPr>
            <a:xfrm>
              <a:off x="6056752"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72" name="Freeform: Shape 71">
              <a:extLst>
                <a:ext uri="{FF2B5EF4-FFF2-40B4-BE49-F238E27FC236}">
                  <a16:creationId xmlns:a16="http://schemas.microsoft.com/office/drawing/2014/main" id="{AE32244E-88CD-7D0B-6D14-91FF93F1A341}"/>
                </a:ext>
              </a:extLst>
            </p:cNvPr>
            <p:cNvSpPr/>
            <p:nvPr/>
          </p:nvSpPr>
          <p:spPr>
            <a:xfrm>
              <a:off x="7797062" y="5449529"/>
              <a:ext cx="435104" cy="435077"/>
            </a:xfrm>
            <a:custGeom>
              <a:avLst/>
              <a:gdLst>
                <a:gd name="connsiteX0" fmla="*/ 371366 w 435104"/>
                <a:gd name="connsiteY0" fmla="*/ 63712 h 435077"/>
                <a:gd name="connsiteX1" fmla="*/ 435077 w 435104"/>
                <a:gd name="connsiteY1" fmla="*/ 217539 h 435077"/>
                <a:gd name="connsiteX2" fmla="*/ 217730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7376 w 435104"/>
                <a:gd name="connsiteY8" fmla="*/ 217539 h 435077"/>
                <a:gd name="connsiteX9" fmla="*/ 0 w 435104"/>
                <a:gd name="connsiteY9" fmla="*/ 217539 h 435077"/>
                <a:gd name="connsiteX10" fmla="*/ 63739 w 435104"/>
                <a:gd name="connsiteY10" fmla="*/ 63712 h 435077"/>
                <a:gd name="connsiteX11" fmla="*/ 217539 w 435104"/>
                <a:gd name="connsiteY11" fmla="*/ 0 h 435077"/>
                <a:gd name="connsiteX12" fmla="*/ 371366 w 435104"/>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2"/>
                  </a:moveTo>
                  <a:cubicBezTo>
                    <a:pt x="412182" y="104527"/>
                    <a:pt x="435077" y="159837"/>
                    <a:pt x="435077" y="217539"/>
                  </a:cubicBezTo>
                  <a:lnTo>
                    <a:pt x="217730" y="217539"/>
                  </a:lnTo>
                  <a:cubicBezTo>
                    <a:pt x="275350" y="217593"/>
                    <a:pt x="330632" y="240489"/>
                    <a:pt x="371366" y="281250"/>
                  </a:cubicBezTo>
                  <a:cubicBezTo>
                    <a:pt x="412182" y="322066"/>
                    <a:pt x="435105" y="377375"/>
                    <a:pt x="435105" y="435077"/>
                  </a:cubicBezTo>
                  <a:lnTo>
                    <a:pt x="217566" y="435077"/>
                  </a:lnTo>
                  <a:lnTo>
                    <a:pt x="27" y="435077"/>
                  </a:lnTo>
                  <a:cubicBezTo>
                    <a:pt x="27" y="377375"/>
                    <a:pt x="22924" y="322066"/>
                    <a:pt x="63739" y="281250"/>
                  </a:cubicBezTo>
                  <a:cubicBezTo>
                    <a:pt x="104501" y="240489"/>
                    <a:pt x="159755" y="217593"/>
                    <a:pt x="217376" y="217539"/>
                  </a:cubicBezTo>
                  <a:lnTo>
                    <a:pt x="0" y="217539"/>
                  </a:lnTo>
                  <a:cubicBezTo>
                    <a:pt x="0" y="159837"/>
                    <a:pt x="22924" y="104527"/>
                    <a:pt x="63739" y="63712"/>
                  </a:cubicBezTo>
                  <a:cubicBezTo>
                    <a:pt x="104527" y="22923"/>
                    <a:pt x="159864" y="0"/>
                    <a:pt x="217539" y="0"/>
                  </a:cubicBezTo>
                  <a:cubicBezTo>
                    <a:pt x="275241" y="0"/>
                    <a:pt x="330578" y="22923"/>
                    <a:pt x="371366"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73" name="Freeform: Shape 72">
              <a:extLst>
                <a:ext uri="{FF2B5EF4-FFF2-40B4-BE49-F238E27FC236}">
                  <a16:creationId xmlns:a16="http://schemas.microsoft.com/office/drawing/2014/main" id="{70632FBD-73AF-0CD4-B847-E8DE05B5AFEB}"/>
                </a:ext>
              </a:extLst>
            </p:cNvPr>
            <p:cNvSpPr/>
            <p:nvPr/>
          </p:nvSpPr>
          <p:spPr>
            <a:xfrm>
              <a:off x="6926907"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74" name="Freeform: Shape 73">
              <a:extLst>
                <a:ext uri="{FF2B5EF4-FFF2-40B4-BE49-F238E27FC236}">
                  <a16:creationId xmlns:a16="http://schemas.microsoft.com/office/drawing/2014/main" id="{E7DC4D63-8803-0B05-2D5D-29CA15607E2B}"/>
                </a:ext>
              </a:extLst>
            </p:cNvPr>
            <p:cNvSpPr/>
            <p:nvPr/>
          </p:nvSpPr>
          <p:spPr>
            <a:xfrm>
              <a:off x="866721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75" name="Freeform: Shape 74">
              <a:extLst>
                <a:ext uri="{FF2B5EF4-FFF2-40B4-BE49-F238E27FC236}">
                  <a16:creationId xmlns:a16="http://schemas.microsoft.com/office/drawing/2014/main" id="{D685DBD6-F01A-958A-59AC-B88C0932A560}"/>
                </a:ext>
              </a:extLst>
            </p:cNvPr>
            <p:cNvSpPr/>
            <p:nvPr/>
          </p:nvSpPr>
          <p:spPr>
            <a:xfrm>
              <a:off x="9537399" y="544952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76" name="Freeform: Shape 75">
              <a:extLst>
                <a:ext uri="{FF2B5EF4-FFF2-40B4-BE49-F238E27FC236}">
                  <a16:creationId xmlns:a16="http://schemas.microsoft.com/office/drawing/2014/main" id="{96DA0AE1-A468-B202-EE4C-3303BA108E2C}"/>
                </a:ext>
              </a:extLst>
            </p:cNvPr>
            <p:cNvSpPr/>
            <p:nvPr/>
          </p:nvSpPr>
          <p:spPr>
            <a:xfrm>
              <a:off x="1127770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27" y="217593"/>
                    <a:pt x="217374" y="217539"/>
                  </a:cubicBezTo>
                  <a:lnTo>
                    <a:pt x="0" y="217539"/>
                  </a:lnTo>
                  <a:cubicBezTo>
                    <a:pt x="0" y="159837"/>
                    <a:pt x="22922" y="104527"/>
                    <a:pt x="63710" y="63712"/>
                  </a:cubicBezTo>
                  <a:cubicBezTo>
                    <a:pt x="104499" y="22923"/>
                    <a:pt x="159836" y="0"/>
                    <a:pt x="217539" y="0"/>
                  </a:cubicBezTo>
                  <a:cubicBezTo>
                    <a:pt x="275239" y="0"/>
                    <a:pt x="330549" y="22923"/>
                    <a:pt x="371365"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77" name="Freeform: Shape 76">
              <a:extLst>
                <a:ext uri="{FF2B5EF4-FFF2-40B4-BE49-F238E27FC236}">
                  <a16:creationId xmlns:a16="http://schemas.microsoft.com/office/drawing/2014/main" id="{6F810F24-9C79-8C2F-354B-F4699F43840F}"/>
                </a:ext>
              </a:extLst>
            </p:cNvPr>
            <p:cNvSpPr/>
            <p:nvPr/>
          </p:nvSpPr>
          <p:spPr>
            <a:xfrm>
              <a:off x="1040755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78" name="Freeform: Shape 77">
              <a:extLst>
                <a:ext uri="{FF2B5EF4-FFF2-40B4-BE49-F238E27FC236}">
                  <a16:creationId xmlns:a16="http://schemas.microsoft.com/office/drawing/2014/main" id="{FB2AEC75-E597-D057-0F44-D88FF3E98117}"/>
                </a:ext>
              </a:extLst>
            </p:cNvPr>
            <p:cNvSpPr/>
            <p:nvPr/>
          </p:nvSpPr>
          <p:spPr>
            <a:xfrm>
              <a:off x="1214783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79" name="Freeform: Shape 78">
              <a:extLst>
                <a:ext uri="{FF2B5EF4-FFF2-40B4-BE49-F238E27FC236}">
                  <a16:creationId xmlns:a16="http://schemas.microsoft.com/office/drawing/2014/main" id="{7B45A4F2-1CB9-642A-3CDA-C6CC9472B377}"/>
                </a:ext>
              </a:extLst>
            </p:cNvPr>
            <p:cNvSpPr/>
            <p:nvPr/>
          </p:nvSpPr>
          <p:spPr>
            <a:xfrm>
              <a:off x="1301804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80" name="Freeform: Shape 79">
              <a:extLst>
                <a:ext uri="{FF2B5EF4-FFF2-40B4-BE49-F238E27FC236}">
                  <a16:creationId xmlns:a16="http://schemas.microsoft.com/office/drawing/2014/main" id="{078D8F70-0200-1DDB-7402-58417AA6770F}"/>
                </a:ext>
              </a:extLst>
            </p:cNvPr>
            <p:cNvSpPr/>
            <p:nvPr/>
          </p:nvSpPr>
          <p:spPr>
            <a:xfrm>
              <a:off x="14758382" y="5449529"/>
              <a:ext cx="435077" cy="435077"/>
            </a:xfrm>
            <a:custGeom>
              <a:avLst/>
              <a:gdLst>
                <a:gd name="connsiteX0" fmla="*/ 371367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76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7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2"/>
                  </a:moveTo>
                  <a:cubicBezTo>
                    <a:pt x="412155" y="104527"/>
                    <a:pt x="435077" y="159837"/>
                    <a:pt x="435077" y="217539"/>
                  </a:cubicBezTo>
                  <a:lnTo>
                    <a:pt x="217703" y="217539"/>
                  </a:lnTo>
                  <a:cubicBezTo>
                    <a:pt x="275351"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76" y="217539"/>
                  </a:cubicBezTo>
                  <a:lnTo>
                    <a:pt x="0" y="217539"/>
                  </a:lnTo>
                  <a:cubicBezTo>
                    <a:pt x="0" y="159837"/>
                    <a:pt x="22924" y="104527"/>
                    <a:pt x="63712" y="63712"/>
                  </a:cubicBezTo>
                  <a:cubicBezTo>
                    <a:pt x="104501" y="22923"/>
                    <a:pt x="159836" y="0"/>
                    <a:pt x="217539" y="0"/>
                  </a:cubicBezTo>
                  <a:cubicBezTo>
                    <a:pt x="275241" y="0"/>
                    <a:pt x="330550" y="22923"/>
                    <a:pt x="371367"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81" name="Freeform: Shape 80">
              <a:extLst>
                <a:ext uri="{FF2B5EF4-FFF2-40B4-BE49-F238E27FC236}">
                  <a16:creationId xmlns:a16="http://schemas.microsoft.com/office/drawing/2014/main" id="{F235B954-2D0F-5481-D6A0-5BB4B1D73BD9}"/>
                </a:ext>
              </a:extLst>
            </p:cNvPr>
            <p:cNvSpPr/>
            <p:nvPr/>
          </p:nvSpPr>
          <p:spPr>
            <a:xfrm>
              <a:off x="13888200" y="544952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solidFill>
                  <a:schemeClr val="bg1"/>
                </a:solidFill>
              </a:endParaRPr>
            </a:p>
          </p:txBody>
        </p:sp>
        <p:sp>
          <p:nvSpPr>
            <p:cNvPr id="82" name="Freeform: Shape 81">
              <a:extLst>
                <a:ext uri="{FF2B5EF4-FFF2-40B4-BE49-F238E27FC236}">
                  <a16:creationId xmlns:a16="http://schemas.microsoft.com/office/drawing/2014/main" id="{6E13BEAB-D1CA-E975-7A17-4A396C307B43}"/>
                </a:ext>
              </a:extLst>
            </p:cNvPr>
            <p:cNvSpPr/>
            <p:nvPr/>
          </p:nvSpPr>
          <p:spPr>
            <a:xfrm>
              <a:off x="15628536"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83" name="Freeform: Shape 82">
              <a:extLst>
                <a:ext uri="{FF2B5EF4-FFF2-40B4-BE49-F238E27FC236}">
                  <a16:creationId xmlns:a16="http://schemas.microsoft.com/office/drawing/2014/main" id="{390C851E-41FB-50A5-3BB1-C37D7FF32B16}"/>
                </a:ext>
              </a:extLst>
            </p:cNvPr>
            <p:cNvSpPr/>
            <p:nvPr/>
          </p:nvSpPr>
          <p:spPr>
            <a:xfrm>
              <a:off x="1649871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84" name="Freeform: Shape 83">
              <a:extLst>
                <a:ext uri="{FF2B5EF4-FFF2-40B4-BE49-F238E27FC236}">
                  <a16:creationId xmlns:a16="http://schemas.microsoft.com/office/drawing/2014/main" id="{08791213-613C-C3C7-5FA3-E6BBE301DC11}"/>
                </a:ext>
              </a:extLst>
            </p:cNvPr>
            <p:cNvSpPr/>
            <p:nvPr/>
          </p:nvSpPr>
          <p:spPr>
            <a:xfrm>
              <a:off x="1823902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55" y="217593"/>
                    <a:pt x="217374" y="217539"/>
                  </a:cubicBezTo>
                  <a:lnTo>
                    <a:pt x="0" y="217539"/>
                  </a:lnTo>
                  <a:cubicBezTo>
                    <a:pt x="0" y="159837"/>
                    <a:pt x="22922" y="104527"/>
                    <a:pt x="63710" y="63712"/>
                  </a:cubicBezTo>
                  <a:cubicBezTo>
                    <a:pt x="104527" y="22923"/>
                    <a:pt x="159836" y="0"/>
                    <a:pt x="217539" y="0"/>
                  </a:cubicBezTo>
                  <a:cubicBezTo>
                    <a:pt x="275241" y="0"/>
                    <a:pt x="330577" y="22923"/>
                    <a:pt x="371365"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85" name="Freeform: Shape 84">
              <a:extLst>
                <a:ext uri="{FF2B5EF4-FFF2-40B4-BE49-F238E27FC236}">
                  <a16:creationId xmlns:a16="http://schemas.microsoft.com/office/drawing/2014/main" id="{055CD346-B989-591B-0D4A-8E154754DD97}"/>
                </a:ext>
              </a:extLst>
            </p:cNvPr>
            <p:cNvSpPr/>
            <p:nvPr/>
          </p:nvSpPr>
          <p:spPr>
            <a:xfrm>
              <a:off x="1736887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86" name="Freeform: Shape 85">
              <a:extLst>
                <a:ext uri="{FF2B5EF4-FFF2-40B4-BE49-F238E27FC236}">
                  <a16:creationId xmlns:a16="http://schemas.microsoft.com/office/drawing/2014/main" id="{68BF27CC-15F5-1997-B7E9-A69E5130D48F}"/>
                </a:ext>
              </a:extLst>
            </p:cNvPr>
            <p:cNvSpPr/>
            <p:nvPr/>
          </p:nvSpPr>
          <p:spPr>
            <a:xfrm>
              <a:off x="19109210"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51" y="217539"/>
                  </a:lnTo>
                  <a:lnTo>
                    <a:pt x="435077" y="217539"/>
                  </a:lnTo>
                  <a:lnTo>
                    <a:pt x="435051"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87" name="Freeform: Shape 86">
              <a:extLst>
                <a:ext uri="{FF2B5EF4-FFF2-40B4-BE49-F238E27FC236}">
                  <a16:creationId xmlns:a16="http://schemas.microsoft.com/office/drawing/2014/main" id="{1E15C531-00F2-D786-4354-F57244F1D97E}"/>
                </a:ext>
              </a:extLst>
            </p:cNvPr>
            <p:cNvSpPr/>
            <p:nvPr/>
          </p:nvSpPr>
          <p:spPr>
            <a:xfrm>
              <a:off x="1997936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88" name="Freeform: Shape 87">
              <a:extLst>
                <a:ext uri="{FF2B5EF4-FFF2-40B4-BE49-F238E27FC236}">
                  <a16:creationId xmlns:a16="http://schemas.microsoft.com/office/drawing/2014/main" id="{20957669-16FF-037B-4D47-2697069D1A36}"/>
                </a:ext>
              </a:extLst>
            </p:cNvPr>
            <p:cNvSpPr/>
            <p:nvPr/>
          </p:nvSpPr>
          <p:spPr>
            <a:xfrm>
              <a:off x="21719702" y="5449529"/>
              <a:ext cx="435077" cy="435077"/>
            </a:xfrm>
            <a:custGeom>
              <a:avLst/>
              <a:gdLst>
                <a:gd name="connsiteX0" fmla="*/ 371339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50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5" y="104527"/>
                    <a:pt x="435077" y="159837"/>
                    <a:pt x="435077" y="217539"/>
                  </a:cubicBezTo>
                  <a:lnTo>
                    <a:pt x="217703" y="217539"/>
                  </a:lnTo>
                  <a:cubicBezTo>
                    <a:pt x="275322"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50" y="217539"/>
                  </a:cubicBezTo>
                  <a:lnTo>
                    <a:pt x="0" y="217539"/>
                  </a:lnTo>
                  <a:cubicBezTo>
                    <a:pt x="0" y="159837"/>
                    <a:pt x="22897" y="104527"/>
                    <a:pt x="63712" y="63712"/>
                  </a:cubicBezTo>
                  <a:cubicBezTo>
                    <a:pt x="104501" y="22923"/>
                    <a:pt x="159838" y="0"/>
                    <a:pt x="217539" y="0"/>
                  </a:cubicBezTo>
                  <a:cubicBezTo>
                    <a:pt x="275215" y="0"/>
                    <a:pt x="330550" y="22923"/>
                    <a:pt x="371339"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89" name="Freeform: Shape 88">
              <a:extLst>
                <a:ext uri="{FF2B5EF4-FFF2-40B4-BE49-F238E27FC236}">
                  <a16:creationId xmlns:a16="http://schemas.microsoft.com/office/drawing/2014/main" id="{7C222123-5F82-1AC2-1C6C-FA971E177AD0}"/>
                </a:ext>
              </a:extLst>
            </p:cNvPr>
            <p:cNvSpPr/>
            <p:nvPr/>
          </p:nvSpPr>
          <p:spPr>
            <a:xfrm>
              <a:off x="20849520" y="544952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90" name="Freeform: Shape 89">
              <a:extLst>
                <a:ext uri="{FF2B5EF4-FFF2-40B4-BE49-F238E27FC236}">
                  <a16:creationId xmlns:a16="http://schemas.microsoft.com/office/drawing/2014/main" id="{C1EAD1AB-18B6-BBC7-2CCB-30202F6DB8C2}"/>
                </a:ext>
              </a:extLst>
            </p:cNvPr>
            <p:cNvSpPr/>
            <p:nvPr/>
          </p:nvSpPr>
          <p:spPr>
            <a:xfrm>
              <a:off x="2258985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91" name="Freeform: Shape 90">
              <a:extLst>
                <a:ext uri="{FF2B5EF4-FFF2-40B4-BE49-F238E27FC236}">
                  <a16:creationId xmlns:a16="http://schemas.microsoft.com/office/drawing/2014/main" id="{D62AA7A6-1DE1-9EFE-F8E4-57EA703B456E}"/>
                </a:ext>
              </a:extLst>
            </p:cNvPr>
            <p:cNvSpPr/>
            <p:nvPr/>
          </p:nvSpPr>
          <p:spPr>
            <a:xfrm>
              <a:off x="2346003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92" name="Freeform: Shape 91">
              <a:extLst>
                <a:ext uri="{FF2B5EF4-FFF2-40B4-BE49-F238E27FC236}">
                  <a16:creationId xmlns:a16="http://schemas.microsoft.com/office/drawing/2014/main" id="{645DF68C-FB96-ABD2-2BFA-991066C6F511}"/>
                </a:ext>
              </a:extLst>
            </p:cNvPr>
            <p:cNvSpPr/>
            <p:nvPr/>
          </p:nvSpPr>
          <p:spPr>
            <a:xfrm>
              <a:off x="2433019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93" name="Freeform: Shape 92">
              <a:extLst>
                <a:ext uri="{FF2B5EF4-FFF2-40B4-BE49-F238E27FC236}">
                  <a16:creationId xmlns:a16="http://schemas.microsoft.com/office/drawing/2014/main" id="{B044E2E6-8015-2E2F-BB96-EE524D88F9EA}"/>
                </a:ext>
              </a:extLst>
            </p:cNvPr>
            <p:cNvSpPr/>
            <p:nvPr/>
          </p:nvSpPr>
          <p:spPr>
            <a:xfrm>
              <a:off x="835769" y="631968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4" y="113038"/>
                    <a:pt x="371366" y="153827"/>
                  </a:cubicBezTo>
                  <a:cubicBezTo>
                    <a:pt x="330550" y="194616"/>
                    <a:pt x="275213"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3"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94" name="Freeform: Shape 93">
              <a:extLst>
                <a:ext uri="{FF2B5EF4-FFF2-40B4-BE49-F238E27FC236}">
                  <a16:creationId xmlns:a16="http://schemas.microsoft.com/office/drawing/2014/main" id="{2EF312FF-94D3-60F9-A6C5-9603ECC1B926}"/>
                </a:ext>
              </a:extLst>
            </p:cNvPr>
            <p:cNvSpPr/>
            <p:nvPr/>
          </p:nvSpPr>
          <p:spPr>
            <a:xfrm>
              <a:off x="-34393" y="6319683"/>
              <a:ext cx="435085" cy="435077"/>
            </a:xfrm>
            <a:custGeom>
              <a:avLst/>
              <a:gdLst>
                <a:gd name="connsiteX0" fmla="*/ 435086 w 435085"/>
                <a:gd name="connsiteY0" fmla="*/ 435077 h 435077"/>
                <a:gd name="connsiteX1" fmla="*/ 435086 w 435085"/>
                <a:gd name="connsiteY1" fmla="*/ 0 h 435077"/>
                <a:gd name="connsiteX2" fmla="*/ 217547 w 435085"/>
                <a:gd name="connsiteY2" fmla="*/ 217539 h 435077"/>
                <a:gd name="connsiteX3" fmla="*/ 435086 w 435085"/>
                <a:gd name="connsiteY3" fmla="*/ 435077 h 435077"/>
                <a:gd name="connsiteX4" fmla="*/ 0 w 435085"/>
                <a:gd name="connsiteY4" fmla="*/ 435077 h 435077"/>
                <a:gd name="connsiteX5" fmla="*/ 0 w 435085"/>
                <a:gd name="connsiteY5" fmla="*/ 0 h 435077"/>
                <a:gd name="connsiteX6" fmla="*/ 217520 w 435085"/>
                <a:gd name="connsiteY6" fmla="*/ 217539 h 435077"/>
                <a:gd name="connsiteX7" fmla="*/ 0 w 435085"/>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85" h="435077">
                  <a:moveTo>
                    <a:pt x="435086" y="435077"/>
                  </a:moveTo>
                  <a:lnTo>
                    <a:pt x="435086" y="0"/>
                  </a:lnTo>
                  <a:lnTo>
                    <a:pt x="217547" y="217539"/>
                  </a:lnTo>
                  <a:lnTo>
                    <a:pt x="435086" y="435077"/>
                  </a:lnTo>
                  <a:close/>
                  <a:moveTo>
                    <a:pt x="0" y="435077"/>
                  </a:moveTo>
                  <a:lnTo>
                    <a:pt x="0" y="0"/>
                  </a:lnTo>
                  <a:lnTo>
                    <a:pt x="21752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95" name="Freeform: Shape 94">
              <a:extLst>
                <a:ext uri="{FF2B5EF4-FFF2-40B4-BE49-F238E27FC236}">
                  <a16:creationId xmlns:a16="http://schemas.microsoft.com/office/drawing/2014/main" id="{E03DA2D7-6B2F-4162-E977-D1C784AF569A}"/>
                </a:ext>
              </a:extLst>
            </p:cNvPr>
            <p:cNvSpPr/>
            <p:nvPr/>
          </p:nvSpPr>
          <p:spPr>
            <a:xfrm>
              <a:off x="170592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96" name="Freeform: Shape 95">
              <a:extLst>
                <a:ext uri="{FF2B5EF4-FFF2-40B4-BE49-F238E27FC236}">
                  <a16:creationId xmlns:a16="http://schemas.microsoft.com/office/drawing/2014/main" id="{2D63D0D2-F8A2-8F9B-AED3-EC5A8E7A0338}"/>
                </a:ext>
              </a:extLst>
            </p:cNvPr>
            <p:cNvSpPr/>
            <p:nvPr/>
          </p:nvSpPr>
          <p:spPr>
            <a:xfrm>
              <a:off x="2576106" y="6319683"/>
              <a:ext cx="435077" cy="435077"/>
            </a:xfrm>
            <a:custGeom>
              <a:avLst/>
              <a:gdLst>
                <a:gd name="connsiteX0" fmla="*/ 0 w 435077"/>
                <a:gd name="connsiteY0" fmla="*/ 435077 h 435077"/>
                <a:gd name="connsiteX1" fmla="*/ 0 w 435077"/>
                <a:gd name="connsiteY1" fmla="*/ 0 h 435077"/>
                <a:gd name="connsiteX2" fmla="*/ 217512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97" name="Freeform: Shape 96">
              <a:extLst>
                <a:ext uri="{FF2B5EF4-FFF2-40B4-BE49-F238E27FC236}">
                  <a16:creationId xmlns:a16="http://schemas.microsoft.com/office/drawing/2014/main" id="{EF49F7B6-09BF-02F8-F6A9-2B08BACFAF2C}"/>
                </a:ext>
              </a:extLst>
            </p:cNvPr>
            <p:cNvSpPr/>
            <p:nvPr/>
          </p:nvSpPr>
          <p:spPr>
            <a:xfrm>
              <a:off x="4316416"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8"/>
                    <a:pt x="0" y="57702"/>
                    <a:pt x="0" y="0"/>
                  </a:cubicBezTo>
                  <a:lnTo>
                    <a:pt x="217539" y="0"/>
                  </a:lnTo>
                  <a:lnTo>
                    <a:pt x="435077" y="0"/>
                  </a:lnTo>
                  <a:cubicBezTo>
                    <a:pt x="435077" y="57702"/>
                    <a:pt x="412181" y="113038"/>
                    <a:pt x="371365" y="153827"/>
                  </a:cubicBezTo>
                  <a:cubicBezTo>
                    <a:pt x="330577" y="194616"/>
                    <a:pt x="275240" y="217539"/>
                    <a:pt x="217539" y="217539"/>
                  </a:cubicBezTo>
                  <a:cubicBezTo>
                    <a:pt x="159864" y="217539"/>
                    <a:pt x="104527" y="194616"/>
                    <a:pt x="63739" y="153827"/>
                  </a:cubicBezTo>
                  <a:close/>
                  <a:moveTo>
                    <a:pt x="63739" y="281250"/>
                  </a:moveTo>
                  <a:cubicBezTo>
                    <a:pt x="22923" y="322066"/>
                    <a:pt x="0" y="377375"/>
                    <a:pt x="0" y="435077"/>
                  </a:cubicBezTo>
                  <a:lnTo>
                    <a:pt x="217539" y="435077"/>
                  </a:lnTo>
                  <a:lnTo>
                    <a:pt x="435077" y="435077"/>
                  </a:lnTo>
                  <a:cubicBezTo>
                    <a:pt x="435077" y="377375"/>
                    <a:pt x="412181" y="322066"/>
                    <a:pt x="371365" y="281250"/>
                  </a:cubicBezTo>
                  <a:cubicBezTo>
                    <a:pt x="330577" y="240462"/>
                    <a:pt x="275240"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98" name="Freeform: Shape 97">
              <a:extLst>
                <a:ext uri="{FF2B5EF4-FFF2-40B4-BE49-F238E27FC236}">
                  <a16:creationId xmlns:a16="http://schemas.microsoft.com/office/drawing/2014/main" id="{E072252C-3219-B2F5-DE4C-5EA30C53AA84}"/>
                </a:ext>
              </a:extLst>
            </p:cNvPr>
            <p:cNvSpPr/>
            <p:nvPr/>
          </p:nvSpPr>
          <p:spPr>
            <a:xfrm>
              <a:off x="3446261"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99" name="Freeform: Shape 98">
              <a:extLst>
                <a:ext uri="{FF2B5EF4-FFF2-40B4-BE49-F238E27FC236}">
                  <a16:creationId xmlns:a16="http://schemas.microsoft.com/office/drawing/2014/main" id="{3FAF6E9E-788C-0537-A146-8D8E2EF36996}"/>
                </a:ext>
              </a:extLst>
            </p:cNvPr>
            <p:cNvSpPr/>
            <p:nvPr/>
          </p:nvSpPr>
          <p:spPr>
            <a:xfrm>
              <a:off x="518659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00" name="Freeform: Shape 99">
              <a:extLst>
                <a:ext uri="{FF2B5EF4-FFF2-40B4-BE49-F238E27FC236}">
                  <a16:creationId xmlns:a16="http://schemas.microsoft.com/office/drawing/2014/main" id="{063091E6-7E9B-C553-EE80-D9C8C86FB12F}"/>
                </a:ext>
              </a:extLst>
            </p:cNvPr>
            <p:cNvSpPr/>
            <p:nvPr/>
          </p:nvSpPr>
          <p:spPr>
            <a:xfrm>
              <a:off x="6056752"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01" name="Freeform: Shape 100">
              <a:extLst>
                <a:ext uri="{FF2B5EF4-FFF2-40B4-BE49-F238E27FC236}">
                  <a16:creationId xmlns:a16="http://schemas.microsoft.com/office/drawing/2014/main" id="{133D0BF2-A8CF-7D95-A530-8141B95DEEB5}"/>
                </a:ext>
              </a:extLst>
            </p:cNvPr>
            <p:cNvSpPr/>
            <p:nvPr/>
          </p:nvSpPr>
          <p:spPr>
            <a:xfrm>
              <a:off x="7797062"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702"/>
                    <a:pt x="0" y="0"/>
                  </a:cubicBezTo>
                  <a:lnTo>
                    <a:pt x="217539" y="0"/>
                  </a:lnTo>
                  <a:lnTo>
                    <a:pt x="435077" y="0"/>
                  </a:lnTo>
                  <a:cubicBezTo>
                    <a:pt x="435077" y="57702"/>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375"/>
                    <a:pt x="0" y="435077"/>
                  </a:cubicBezTo>
                  <a:lnTo>
                    <a:pt x="217539" y="435077"/>
                  </a:lnTo>
                  <a:lnTo>
                    <a:pt x="435077" y="435077"/>
                  </a:lnTo>
                  <a:cubicBezTo>
                    <a:pt x="435077" y="377375"/>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02" name="Freeform: Shape 101">
              <a:extLst>
                <a:ext uri="{FF2B5EF4-FFF2-40B4-BE49-F238E27FC236}">
                  <a16:creationId xmlns:a16="http://schemas.microsoft.com/office/drawing/2014/main" id="{A1FFAAC0-CDF2-D4FE-0AB4-74C99EC7286A}"/>
                </a:ext>
              </a:extLst>
            </p:cNvPr>
            <p:cNvSpPr/>
            <p:nvPr/>
          </p:nvSpPr>
          <p:spPr>
            <a:xfrm>
              <a:off x="6926907"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03" name="Freeform: Shape 102">
              <a:extLst>
                <a:ext uri="{FF2B5EF4-FFF2-40B4-BE49-F238E27FC236}">
                  <a16:creationId xmlns:a16="http://schemas.microsoft.com/office/drawing/2014/main" id="{17A1682F-141F-EA99-0BE3-2B55FCBA2BBD}"/>
                </a:ext>
              </a:extLst>
            </p:cNvPr>
            <p:cNvSpPr/>
            <p:nvPr/>
          </p:nvSpPr>
          <p:spPr>
            <a:xfrm>
              <a:off x="866721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04" name="Freeform: Shape 103">
              <a:extLst>
                <a:ext uri="{FF2B5EF4-FFF2-40B4-BE49-F238E27FC236}">
                  <a16:creationId xmlns:a16="http://schemas.microsoft.com/office/drawing/2014/main" id="{673CE0A0-73D1-AC4F-E666-2D0AF6B196E5}"/>
                </a:ext>
              </a:extLst>
            </p:cNvPr>
            <p:cNvSpPr/>
            <p:nvPr/>
          </p:nvSpPr>
          <p:spPr>
            <a:xfrm>
              <a:off x="953739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05" name="Freeform: Shape 104">
              <a:extLst>
                <a:ext uri="{FF2B5EF4-FFF2-40B4-BE49-F238E27FC236}">
                  <a16:creationId xmlns:a16="http://schemas.microsoft.com/office/drawing/2014/main" id="{B8FE893E-F939-68EB-A56D-B8EADE11662C}"/>
                </a:ext>
              </a:extLst>
            </p:cNvPr>
            <p:cNvSpPr/>
            <p:nvPr/>
          </p:nvSpPr>
          <p:spPr>
            <a:xfrm>
              <a:off x="1127770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49" y="194616"/>
                    <a:pt x="275239" y="217539"/>
                    <a:pt x="217539" y="217539"/>
                  </a:cubicBezTo>
                  <a:cubicBezTo>
                    <a:pt x="159836" y="217539"/>
                    <a:pt x="104499"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49" y="240462"/>
                    <a:pt x="275239"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06" name="Freeform: Shape 105">
              <a:extLst>
                <a:ext uri="{FF2B5EF4-FFF2-40B4-BE49-F238E27FC236}">
                  <a16:creationId xmlns:a16="http://schemas.microsoft.com/office/drawing/2014/main" id="{471D94B8-5780-5631-155F-A2BA9C5FB818}"/>
                </a:ext>
              </a:extLst>
            </p:cNvPr>
            <p:cNvSpPr/>
            <p:nvPr/>
          </p:nvSpPr>
          <p:spPr>
            <a:xfrm>
              <a:off x="1040755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07" name="Freeform: Shape 106">
              <a:extLst>
                <a:ext uri="{FF2B5EF4-FFF2-40B4-BE49-F238E27FC236}">
                  <a16:creationId xmlns:a16="http://schemas.microsoft.com/office/drawing/2014/main" id="{457E98C1-B7EA-69C5-B2D7-7B211083EA61}"/>
                </a:ext>
              </a:extLst>
            </p:cNvPr>
            <p:cNvSpPr/>
            <p:nvPr/>
          </p:nvSpPr>
          <p:spPr>
            <a:xfrm>
              <a:off x="1214786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08" name="Freeform: Shape 107">
              <a:extLst>
                <a:ext uri="{FF2B5EF4-FFF2-40B4-BE49-F238E27FC236}">
                  <a16:creationId xmlns:a16="http://schemas.microsoft.com/office/drawing/2014/main" id="{B7FE09AE-7F89-51CB-4617-BBDC98162C1A}"/>
                </a:ext>
              </a:extLst>
            </p:cNvPr>
            <p:cNvSpPr/>
            <p:nvPr/>
          </p:nvSpPr>
          <p:spPr>
            <a:xfrm>
              <a:off x="1301804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09" name="Freeform: Shape 108">
              <a:extLst>
                <a:ext uri="{FF2B5EF4-FFF2-40B4-BE49-F238E27FC236}">
                  <a16:creationId xmlns:a16="http://schemas.microsoft.com/office/drawing/2014/main" id="{FC46A15E-62F8-2A52-22A0-1985B189A039}"/>
                </a:ext>
              </a:extLst>
            </p:cNvPr>
            <p:cNvSpPr/>
            <p:nvPr/>
          </p:nvSpPr>
          <p:spPr>
            <a:xfrm>
              <a:off x="1475838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7"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7"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10" name="Freeform: Shape 109">
              <a:extLst>
                <a:ext uri="{FF2B5EF4-FFF2-40B4-BE49-F238E27FC236}">
                  <a16:creationId xmlns:a16="http://schemas.microsoft.com/office/drawing/2014/main" id="{06C63570-FEAE-8A09-0B5F-9699249A8FA7}"/>
                </a:ext>
              </a:extLst>
            </p:cNvPr>
            <p:cNvSpPr/>
            <p:nvPr/>
          </p:nvSpPr>
          <p:spPr>
            <a:xfrm>
              <a:off x="13888227"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11" name="Freeform: Shape 110">
              <a:extLst>
                <a:ext uri="{FF2B5EF4-FFF2-40B4-BE49-F238E27FC236}">
                  <a16:creationId xmlns:a16="http://schemas.microsoft.com/office/drawing/2014/main" id="{0CB267A3-BC54-F16C-165B-08046091C69A}"/>
                </a:ext>
              </a:extLst>
            </p:cNvPr>
            <p:cNvSpPr/>
            <p:nvPr/>
          </p:nvSpPr>
          <p:spPr>
            <a:xfrm>
              <a:off x="1562853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12" name="Freeform: Shape 111">
              <a:extLst>
                <a:ext uri="{FF2B5EF4-FFF2-40B4-BE49-F238E27FC236}">
                  <a16:creationId xmlns:a16="http://schemas.microsoft.com/office/drawing/2014/main" id="{66F9CAF4-99E5-85F9-7EF2-D9C653F92A44}"/>
                </a:ext>
              </a:extLst>
            </p:cNvPr>
            <p:cNvSpPr/>
            <p:nvPr/>
          </p:nvSpPr>
          <p:spPr>
            <a:xfrm>
              <a:off x="1649871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13" name="Freeform: Shape 112">
              <a:extLst>
                <a:ext uri="{FF2B5EF4-FFF2-40B4-BE49-F238E27FC236}">
                  <a16:creationId xmlns:a16="http://schemas.microsoft.com/office/drawing/2014/main" id="{3A42FAC6-C5B8-1C45-5BC7-2F6C26FE40F0}"/>
                </a:ext>
              </a:extLst>
            </p:cNvPr>
            <p:cNvSpPr/>
            <p:nvPr/>
          </p:nvSpPr>
          <p:spPr>
            <a:xfrm>
              <a:off x="1823902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77" y="194616"/>
                    <a:pt x="275241" y="217539"/>
                    <a:pt x="217539" y="217539"/>
                  </a:cubicBezTo>
                  <a:cubicBezTo>
                    <a:pt x="159836" y="217539"/>
                    <a:pt x="104527"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77" y="240462"/>
                    <a:pt x="275241" y="217539"/>
                    <a:pt x="217539" y="217539"/>
                  </a:cubicBezTo>
                  <a:cubicBezTo>
                    <a:pt x="159836" y="217539"/>
                    <a:pt x="104527" y="240462"/>
                    <a:pt x="63710"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14" name="Freeform: Shape 113">
              <a:extLst>
                <a:ext uri="{FF2B5EF4-FFF2-40B4-BE49-F238E27FC236}">
                  <a16:creationId xmlns:a16="http://schemas.microsoft.com/office/drawing/2014/main" id="{AA8C4562-D6A0-63BD-190F-1F32ACBE6FB7}"/>
                </a:ext>
              </a:extLst>
            </p:cNvPr>
            <p:cNvSpPr/>
            <p:nvPr/>
          </p:nvSpPr>
          <p:spPr>
            <a:xfrm>
              <a:off x="1736887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15" name="Freeform: Shape 114">
              <a:extLst>
                <a:ext uri="{FF2B5EF4-FFF2-40B4-BE49-F238E27FC236}">
                  <a16:creationId xmlns:a16="http://schemas.microsoft.com/office/drawing/2014/main" id="{BA446F68-56D0-27C9-7A2F-5DA768B01622}"/>
                </a:ext>
              </a:extLst>
            </p:cNvPr>
            <p:cNvSpPr/>
            <p:nvPr/>
          </p:nvSpPr>
          <p:spPr>
            <a:xfrm>
              <a:off x="19109210"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16" name="Freeform: Shape 115">
              <a:extLst>
                <a:ext uri="{FF2B5EF4-FFF2-40B4-BE49-F238E27FC236}">
                  <a16:creationId xmlns:a16="http://schemas.microsoft.com/office/drawing/2014/main" id="{88EEBDFB-2A43-01ED-B39C-7AADF06F286E}"/>
                </a:ext>
              </a:extLst>
            </p:cNvPr>
            <p:cNvSpPr/>
            <p:nvPr/>
          </p:nvSpPr>
          <p:spPr>
            <a:xfrm>
              <a:off x="1997936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17" name="Freeform: Shape 116">
              <a:extLst>
                <a:ext uri="{FF2B5EF4-FFF2-40B4-BE49-F238E27FC236}">
                  <a16:creationId xmlns:a16="http://schemas.microsoft.com/office/drawing/2014/main" id="{4634CA77-E3BB-75DF-9F4C-EE28D718AAE7}"/>
                </a:ext>
              </a:extLst>
            </p:cNvPr>
            <p:cNvSpPr/>
            <p:nvPr/>
          </p:nvSpPr>
          <p:spPr>
            <a:xfrm>
              <a:off x="2171970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7" y="113038"/>
                    <a:pt x="0" y="57702"/>
                    <a:pt x="0" y="0"/>
                  </a:cubicBezTo>
                  <a:lnTo>
                    <a:pt x="217539" y="0"/>
                  </a:lnTo>
                  <a:lnTo>
                    <a:pt x="435077" y="0"/>
                  </a:lnTo>
                  <a:cubicBezTo>
                    <a:pt x="435077" y="57702"/>
                    <a:pt x="412155" y="113038"/>
                    <a:pt x="371339" y="153827"/>
                  </a:cubicBezTo>
                  <a:cubicBezTo>
                    <a:pt x="330550" y="194616"/>
                    <a:pt x="275215" y="217539"/>
                    <a:pt x="217539" y="217539"/>
                  </a:cubicBezTo>
                  <a:cubicBezTo>
                    <a:pt x="159838" y="217539"/>
                    <a:pt x="104501" y="194616"/>
                    <a:pt x="63712" y="153827"/>
                  </a:cubicBezTo>
                  <a:close/>
                  <a:moveTo>
                    <a:pt x="63712" y="281250"/>
                  </a:moveTo>
                  <a:cubicBezTo>
                    <a:pt x="22897" y="322066"/>
                    <a:pt x="0" y="377375"/>
                    <a:pt x="0" y="435077"/>
                  </a:cubicBezTo>
                  <a:lnTo>
                    <a:pt x="217539" y="435077"/>
                  </a:lnTo>
                  <a:lnTo>
                    <a:pt x="435077" y="435077"/>
                  </a:lnTo>
                  <a:cubicBezTo>
                    <a:pt x="435077" y="377375"/>
                    <a:pt x="412155" y="322066"/>
                    <a:pt x="371339" y="281250"/>
                  </a:cubicBezTo>
                  <a:cubicBezTo>
                    <a:pt x="330550" y="240462"/>
                    <a:pt x="275215" y="217539"/>
                    <a:pt x="217539" y="217539"/>
                  </a:cubicBezTo>
                  <a:cubicBezTo>
                    <a:pt x="159838"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18" name="Freeform: Shape 117">
              <a:extLst>
                <a:ext uri="{FF2B5EF4-FFF2-40B4-BE49-F238E27FC236}">
                  <a16:creationId xmlns:a16="http://schemas.microsoft.com/office/drawing/2014/main" id="{57E55ACB-0262-85FE-6890-F1BCE52366C8}"/>
                </a:ext>
              </a:extLst>
            </p:cNvPr>
            <p:cNvSpPr/>
            <p:nvPr/>
          </p:nvSpPr>
          <p:spPr>
            <a:xfrm>
              <a:off x="20849520" y="631968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19" name="Freeform: Shape 118">
              <a:extLst>
                <a:ext uri="{FF2B5EF4-FFF2-40B4-BE49-F238E27FC236}">
                  <a16:creationId xmlns:a16="http://schemas.microsoft.com/office/drawing/2014/main" id="{1C2591F2-5971-99C8-FFF4-A47A3746FAFE}"/>
                </a:ext>
              </a:extLst>
            </p:cNvPr>
            <p:cNvSpPr/>
            <p:nvPr/>
          </p:nvSpPr>
          <p:spPr>
            <a:xfrm>
              <a:off x="2258985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20" name="Freeform: Shape 119">
              <a:extLst>
                <a:ext uri="{FF2B5EF4-FFF2-40B4-BE49-F238E27FC236}">
                  <a16:creationId xmlns:a16="http://schemas.microsoft.com/office/drawing/2014/main" id="{8E1FC9FD-2646-AD50-4A44-38F216EF6BB8}"/>
                </a:ext>
              </a:extLst>
            </p:cNvPr>
            <p:cNvSpPr/>
            <p:nvPr/>
          </p:nvSpPr>
          <p:spPr>
            <a:xfrm>
              <a:off x="2346003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21" name="Freeform: Shape 120">
              <a:extLst>
                <a:ext uri="{FF2B5EF4-FFF2-40B4-BE49-F238E27FC236}">
                  <a16:creationId xmlns:a16="http://schemas.microsoft.com/office/drawing/2014/main" id="{1EF85BAA-65DE-B39D-BF82-60958007C0A3}"/>
                </a:ext>
              </a:extLst>
            </p:cNvPr>
            <p:cNvSpPr/>
            <p:nvPr/>
          </p:nvSpPr>
          <p:spPr>
            <a:xfrm>
              <a:off x="2433019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22" name="Freeform: Shape 121">
              <a:extLst>
                <a:ext uri="{FF2B5EF4-FFF2-40B4-BE49-F238E27FC236}">
                  <a16:creationId xmlns:a16="http://schemas.microsoft.com/office/drawing/2014/main" id="{6125FF59-EBC2-E037-08BD-C96E9E4EA69A}"/>
                </a:ext>
              </a:extLst>
            </p:cNvPr>
            <p:cNvSpPr/>
            <p:nvPr/>
          </p:nvSpPr>
          <p:spPr>
            <a:xfrm>
              <a:off x="83576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23" name="Freeform: Shape 122">
              <a:extLst>
                <a:ext uri="{FF2B5EF4-FFF2-40B4-BE49-F238E27FC236}">
                  <a16:creationId xmlns:a16="http://schemas.microsoft.com/office/drawing/2014/main" id="{D3245FAB-03E0-42B2-07E6-D5D7444EC075}"/>
                </a:ext>
              </a:extLst>
            </p:cNvPr>
            <p:cNvSpPr/>
            <p:nvPr/>
          </p:nvSpPr>
          <p:spPr>
            <a:xfrm>
              <a:off x="-34398" y="1968909"/>
              <a:ext cx="435063" cy="435077"/>
            </a:xfrm>
            <a:custGeom>
              <a:avLst/>
              <a:gdLst>
                <a:gd name="connsiteX0" fmla="*/ 0 w 435063"/>
                <a:gd name="connsiteY0" fmla="*/ 435075 h 435077"/>
                <a:gd name="connsiteX1" fmla="*/ 217525 w 435063"/>
                <a:gd name="connsiteY1" fmla="*/ 435075 h 435077"/>
                <a:gd name="connsiteX2" fmla="*/ 217525 w 435063"/>
                <a:gd name="connsiteY2" fmla="*/ 217547 h 435077"/>
                <a:gd name="connsiteX3" fmla="*/ 0 w 435063"/>
                <a:gd name="connsiteY3" fmla="*/ 435075 h 435077"/>
                <a:gd name="connsiteX4" fmla="*/ 217525 w 435063"/>
                <a:gd name="connsiteY4" fmla="*/ 0 h 435077"/>
                <a:gd name="connsiteX5" fmla="*/ 3 w 435063"/>
                <a:gd name="connsiteY5" fmla="*/ 0 h 435077"/>
                <a:gd name="connsiteX6" fmla="*/ 217525 w 435063"/>
                <a:gd name="connsiteY6" fmla="*/ 217528 h 435077"/>
                <a:gd name="connsiteX7" fmla="*/ 217525 w 435063"/>
                <a:gd name="connsiteY7" fmla="*/ 0 h 435077"/>
                <a:gd name="connsiteX8" fmla="*/ 435064 w 435063"/>
                <a:gd name="connsiteY8" fmla="*/ 435077 h 435077"/>
                <a:gd name="connsiteX9" fmla="*/ 217552 w 435063"/>
                <a:gd name="connsiteY9" fmla="*/ 435077 h 435077"/>
                <a:gd name="connsiteX10" fmla="*/ 435064 w 435063"/>
                <a:gd name="connsiteY10" fmla="*/ 217547 h 435077"/>
                <a:gd name="connsiteX11" fmla="*/ 435064 w 435063"/>
                <a:gd name="connsiteY11" fmla="*/ 435077 h 435077"/>
                <a:gd name="connsiteX12" fmla="*/ 435064 w 435063"/>
                <a:gd name="connsiteY12" fmla="*/ 3 h 435077"/>
                <a:gd name="connsiteX13" fmla="*/ 217552 w 435063"/>
                <a:gd name="connsiteY13" fmla="*/ 3 h 435077"/>
                <a:gd name="connsiteX14" fmla="*/ 435064 w 435063"/>
                <a:gd name="connsiteY14" fmla="*/ 217531 h 435077"/>
                <a:gd name="connsiteX15" fmla="*/ 435064 w 435063"/>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63" h="435077">
                  <a:moveTo>
                    <a:pt x="0" y="435075"/>
                  </a:moveTo>
                  <a:lnTo>
                    <a:pt x="217525" y="435075"/>
                  </a:lnTo>
                  <a:lnTo>
                    <a:pt x="217525" y="217547"/>
                  </a:lnTo>
                  <a:lnTo>
                    <a:pt x="0" y="435075"/>
                  </a:lnTo>
                  <a:close/>
                  <a:moveTo>
                    <a:pt x="217525" y="0"/>
                  </a:moveTo>
                  <a:lnTo>
                    <a:pt x="3" y="0"/>
                  </a:lnTo>
                  <a:lnTo>
                    <a:pt x="217525" y="217528"/>
                  </a:lnTo>
                  <a:lnTo>
                    <a:pt x="217525" y="0"/>
                  </a:lnTo>
                  <a:close/>
                  <a:moveTo>
                    <a:pt x="435064" y="435077"/>
                  </a:moveTo>
                  <a:lnTo>
                    <a:pt x="217552" y="435077"/>
                  </a:lnTo>
                  <a:lnTo>
                    <a:pt x="435064" y="217547"/>
                  </a:lnTo>
                  <a:lnTo>
                    <a:pt x="435064" y="435077"/>
                  </a:lnTo>
                  <a:close/>
                  <a:moveTo>
                    <a:pt x="435064" y="3"/>
                  </a:moveTo>
                  <a:lnTo>
                    <a:pt x="217552" y="3"/>
                  </a:lnTo>
                  <a:lnTo>
                    <a:pt x="435064" y="217531"/>
                  </a:lnTo>
                  <a:lnTo>
                    <a:pt x="435064" y="3"/>
                  </a:lnTo>
                  <a:close/>
                </a:path>
              </a:pathLst>
            </a:custGeom>
            <a:grpFill/>
            <a:ln w="27192" cap="flat">
              <a:noFill/>
              <a:prstDash val="solid"/>
              <a:miter/>
            </a:ln>
          </p:spPr>
          <p:txBody>
            <a:bodyPr rtlCol="0" anchor="ctr"/>
            <a:lstStyle/>
            <a:p>
              <a:endParaRPr lang="uk-UA">
                <a:solidFill>
                  <a:schemeClr val="bg1"/>
                </a:solidFill>
              </a:endParaRPr>
            </a:p>
          </p:txBody>
        </p:sp>
        <p:sp>
          <p:nvSpPr>
            <p:cNvPr id="124" name="Freeform: Shape 123">
              <a:extLst>
                <a:ext uri="{FF2B5EF4-FFF2-40B4-BE49-F238E27FC236}">
                  <a16:creationId xmlns:a16="http://schemas.microsoft.com/office/drawing/2014/main" id="{1D69E4F7-DAF9-178E-1A23-C94A8DD750C1}"/>
                </a:ext>
              </a:extLst>
            </p:cNvPr>
            <p:cNvSpPr/>
            <p:nvPr/>
          </p:nvSpPr>
          <p:spPr>
            <a:xfrm>
              <a:off x="1705924" y="1968909"/>
              <a:ext cx="435077" cy="435077"/>
            </a:xfrm>
            <a:custGeom>
              <a:avLst/>
              <a:gdLst>
                <a:gd name="connsiteX0" fmla="*/ 371366 w 435077"/>
                <a:gd name="connsiteY0" fmla="*/ 63714 h 435077"/>
                <a:gd name="connsiteX1" fmla="*/ 435077 w 435077"/>
                <a:gd name="connsiteY1" fmla="*/ 217539 h 435077"/>
                <a:gd name="connsiteX2" fmla="*/ 217729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3 h 435077"/>
                <a:gd name="connsiteX8" fmla="*/ 217375 w 435077"/>
                <a:gd name="connsiteY8" fmla="*/ 217539 h 435077"/>
                <a:gd name="connsiteX9" fmla="*/ 0 w 435077"/>
                <a:gd name="connsiteY9" fmla="*/ 217539 h 435077"/>
                <a:gd name="connsiteX10" fmla="*/ 63711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4" y="104511"/>
                    <a:pt x="435077" y="159842"/>
                    <a:pt x="435077" y="217539"/>
                  </a:cubicBezTo>
                  <a:lnTo>
                    <a:pt x="217729" y="217539"/>
                  </a:lnTo>
                  <a:cubicBezTo>
                    <a:pt x="275349" y="217582"/>
                    <a:pt x="330604" y="240497"/>
                    <a:pt x="371366" y="281253"/>
                  </a:cubicBezTo>
                  <a:cubicBezTo>
                    <a:pt x="412154" y="322050"/>
                    <a:pt x="435077" y="377381"/>
                    <a:pt x="435077" y="435077"/>
                  </a:cubicBezTo>
                  <a:lnTo>
                    <a:pt x="217539" y="435077"/>
                  </a:lnTo>
                  <a:lnTo>
                    <a:pt x="0" y="435077"/>
                  </a:lnTo>
                  <a:cubicBezTo>
                    <a:pt x="0" y="377381"/>
                    <a:pt x="22923" y="322050"/>
                    <a:pt x="63711" y="281253"/>
                  </a:cubicBezTo>
                  <a:cubicBezTo>
                    <a:pt x="104473" y="240497"/>
                    <a:pt x="159755" y="217582"/>
                    <a:pt x="217375" y="217539"/>
                  </a:cubicBezTo>
                  <a:lnTo>
                    <a:pt x="0" y="217539"/>
                  </a:lnTo>
                  <a:cubicBezTo>
                    <a:pt x="0" y="159842"/>
                    <a:pt x="22923" y="104511"/>
                    <a:pt x="63711" y="63714"/>
                  </a:cubicBezTo>
                  <a:cubicBezTo>
                    <a:pt x="104527" y="22918"/>
                    <a:pt x="159836" y="0"/>
                    <a:pt x="217539" y="0"/>
                  </a:cubicBezTo>
                  <a:cubicBezTo>
                    <a:pt x="275241" y="0"/>
                    <a:pt x="330577" y="22918"/>
                    <a:pt x="371366"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25" name="Freeform: Shape 124">
              <a:extLst>
                <a:ext uri="{FF2B5EF4-FFF2-40B4-BE49-F238E27FC236}">
                  <a16:creationId xmlns:a16="http://schemas.microsoft.com/office/drawing/2014/main" id="{12BF24A3-CBD4-36C9-2316-EE3DADFD7180}"/>
                </a:ext>
              </a:extLst>
            </p:cNvPr>
            <p:cNvSpPr/>
            <p:nvPr/>
          </p:nvSpPr>
          <p:spPr>
            <a:xfrm>
              <a:off x="2576106"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0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50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0" y="217541"/>
                  </a:lnTo>
                  <a:lnTo>
                    <a:pt x="435077" y="217541"/>
                  </a:lnTo>
                  <a:lnTo>
                    <a:pt x="435077" y="217536"/>
                  </a:lnTo>
                  <a:lnTo>
                    <a:pt x="435077" y="217533"/>
                  </a:lnTo>
                  <a:lnTo>
                    <a:pt x="435050" y="217533"/>
                  </a:lnTo>
                  <a:lnTo>
                    <a:pt x="217539" y="3"/>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126" name="Freeform: Shape 125">
              <a:extLst>
                <a:ext uri="{FF2B5EF4-FFF2-40B4-BE49-F238E27FC236}">
                  <a16:creationId xmlns:a16="http://schemas.microsoft.com/office/drawing/2014/main" id="{164FBE66-D1A7-06E1-F44E-295FABE4BA2B}"/>
                </a:ext>
              </a:extLst>
            </p:cNvPr>
            <p:cNvSpPr/>
            <p:nvPr/>
          </p:nvSpPr>
          <p:spPr>
            <a:xfrm>
              <a:off x="4316416" y="196890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5"/>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solidFill>
                  <a:schemeClr val="bg1"/>
                </a:solidFill>
              </a:endParaRPr>
            </a:p>
          </p:txBody>
        </p:sp>
        <p:sp>
          <p:nvSpPr>
            <p:cNvPr id="127" name="Freeform: Shape 126">
              <a:extLst>
                <a:ext uri="{FF2B5EF4-FFF2-40B4-BE49-F238E27FC236}">
                  <a16:creationId xmlns:a16="http://schemas.microsoft.com/office/drawing/2014/main" id="{0D70427F-531B-ED9A-33C1-4E9723A757DF}"/>
                </a:ext>
              </a:extLst>
            </p:cNvPr>
            <p:cNvSpPr/>
            <p:nvPr/>
          </p:nvSpPr>
          <p:spPr>
            <a:xfrm>
              <a:off x="3446261"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6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6" y="435077"/>
                  </a:lnTo>
                  <a:lnTo>
                    <a:pt x="435077" y="217547"/>
                  </a:lnTo>
                  <a:lnTo>
                    <a:pt x="435077" y="435077"/>
                  </a:lnTo>
                  <a:close/>
                  <a:moveTo>
                    <a:pt x="435077" y="3"/>
                  </a:moveTo>
                  <a:lnTo>
                    <a:pt x="217566"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28" name="Freeform: Shape 127">
              <a:extLst>
                <a:ext uri="{FF2B5EF4-FFF2-40B4-BE49-F238E27FC236}">
                  <a16:creationId xmlns:a16="http://schemas.microsoft.com/office/drawing/2014/main" id="{8DB08B4B-B618-6B42-6F57-4E4FDA4F115D}"/>
                </a:ext>
              </a:extLst>
            </p:cNvPr>
            <p:cNvSpPr/>
            <p:nvPr/>
          </p:nvSpPr>
          <p:spPr>
            <a:xfrm>
              <a:off x="5186597" y="1968909"/>
              <a:ext cx="435077" cy="435077"/>
            </a:xfrm>
            <a:custGeom>
              <a:avLst/>
              <a:gdLst>
                <a:gd name="connsiteX0" fmla="*/ 371366 w 435077"/>
                <a:gd name="connsiteY0" fmla="*/ 63714 h 435077"/>
                <a:gd name="connsiteX1" fmla="*/ 435077 w 435077"/>
                <a:gd name="connsiteY1" fmla="*/ 217539 h 435077"/>
                <a:gd name="connsiteX2" fmla="*/ 217702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5" y="104511"/>
                    <a:pt x="435077" y="159842"/>
                    <a:pt x="435077" y="217539"/>
                  </a:cubicBezTo>
                  <a:lnTo>
                    <a:pt x="217702" y="217539"/>
                  </a:lnTo>
                  <a:cubicBezTo>
                    <a:pt x="275350" y="217582"/>
                    <a:pt x="330605" y="240497"/>
                    <a:pt x="371366" y="281253"/>
                  </a:cubicBezTo>
                  <a:cubicBezTo>
                    <a:pt x="412155" y="322050"/>
                    <a:pt x="435077" y="377381"/>
                    <a:pt x="435077" y="435077"/>
                  </a:cubicBezTo>
                  <a:lnTo>
                    <a:pt x="217539" y="435077"/>
                  </a:lnTo>
                  <a:lnTo>
                    <a:pt x="0" y="435077"/>
                  </a:lnTo>
                  <a:cubicBezTo>
                    <a:pt x="0" y="377381"/>
                    <a:pt x="22924" y="322050"/>
                    <a:pt x="63712" y="281253"/>
                  </a:cubicBezTo>
                  <a:cubicBezTo>
                    <a:pt x="104473" y="240497"/>
                    <a:pt x="159728" y="217582"/>
                    <a:pt x="217376" y="217539"/>
                  </a:cubicBezTo>
                  <a:lnTo>
                    <a:pt x="0" y="217539"/>
                  </a:lnTo>
                  <a:cubicBezTo>
                    <a:pt x="0" y="159842"/>
                    <a:pt x="22924" y="104511"/>
                    <a:pt x="63712" y="63714"/>
                  </a:cubicBezTo>
                  <a:cubicBezTo>
                    <a:pt x="104501" y="22918"/>
                    <a:pt x="159837" y="0"/>
                    <a:pt x="217539" y="0"/>
                  </a:cubicBezTo>
                  <a:cubicBezTo>
                    <a:pt x="275241" y="0"/>
                    <a:pt x="330550" y="22918"/>
                    <a:pt x="371366"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29" name="Freeform: Shape 128">
              <a:extLst>
                <a:ext uri="{FF2B5EF4-FFF2-40B4-BE49-F238E27FC236}">
                  <a16:creationId xmlns:a16="http://schemas.microsoft.com/office/drawing/2014/main" id="{74652AA6-3AA6-4A9F-FB92-B8EAE0443B5A}"/>
                </a:ext>
              </a:extLst>
            </p:cNvPr>
            <p:cNvSpPr/>
            <p:nvPr/>
          </p:nvSpPr>
          <p:spPr>
            <a:xfrm>
              <a:off x="6056752"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77 w 435077"/>
                <a:gd name="connsiteY5" fmla="*/ 217533 h 435074"/>
                <a:gd name="connsiteX6" fmla="*/ 435077 w 435077"/>
                <a:gd name="connsiteY6" fmla="*/ 217533 h 435074"/>
                <a:gd name="connsiteX7" fmla="*/ 435077 w 435077"/>
                <a:gd name="connsiteY7" fmla="*/ 217539 h 435074"/>
                <a:gd name="connsiteX8" fmla="*/ 435077 w 435077"/>
                <a:gd name="connsiteY8" fmla="*/ 217541 h 435074"/>
                <a:gd name="connsiteX9" fmla="*/ 435077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77" y="217533"/>
                  </a:lnTo>
                  <a:lnTo>
                    <a:pt x="435077" y="217533"/>
                  </a:lnTo>
                  <a:lnTo>
                    <a:pt x="435077" y="217539"/>
                  </a:lnTo>
                  <a:lnTo>
                    <a:pt x="435077" y="217541"/>
                  </a:lnTo>
                  <a:lnTo>
                    <a:pt x="435077"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30" name="Freeform: Shape 129">
              <a:extLst>
                <a:ext uri="{FF2B5EF4-FFF2-40B4-BE49-F238E27FC236}">
                  <a16:creationId xmlns:a16="http://schemas.microsoft.com/office/drawing/2014/main" id="{1A49FCF4-46B1-9AC9-DCA3-FE2FB03F04FE}"/>
                </a:ext>
              </a:extLst>
            </p:cNvPr>
            <p:cNvSpPr/>
            <p:nvPr/>
          </p:nvSpPr>
          <p:spPr>
            <a:xfrm>
              <a:off x="779706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131" name="Freeform: Shape 130">
              <a:extLst>
                <a:ext uri="{FF2B5EF4-FFF2-40B4-BE49-F238E27FC236}">
                  <a16:creationId xmlns:a16="http://schemas.microsoft.com/office/drawing/2014/main" id="{A7BBCB2A-FBBF-0B97-7041-0D967DCA9A37}"/>
                </a:ext>
              </a:extLst>
            </p:cNvPr>
            <p:cNvSpPr/>
            <p:nvPr/>
          </p:nvSpPr>
          <p:spPr>
            <a:xfrm>
              <a:off x="6926907"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32" name="Freeform: Shape 131">
              <a:extLst>
                <a:ext uri="{FF2B5EF4-FFF2-40B4-BE49-F238E27FC236}">
                  <a16:creationId xmlns:a16="http://schemas.microsoft.com/office/drawing/2014/main" id="{E534CDB1-0E36-9C00-4810-3FCD1617F659}"/>
                </a:ext>
              </a:extLst>
            </p:cNvPr>
            <p:cNvSpPr/>
            <p:nvPr/>
          </p:nvSpPr>
          <p:spPr>
            <a:xfrm>
              <a:off x="8667217" y="1968909"/>
              <a:ext cx="435104" cy="435077"/>
            </a:xfrm>
            <a:custGeom>
              <a:avLst/>
              <a:gdLst>
                <a:gd name="connsiteX0" fmla="*/ 371366 w 435104"/>
                <a:gd name="connsiteY0" fmla="*/ 63714 h 435077"/>
                <a:gd name="connsiteX1" fmla="*/ 435077 w 435104"/>
                <a:gd name="connsiteY1" fmla="*/ 217539 h 435077"/>
                <a:gd name="connsiteX2" fmla="*/ 217730 w 435104"/>
                <a:gd name="connsiteY2" fmla="*/ 217539 h 435077"/>
                <a:gd name="connsiteX3" fmla="*/ 371366 w 435104"/>
                <a:gd name="connsiteY3" fmla="*/ 281253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3 h 435077"/>
                <a:gd name="connsiteX8" fmla="*/ 217376 w 435104"/>
                <a:gd name="connsiteY8" fmla="*/ 217539 h 435077"/>
                <a:gd name="connsiteX9" fmla="*/ 0 w 435104"/>
                <a:gd name="connsiteY9" fmla="*/ 217539 h 435077"/>
                <a:gd name="connsiteX10" fmla="*/ 63739 w 435104"/>
                <a:gd name="connsiteY10" fmla="*/ 63714 h 435077"/>
                <a:gd name="connsiteX11" fmla="*/ 217539 w 435104"/>
                <a:gd name="connsiteY11" fmla="*/ 0 h 435077"/>
                <a:gd name="connsiteX12" fmla="*/ 371366 w 435104"/>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4"/>
                  </a:moveTo>
                  <a:cubicBezTo>
                    <a:pt x="412182" y="104511"/>
                    <a:pt x="435077" y="159842"/>
                    <a:pt x="435077" y="217539"/>
                  </a:cubicBezTo>
                  <a:lnTo>
                    <a:pt x="217730" y="217539"/>
                  </a:lnTo>
                  <a:cubicBezTo>
                    <a:pt x="275350" y="217582"/>
                    <a:pt x="330632" y="240497"/>
                    <a:pt x="371366" y="281253"/>
                  </a:cubicBezTo>
                  <a:cubicBezTo>
                    <a:pt x="412182" y="322050"/>
                    <a:pt x="435105" y="377381"/>
                    <a:pt x="435105" y="435077"/>
                  </a:cubicBezTo>
                  <a:lnTo>
                    <a:pt x="217566" y="435077"/>
                  </a:lnTo>
                  <a:lnTo>
                    <a:pt x="27" y="435077"/>
                  </a:lnTo>
                  <a:cubicBezTo>
                    <a:pt x="27" y="377381"/>
                    <a:pt x="22924" y="322050"/>
                    <a:pt x="63739" y="281253"/>
                  </a:cubicBezTo>
                  <a:cubicBezTo>
                    <a:pt x="104501" y="240497"/>
                    <a:pt x="159755" y="217582"/>
                    <a:pt x="217376" y="217539"/>
                  </a:cubicBezTo>
                  <a:lnTo>
                    <a:pt x="0" y="217539"/>
                  </a:lnTo>
                  <a:cubicBezTo>
                    <a:pt x="0" y="159842"/>
                    <a:pt x="22924" y="104511"/>
                    <a:pt x="63739" y="63714"/>
                  </a:cubicBezTo>
                  <a:cubicBezTo>
                    <a:pt x="104527" y="22918"/>
                    <a:pt x="159864" y="0"/>
                    <a:pt x="217539" y="0"/>
                  </a:cubicBezTo>
                  <a:cubicBezTo>
                    <a:pt x="275241" y="0"/>
                    <a:pt x="330578" y="22918"/>
                    <a:pt x="371366"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33" name="Freeform: Shape 132">
              <a:extLst>
                <a:ext uri="{FF2B5EF4-FFF2-40B4-BE49-F238E27FC236}">
                  <a16:creationId xmlns:a16="http://schemas.microsoft.com/office/drawing/2014/main" id="{5C079C36-A366-3D54-6E17-E6BCFE4A0606}"/>
                </a:ext>
              </a:extLst>
            </p:cNvPr>
            <p:cNvSpPr/>
            <p:nvPr/>
          </p:nvSpPr>
          <p:spPr>
            <a:xfrm>
              <a:off x="9537399"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50 w 435077"/>
                <a:gd name="connsiteY5" fmla="*/ 217533 h 435074"/>
                <a:gd name="connsiteX6" fmla="*/ 435077 w 435077"/>
                <a:gd name="connsiteY6" fmla="*/ 217533 h 435074"/>
                <a:gd name="connsiteX7" fmla="*/ 435050 w 435077"/>
                <a:gd name="connsiteY7" fmla="*/ 217539 h 435074"/>
                <a:gd name="connsiteX8" fmla="*/ 435077 w 435077"/>
                <a:gd name="connsiteY8" fmla="*/ 217541 h 435074"/>
                <a:gd name="connsiteX9" fmla="*/ 435050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50" y="217533"/>
                  </a:lnTo>
                  <a:lnTo>
                    <a:pt x="435077" y="217533"/>
                  </a:lnTo>
                  <a:lnTo>
                    <a:pt x="435050" y="217539"/>
                  </a:lnTo>
                  <a:lnTo>
                    <a:pt x="435077" y="217541"/>
                  </a:lnTo>
                  <a:lnTo>
                    <a:pt x="435050"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34" name="Freeform: Shape 133">
              <a:extLst>
                <a:ext uri="{FF2B5EF4-FFF2-40B4-BE49-F238E27FC236}">
                  <a16:creationId xmlns:a16="http://schemas.microsoft.com/office/drawing/2014/main" id="{14311269-CECF-F3C6-65C2-ECA67C254A72}"/>
                </a:ext>
              </a:extLst>
            </p:cNvPr>
            <p:cNvSpPr/>
            <p:nvPr/>
          </p:nvSpPr>
          <p:spPr>
            <a:xfrm>
              <a:off x="1127770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35" name="Freeform: Shape 134">
              <a:extLst>
                <a:ext uri="{FF2B5EF4-FFF2-40B4-BE49-F238E27FC236}">
                  <a16:creationId xmlns:a16="http://schemas.microsoft.com/office/drawing/2014/main" id="{62B5D6D0-F6DE-2E39-3D16-450A0D759871}"/>
                </a:ext>
              </a:extLst>
            </p:cNvPr>
            <p:cNvSpPr/>
            <p:nvPr/>
          </p:nvSpPr>
          <p:spPr>
            <a:xfrm>
              <a:off x="10407554" y="1968909"/>
              <a:ext cx="435077" cy="435077"/>
            </a:xfrm>
            <a:custGeom>
              <a:avLst/>
              <a:gdLst>
                <a:gd name="connsiteX0" fmla="*/ 0 w 435077"/>
                <a:gd name="connsiteY0" fmla="*/ 435075 h 435077"/>
                <a:gd name="connsiteX1" fmla="*/ 217511 w 435077"/>
                <a:gd name="connsiteY1" fmla="*/ 435075 h 435077"/>
                <a:gd name="connsiteX2" fmla="*/ 217511 w 435077"/>
                <a:gd name="connsiteY2" fmla="*/ 217547 h 435077"/>
                <a:gd name="connsiteX3" fmla="*/ 0 w 435077"/>
                <a:gd name="connsiteY3" fmla="*/ 435075 h 435077"/>
                <a:gd name="connsiteX4" fmla="*/ 217511 w 435077"/>
                <a:gd name="connsiteY4" fmla="*/ 0 h 435077"/>
                <a:gd name="connsiteX5" fmla="*/ 0 w 435077"/>
                <a:gd name="connsiteY5" fmla="*/ 0 h 435077"/>
                <a:gd name="connsiteX6" fmla="*/ 217511 w 435077"/>
                <a:gd name="connsiteY6" fmla="*/ 217528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5"/>
                  </a:moveTo>
                  <a:lnTo>
                    <a:pt x="217511" y="435075"/>
                  </a:lnTo>
                  <a:lnTo>
                    <a:pt x="217511" y="217547"/>
                  </a:lnTo>
                  <a:lnTo>
                    <a:pt x="0" y="435075"/>
                  </a:lnTo>
                  <a:close/>
                  <a:moveTo>
                    <a:pt x="217511" y="0"/>
                  </a:moveTo>
                  <a:lnTo>
                    <a:pt x="0" y="0"/>
                  </a:lnTo>
                  <a:lnTo>
                    <a:pt x="217511" y="217528"/>
                  </a:lnTo>
                  <a:lnTo>
                    <a:pt x="217511"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36" name="Freeform: Shape 135">
              <a:extLst>
                <a:ext uri="{FF2B5EF4-FFF2-40B4-BE49-F238E27FC236}">
                  <a16:creationId xmlns:a16="http://schemas.microsoft.com/office/drawing/2014/main" id="{00F46930-3ACF-D992-7058-263AF4B5267D}"/>
                </a:ext>
              </a:extLst>
            </p:cNvPr>
            <p:cNvSpPr/>
            <p:nvPr/>
          </p:nvSpPr>
          <p:spPr>
            <a:xfrm>
              <a:off x="12147864" y="1968909"/>
              <a:ext cx="435103" cy="435077"/>
            </a:xfrm>
            <a:custGeom>
              <a:avLst/>
              <a:gdLst>
                <a:gd name="connsiteX0" fmla="*/ 371365 w 435103"/>
                <a:gd name="connsiteY0" fmla="*/ 63714 h 435077"/>
                <a:gd name="connsiteX1" fmla="*/ 435077 w 435103"/>
                <a:gd name="connsiteY1" fmla="*/ 217539 h 435077"/>
                <a:gd name="connsiteX2" fmla="*/ 217728 w 435103"/>
                <a:gd name="connsiteY2" fmla="*/ 217539 h 435077"/>
                <a:gd name="connsiteX3" fmla="*/ 371365 w 435103"/>
                <a:gd name="connsiteY3" fmla="*/ 281253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3 h 435077"/>
                <a:gd name="connsiteX8" fmla="*/ 217374 w 435103"/>
                <a:gd name="connsiteY8" fmla="*/ 217539 h 435077"/>
                <a:gd name="connsiteX9" fmla="*/ 0 w 435103"/>
                <a:gd name="connsiteY9" fmla="*/ 217539 h 435077"/>
                <a:gd name="connsiteX10" fmla="*/ 63739 w 435103"/>
                <a:gd name="connsiteY10" fmla="*/ 63714 h 435077"/>
                <a:gd name="connsiteX11" fmla="*/ 217539 w 435103"/>
                <a:gd name="connsiteY11" fmla="*/ 0 h 435077"/>
                <a:gd name="connsiteX12" fmla="*/ 371365 w 435103"/>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4"/>
                  </a:moveTo>
                  <a:cubicBezTo>
                    <a:pt x="412180" y="104511"/>
                    <a:pt x="435077" y="159842"/>
                    <a:pt x="435077" y="217539"/>
                  </a:cubicBezTo>
                  <a:lnTo>
                    <a:pt x="217728" y="217539"/>
                  </a:lnTo>
                  <a:cubicBezTo>
                    <a:pt x="275349" y="217582"/>
                    <a:pt x="330632" y="240497"/>
                    <a:pt x="371365" y="281253"/>
                  </a:cubicBezTo>
                  <a:cubicBezTo>
                    <a:pt x="412180" y="322050"/>
                    <a:pt x="435104" y="377381"/>
                    <a:pt x="435104" y="435077"/>
                  </a:cubicBezTo>
                  <a:lnTo>
                    <a:pt x="217565" y="435077"/>
                  </a:lnTo>
                  <a:lnTo>
                    <a:pt x="27" y="435077"/>
                  </a:lnTo>
                  <a:cubicBezTo>
                    <a:pt x="27" y="377381"/>
                    <a:pt x="22922" y="322050"/>
                    <a:pt x="63739" y="281253"/>
                  </a:cubicBezTo>
                  <a:cubicBezTo>
                    <a:pt x="104499" y="240497"/>
                    <a:pt x="159755" y="217582"/>
                    <a:pt x="217374" y="217539"/>
                  </a:cubicBezTo>
                  <a:lnTo>
                    <a:pt x="0" y="217539"/>
                  </a:lnTo>
                  <a:cubicBezTo>
                    <a:pt x="0" y="159842"/>
                    <a:pt x="22922" y="104511"/>
                    <a:pt x="63739" y="63714"/>
                  </a:cubicBezTo>
                  <a:cubicBezTo>
                    <a:pt x="104527" y="22918"/>
                    <a:pt x="159863" y="0"/>
                    <a:pt x="217539" y="0"/>
                  </a:cubicBezTo>
                  <a:cubicBezTo>
                    <a:pt x="275239" y="0"/>
                    <a:pt x="330577" y="22918"/>
                    <a:pt x="371365"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37" name="Freeform: Shape 136">
              <a:extLst>
                <a:ext uri="{FF2B5EF4-FFF2-40B4-BE49-F238E27FC236}">
                  <a16:creationId xmlns:a16="http://schemas.microsoft.com/office/drawing/2014/main" id="{CC6267F4-432A-BBFC-CA90-5718676F2B75}"/>
                </a:ext>
              </a:extLst>
            </p:cNvPr>
            <p:cNvSpPr/>
            <p:nvPr/>
          </p:nvSpPr>
          <p:spPr>
            <a:xfrm>
              <a:off x="13017991" y="1968906"/>
              <a:ext cx="435077" cy="435077"/>
            </a:xfrm>
            <a:custGeom>
              <a:avLst/>
              <a:gdLst>
                <a:gd name="connsiteX0" fmla="*/ 217539 w 435077"/>
                <a:gd name="connsiteY0" fmla="*/ 217533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2 h 435077"/>
                <a:gd name="connsiteX7" fmla="*/ 435077 w 435077"/>
                <a:gd name="connsiteY7" fmla="*/ 217541 h 435077"/>
                <a:gd name="connsiteX8" fmla="*/ 435077 w 435077"/>
                <a:gd name="connsiteY8" fmla="*/ 217541 h 435077"/>
                <a:gd name="connsiteX9" fmla="*/ 435077 w 435077"/>
                <a:gd name="connsiteY9" fmla="*/ 217539 h 435077"/>
                <a:gd name="connsiteX10" fmla="*/ 435077 w 435077"/>
                <a:gd name="connsiteY10" fmla="*/ 217533 h 435077"/>
                <a:gd name="connsiteX11" fmla="*/ 435077 w 435077"/>
                <a:gd name="connsiteY11" fmla="*/ 217533 h 435077"/>
                <a:gd name="connsiteX12" fmla="*/ 217539 w 435077"/>
                <a:gd name="connsiteY12" fmla="*/ 5 h 435077"/>
                <a:gd name="connsiteX13" fmla="*/ 217539 w 435077"/>
                <a:gd name="connsiteY13" fmla="*/ 217533 h 435077"/>
                <a:gd name="connsiteX14" fmla="*/ 217539 w 435077"/>
                <a:gd name="connsiteY14" fmla="*/ 21753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3"/>
                  </a:moveTo>
                  <a:lnTo>
                    <a:pt x="217539" y="0"/>
                  </a:lnTo>
                  <a:lnTo>
                    <a:pt x="0" y="0"/>
                  </a:lnTo>
                  <a:lnTo>
                    <a:pt x="217539" y="217539"/>
                  </a:lnTo>
                  <a:lnTo>
                    <a:pt x="0" y="435077"/>
                  </a:lnTo>
                  <a:lnTo>
                    <a:pt x="217539" y="435077"/>
                  </a:lnTo>
                  <a:lnTo>
                    <a:pt x="217539" y="435072"/>
                  </a:lnTo>
                  <a:lnTo>
                    <a:pt x="435077" y="217541"/>
                  </a:lnTo>
                  <a:lnTo>
                    <a:pt x="435077" y="217541"/>
                  </a:lnTo>
                  <a:lnTo>
                    <a:pt x="435077" y="217539"/>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138" name="Freeform: Shape 137">
              <a:extLst>
                <a:ext uri="{FF2B5EF4-FFF2-40B4-BE49-F238E27FC236}">
                  <a16:creationId xmlns:a16="http://schemas.microsoft.com/office/drawing/2014/main" id="{8ED3852C-1765-4B0B-2DC2-EBA4FBA814BF}"/>
                </a:ext>
              </a:extLst>
            </p:cNvPr>
            <p:cNvSpPr/>
            <p:nvPr/>
          </p:nvSpPr>
          <p:spPr>
            <a:xfrm>
              <a:off x="14758382" y="196890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5"/>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139" name="Freeform: Shape 138">
              <a:extLst>
                <a:ext uri="{FF2B5EF4-FFF2-40B4-BE49-F238E27FC236}">
                  <a16:creationId xmlns:a16="http://schemas.microsoft.com/office/drawing/2014/main" id="{6C493922-126B-BA82-51A8-4BC1891EAF10}"/>
                </a:ext>
              </a:extLst>
            </p:cNvPr>
            <p:cNvSpPr/>
            <p:nvPr/>
          </p:nvSpPr>
          <p:spPr>
            <a:xfrm>
              <a:off x="1388820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40" name="Freeform: Shape 139">
              <a:extLst>
                <a:ext uri="{FF2B5EF4-FFF2-40B4-BE49-F238E27FC236}">
                  <a16:creationId xmlns:a16="http://schemas.microsoft.com/office/drawing/2014/main" id="{2C7B443F-E9A4-40FE-B35B-42FFABDE5EFA}"/>
                </a:ext>
              </a:extLst>
            </p:cNvPr>
            <p:cNvSpPr/>
            <p:nvPr/>
          </p:nvSpPr>
          <p:spPr>
            <a:xfrm>
              <a:off x="15628536" y="1968909"/>
              <a:ext cx="435077" cy="435077"/>
            </a:xfrm>
            <a:custGeom>
              <a:avLst/>
              <a:gdLst>
                <a:gd name="connsiteX0" fmla="*/ 371367 w 435077"/>
                <a:gd name="connsiteY0" fmla="*/ 63714 h 435077"/>
                <a:gd name="connsiteX1" fmla="*/ 435077 w 435077"/>
                <a:gd name="connsiteY1" fmla="*/ 217539 h 435077"/>
                <a:gd name="connsiteX2" fmla="*/ 217730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30" y="217539"/>
                  </a:lnTo>
                  <a:cubicBezTo>
                    <a:pt x="275351" y="217582"/>
                    <a:pt x="330605" y="240497"/>
                    <a:pt x="371367" y="281253"/>
                  </a:cubicBezTo>
                  <a:cubicBezTo>
                    <a:pt x="412182" y="322050"/>
                    <a:pt x="435077" y="377381"/>
                    <a:pt x="435077" y="435077"/>
                  </a:cubicBezTo>
                  <a:lnTo>
                    <a:pt x="217539" y="435077"/>
                  </a:lnTo>
                  <a:lnTo>
                    <a:pt x="0" y="435077"/>
                  </a:lnTo>
                  <a:cubicBezTo>
                    <a:pt x="0" y="377381"/>
                    <a:pt x="22924" y="322050"/>
                    <a:pt x="63739" y="281253"/>
                  </a:cubicBezTo>
                  <a:cubicBezTo>
                    <a:pt x="104474" y="240497"/>
                    <a:pt x="159755" y="217582"/>
                    <a:pt x="217376" y="217539"/>
                  </a:cubicBezTo>
                  <a:lnTo>
                    <a:pt x="0" y="217539"/>
                  </a:lnTo>
                  <a:cubicBezTo>
                    <a:pt x="0" y="159842"/>
                    <a:pt x="22924" y="104511"/>
                    <a:pt x="63712" y="63714"/>
                  </a:cubicBezTo>
                  <a:cubicBezTo>
                    <a:pt x="104527" y="22918"/>
                    <a:pt x="159865"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41" name="Freeform: Shape 140">
              <a:extLst>
                <a:ext uri="{FF2B5EF4-FFF2-40B4-BE49-F238E27FC236}">
                  <a16:creationId xmlns:a16="http://schemas.microsoft.com/office/drawing/2014/main" id="{8793DEF9-F31B-B73B-5AB8-4946EB9079A9}"/>
                </a:ext>
              </a:extLst>
            </p:cNvPr>
            <p:cNvSpPr/>
            <p:nvPr/>
          </p:nvSpPr>
          <p:spPr>
            <a:xfrm>
              <a:off x="1649871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77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49" y="217541"/>
                  </a:lnTo>
                  <a:lnTo>
                    <a:pt x="435077" y="217541"/>
                  </a:lnTo>
                  <a:lnTo>
                    <a:pt x="435049" y="217536"/>
                  </a:lnTo>
                  <a:lnTo>
                    <a:pt x="435077"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142" name="Freeform: Shape 141">
              <a:extLst>
                <a:ext uri="{FF2B5EF4-FFF2-40B4-BE49-F238E27FC236}">
                  <a16:creationId xmlns:a16="http://schemas.microsoft.com/office/drawing/2014/main" id="{3B9C4C16-D33F-FE97-0224-9CAF3238564C}"/>
                </a:ext>
              </a:extLst>
            </p:cNvPr>
            <p:cNvSpPr/>
            <p:nvPr/>
          </p:nvSpPr>
          <p:spPr>
            <a:xfrm>
              <a:off x="1823902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43" name="Freeform: Shape 142">
              <a:extLst>
                <a:ext uri="{FF2B5EF4-FFF2-40B4-BE49-F238E27FC236}">
                  <a16:creationId xmlns:a16="http://schemas.microsoft.com/office/drawing/2014/main" id="{AE9A9FE2-F261-5564-C140-B94C5A427902}"/>
                </a:ext>
              </a:extLst>
            </p:cNvPr>
            <p:cNvSpPr/>
            <p:nvPr/>
          </p:nvSpPr>
          <p:spPr>
            <a:xfrm>
              <a:off x="1736887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44" name="Freeform: Shape 143">
              <a:extLst>
                <a:ext uri="{FF2B5EF4-FFF2-40B4-BE49-F238E27FC236}">
                  <a16:creationId xmlns:a16="http://schemas.microsoft.com/office/drawing/2014/main" id="{D92CAFC0-F031-403E-D0A9-554CCC78BB7F}"/>
                </a:ext>
              </a:extLst>
            </p:cNvPr>
            <p:cNvSpPr/>
            <p:nvPr/>
          </p:nvSpPr>
          <p:spPr>
            <a:xfrm>
              <a:off x="19109210" y="1968909"/>
              <a:ext cx="435077" cy="435077"/>
            </a:xfrm>
            <a:custGeom>
              <a:avLst/>
              <a:gdLst>
                <a:gd name="connsiteX0" fmla="*/ 371339 w 435077"/>
                <a:gd name="connsiteY0" fmla="*/ 63714 h 435077"/>
                <a:gd name="connsiteX1" fmla="*/ 435077 w 435077"/>
                <a:gd name="connsiteY1" fmla="*/ 217539 h 435077"/>
                <a:gd name="connsiteX2" fmla="*/ 217701 w 435077"/>
                <a:gd name="connsiteY2" fmla="*/ 217539 h 435077"/>
                <a:gd name="connsiteX3" fmla="*/ 371365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39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4"/>
                  </a:moveTo>
                  <a:cubicBezTo>
                    <a:pt x="412154" y="104511"/>
                    <a:pt x="435077" y="159842"/>
                    <a:pt x="435077" y="217539"/>
                  </a:cubicBezTo>
                  <a:lnTo>
                    <a:pt x="217701" y="217539"/>
                  </a:lnTo>
                  <a:cubicBezTo>
                    <a:pt x="275322" y="217582"/>
                    <a:pt x="330605" y="240497"/>
                    <a:pt x="371365" y="281253"/>
                  </a:cubicBezTo>
                  <a:cubicBezTo>
                    <a:pt x="412154" y="322050"/>
                    <a:pt x="435077" y="377381"/>
                    <a:pt x="435077" y="435077"/>
                  </a:cubicBezTo>
                  <a:lnTo>
                    <a:pt x="217539" y="435077"/>
                  </a:lnTo>
                  <a:lnTo>
                    <a:pt x="0" y="435077"/>
                  </a:lnTo>
                  <a:cubicBezTo>
                    <a:pt x="0" y="377381"/>
                    <a:pt x="22924" y="322050"/>
                    <a:pt x="63712" y="281253"/>
                  </a:cubicBezTo>
                  <a:cubicBezTo>
                    <a:pt x="104472" y="240497"/>
                    <a:pt x="159728" y="217582"/>
                    <a:pt x="217376" y="217539"/>
                  </a:cubicBezTo>
                  <a:lnTo>
                    <a:pt x="0" y="217539"/>
                  </a:lnTo>
                  <a:cubicBezTo>
                    <a:pt x="0" y="159842"/>
                    <a:pt x="22895" y="104511"/>
                    <a:pt x="63712" y="63714"/>
                  </a:cubicBezTo>
                  <a:cubicBezTo>
                    <a:pt x="104501" y="22918"/>
                    <a:pt x="159836" y="0"/>
                    <a:pt x="217539" y="0"/>
                  </a:cubicBezTo>
                  <a:cubicBezTo>
                    <a:pt x="275215" y="0"/>
                    <a:pt x="330550" y="22918"/>
                    <a:pt x="371339"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45" name="Freeform: Shape 144">
              <a:extLst>
                <a:ext uri="{FF2B5EF4-FFF2-40B4-BE49-F238E27FC236}">
                  <a16:creationId xmlns:a16="http://schemas.microsoft.com/office/drawing/2014/main" id="{D24D0D68-E744-EDB2-1927-4F3D3F825BCE}"/>
                </a:ext>
              </a:extLst>
            </p:cNvPr>
            <p:cNvSpPr/>
            <p:nvPr/>
          </p:nvSpPr>
          <p:spPr>
            <a:xfrm>
              <a:off x="19979365"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1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77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1" y="217541"/>
                  </a:lnTo>
                  <a:lnTo>
                    <a:pt x="435077" y="217541"/>
                  </a:lnTo>
                  <a:lnTo>
                    <a:pt x="435077" y="217536"/>
                  </a:lnTo>
                  <a:lnTo>
                    <a:pt x="435077" y="217533"/>
                  </a:lnTo>
                  <a:lnTo>
                    <a:pt x="435077" y="217533"/>
                  </a:lnTo>
                  <a:lnTo>
                    <a:pt x="217539" y="3"/>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146" name="Freeform: Shape 145">
              <a:extLst>
                <a:ext uri="{FF2B5EF4-FFF2-40B4-BE49-F238E27FC236}">
                  <a16:creationId xmlns:a16="http://schemas.microsoft.com/office/drawing/2014/main" id="{D45EC9B2-6D71-C05E-E1AB-A92455C91083}"/>
                </a:ext>
              </a:extLst>
            </p:cNvPr>
            <p:cNvSpPr/>
            <p:nvPr/>
          </p:nvSpPr>
          <p:spPr>
            <a:xfrm>
              <a:off x="2171970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47" name="Freeform: Shape 146">
              <a:extLst>
                <a:ext uri="{FF2B5EF4-FFF2-40B4-BE49-F238E27FC236}">
                  <a16:creationId xmlns:a16="http://schemas.microsoft.com/office/drawing/2014/main" id="{52BC080C-F242-A10B-33EA-28FC3DA9D111}"/>
                </a:ext>
              </a:extLst>
            </p:cNvPr>
            <p:cNvSpPr/>
            <p:nvPr/>
          </p:nvSpPr>
          <p:spPr>
            <a:xfrm>
              <a:off x="2084952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48" name="Freeform: Shape 147">
              <a:extLst>
                <a:ext uri="{FF2B5EF4-FFF2-40B4-BE49-F238E27FC236}">
                  <a16:creationId xmlns:a16="http://schemas.microsoft.com/office/drawing/2014/main" id="{53B73A6F-BF88-75BE-3F78-BCBB3D17ED33}"/>
                </a:ext>
              </a:extLst>
            </p:cNvPr>
            <p:cNvSpPr/>
            <p:nvPr/>
          </p:nvSpPr>
          <p:spPr>
            <a:xfrm>
              <a:off x="22589856" y="1968909"/>
              <a:ext cx="435077" cy="435077"/>
            </a:xfrm>
            <a:custGeom>
              <a:avLst/>
              <a:gdLst>
                <a:gd name="connsiteX0" fmla="*/ 371367 w 435077"/>
                <a:gd name="connsiteY0" fmla="*/ 63714 h 435077"/>
                <a:gd name="connsiteX1" fmla="*/ 435077 w 435077"/>
                <a:gd name="connsiteY1" fmla="*/ 217539 h 435077"/>
                <a:gd name="connsiteX2" fmla="*/ 217703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03" y="217539"/>
                  </a:lnTo>
                  <a:cubicBezTo>
                    <a:pt x="275351" y="217582"/>
                    <a:pt x="330605" y="240497"/>
                    <a:pt x="371367" y="281253"/>
                  </a:cubicBezTo>
                  <a:cubicBezTo>
                    <a:pt x="412155" y="322050"/>
                    <a:pt x="435077" y="377381"/>
                    <a:pt x="435077" y="435077"/>
                  </a:cubicBezTo>
                  <a:lnTo>
                    <a:pt x="217539" y="435077"/>
                  </a:lnTo>
                  <a:lnTo>
                    <a:pt x="0" y="435077"/>
                  </a:lnTo>
                  <a:cubicBezTo>
                    <a:pt x="0" y="377381"/>
                    <a:pt x="22924" y="322050"/>
                    <a:pt x="63712" y="281253"/>
                  </a:cubicBezTo>
                  <a:cubicBezTo>
                    <a:pt x="104474" y="240497"/>
                    <a:pt x="159755" y="217582"/>
                    <a:pt x="217376" y="217539"/>
                  </a:cubicBezTo>
                  <a:lnTo>
                    <a:pt x="0" y="217539"/>
                  </a:lnTo>
                  <a:cubicBezTo>
                    <a:pt x="0" y="159842"/>
                    <a:pt x="22924" y="104511"/>
                    <a:pt x="63712" y="63714"/>
                  </a:cubicBezTo>
                  <a:cubicBezTo>
                    <a:pt x="104529" y="22918"/>
                    <a:pt x="159838"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solidFill>
                  <a:schemeClr val="bg1"/>
                </a:solidFill>
              </a:endParaRPr>
            </a:p>
          </p:txBody>
        </p:sp>
        <p:sp>
          <p:nvSpPr>
            <p:cNvPr id="149" name="Freeform: Shape 148">
              <a:extLst>
                <a:ext uri="{FF2B5EF4-FFF2-40B4-BE49-F238E27FC236}">
                  <a16:creationId xmlns:a16="http://schemas.microsoft.com/office/drawing/2014/main" id="{17CE7128-6123-8C45-B583-54295BC9EAD1}"/>
                </a:ext>
              </a:extLst>
            </p:cNvPr>
            <p:cNvSpPr/>
            <p:nvPr/>
          </p:nvSpPr>
          <p:spPr>
            <a:xfrm>
              <a:off x="2346003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10 w 435077"/>
                <a:gd name="connsiteY5" fmla="*/ 435075 h 435074"/>
                <a:gd name="connsiteX6" fmla="*/ 217510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49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10" y="435075"/>
                  </a:lnTo>
                  <a:lnTo>
                    <a:pt x="217510" y="435072"/>
                  </a:lnTo>
                  <a:lnTo>
                    <a:pt x="435049" y="217541"/>
                  </a:lnTo>
                  <a:lnTo>
                    <a:pt x="435077" y="217541"/>
                  </a:lnTo>
                  <a:lnTo>
                    <a:pt x="435049" y="217536"/>
                  </a:lnTo>
                  <a:lnTo>
                    <a:pt x="435049"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solidFill>
                  <a:schemeClr val="bg1"/>
                </a:solidFill>
              </a:endParaRPr>
            </a:p>
          </p:txBody>
        </p:sp>
        <p:sp>
          <p:nvSpPr>
            <p:cNvPr id="150" name="Freeform: Shape 149">
              <a:extLst>
                <a:ext uri="{FF2B5EF4-FFF2-40B4-BE49-F238E27FC236}">
                  <a16:creationId xmlns:a16="http://schemas.microsoft.com/office/drawing/2014/main" id="{2ECD62C6-9EDD-B4E0-0423-D0F9FE8A863F}"/>
                </a:ext>
              </a:extLst>
            </p:cNvPr>
            <p:cNvSpPr/>
            <p:nvPr/>
          </p:nvSpPr>
          <p:spPr>
            <a:xfrm>
              <a:off x="2433019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solidFill>
                  <a:schemeClr val="bg1"/>
                </a:solidFill>
              </a:endParaRPr>
            </a:p>
          </p:txBody>
        </p:sp>
        <p:sp>
          <p:nvSpPr>
            <p:cNvPr id="151" name="Freeform: Shape 150">
              <a:extLst>
                <a:ext uri="{FF2B5EF4-FFF2-40B4-BE49-F238E27FC236}">
                  <a16:creationId xmlns:a16="http://schemas.microsoft.com/office/drawing/2014/main" id="{CDD59645-7C47-621F-30E6-6EFCB11A28B8}"/>
                </a:ext>
              </a:extLst>
            </p:cNvPr>
            <p:cNvSpPr/>
            <p:nvPr/>
          </p:nvSpPr>
          <p:spPr>
            <a:xfrm>
              <a:off x="83576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52" name="Freeform: Shape 151">
              <a:extLst>
                <a:ext uri="{FF2B5EF4-FFF2-40B4-BE49-F238E27FC236}">
                  <a16:creationId xmlns:a16="http://schemas.microsoft.com/office/drawing/2014/main" id="{DF1387B8-618A-44FB-7DD6-7C68771A0B96}"/>
                </a:ext>
              </a:extLst>
            </p:cNvPr>
            <p:cNvSpPr/>
            <p:nvPr/>
          </p:nvSpPr>
          <p:spPr>
            <a:xfrm>
              <a:off x="-34398" y="2839064"/>
              <a:ext cx="435090" cy="435077"/>
            </a:xfrm>
            <a:custGeom>
              <a:avLst/>
              <a:gdLst>
                <a:gd name="connsiteX0" fmla="*/ 0 w 435090"/>
                <a:gd name="connsiteY0" fmla="*/ 435077 h 435077"/>
                <a:gd name="connsiteX1" fmla="*/ 0 w 435090"/>
                <a:gd name="connsiteY1" fmla="*/ 0 h 435077"/>
                <a:gd name="connsiteX2" fmla="*/ 217525 w 435090"/>
                <a:gd name="connsiteY2" fmla="*/ 217539 h 435077"/>
                <a:gd name="connsiteX3" fmla="*/ 0 w 435090"/>
                <a:gd name="connsiteY3" fmla="*/ 435077 h 435077"/>
                <a:gd name="connsiteX4" fmla="*/ 217552 w 435090"/>
                <a:gd name="connsiteY4" fmla="*/ 435077 h 435077"/>
                <a:gd name="connsiteX5" fmla="*/ 217552 w 435090"/>
                <a:gd name="connsiteY5" fmla="*/ 0 h 435077"/>
                <a:gd name="connsiteX6" fmla="*/ 435091 w 435090"/>
                <a:gd name="connsiteY6" fmla="*/ 217539 h 435077"/>
                <a:gd name="connsiteX7" fmla="*/ 217552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0" y="435077"/>
                  </a:moveTo>
                  <a:lnTo>
                    <a:pt x="0" y="0"/>
                  </a:lnTo>
                  <a:lnTo>
                    <a:pt x="217525" y="217539"/>
                  </a:lnTo>
                  <a:lnTo>
                    <a:pt x="0" y="435077"/>
                  </a:lnTo>
                  <a:close/>
                  <a:moveTo>
                    <a:pt x="217552" y="435077"/>
                  </a:moveTo>
                  <a:lnTo>
                    <a:pt x="217552" y="0"/>
                  </a:lnTo>
                  <a:lnTo>
                    <a:pt x="435091" y="217539"/>
                  </a:lnTo>
                  <a:lnTo>
                    <a:pt x="217552" y="435077"/>
                  </a:lnTo>
                  <a:close/>
                </a:path>
              </a:pathLst>
            </a:custGeom>
            <a:grpFill/>
            <a:ln w="27192" cap="flat">
              <a:noFill/>
              <a:prstDash val="solid"/>
              <a:miter/>
            </a:ln>
          </p:spPr>
          <p:txBody>
            <a:bodyPr rtlCol="0" anchor="ctr"/>
            <a:lstStyle/>
            <a:p>
              <a:endParaRPr lang="uk-UA">
                <a:solidFill>
                  <a:schemeClr val="bg1"/>
                </a:solidFill>
              </a:endParaRPr>
            </a:p>
          </p:txBody>
        </p:sp>
        <p:sp>
          <p:nvSpPr>
            <p:cNvPr id="153" name="Freeform: Shape 152">
              <a:extLst>
                <a:ext uri="{FF2B5EF4-FFF2-40B4-BE49-F238E27FC236}">
                  <a16:creationId xmlns:a16="http://schemas.microsoft.com/office/drawing/2014/main" id="{0DE533B4-0F1B-CAC7-9EFC-8D51B8AB92DF}"/>
                </a:ext>
              </a:extLst>
            </p:cNvPr>
            <p:cNvSpPr/>
            <p:nvPr/>
          </p:nvSpPr>
          <p:spPr>
            <a:xfrm>
              <a:off x="1705924" y="283906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694"/>
                    <a:pt x="0" y="0"/>
                  </a:cubicBezTo>
                  <a:lnTo>
                    <a:pt x="217539" y="0"/>
                  </a:lnTo>
                  <a:lnTo>
                    <a:pt x="435077" y="0"/>
                  </a:lnTo>
                  <a:cubicBezTo>
                    <a:pt x="435077" y="57694"/>
                    <a:pt x="412154" y="113038"/>
                    <a:pt x="371366" y="153827"/>
                  </a:cubicBezTo>
                  <a:cubicBezTo>
                    <a:pt x="330577" y="194616"/>
                    <a:pt x="275241" y="217539"/>
                    <a:pt x="217539" y="217539"/>
                  </a:cubicBezTo>
                  <a:cubicBezTo>
                    <a:pt x="159836" y="217539"/>
                    <a:pt x="104527" y="194616"/>
                    <a:pt x="63711" y="153827"/>
                  </a:cubicBezTo>
                  <a:close/>
                  <a:moveTo>
                    <a:pt x="63711" y="281250"/>
                  </a:moveTo>
                  <a:cubicBezTo>
                    <a:pt x="22923" y="322039"/>
                    <a:pt x="0" y="377375"/>
                    <a:pt x="0" y="435077"/>
                  </a:cubicBezTo>
                  <a:lnTo>
                    <a:pt x="217539" y="435077"/>
                  </a:lnTo>
                  <a:lnTo>
                    <a:pt x="435077" y="435077"/>
                  </a:lnTo>
                  <a:cubicBezTo>
                    <a:pt x="435077" y="377375"/>
                    <a:pt x="412154" y="322039"/>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54" name="Freeform: Shape 153">
              <a:extLst>
                <a:ext uri="{FF2B5EF4-FFF2-40B4-BE49-F238E27FC236}">
                  <a16:creationId xmlns:a16="http://schemas.microsoft.com/office/drawing/2014/main" id="{10E8DA64-331D-D110-582D-17B2F555AE0B}"/>
                </a:ext>
              </a:extLst>
            </p:cNvPr>
            <p:cNvSpPr/>
            <p:nvPr/>
          </p:nvSpPr>
          <p:spPr>
            <a:xfrm>
              <a:off x="2576106"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55" name="Freeform: Shape 154">
              <a:extLst>
                <a:ext uri="{FF2B5EF4-FFF2-40B4-BE49-F238E27FC236}">
                  <a16:creationId xmlns:a16="http://schemas.microsoft.com/office/drawing/2014/main" id="{DF06FF8F-E275-5DAB-4048-6C83C9D47F81}"/>
                </a:ext>
              </a:extLst>
            </p:cNvPr>
            <p:cNvSpPr/>
            <p:nvPr/>
          </p:nvSpPr>
          <p:spPr>
            <a:xfrm>
              <a:off x="431644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56" name="Freeform: Shape 155">
              <a:extLst>
                <a:ext uri="{FF2B5EF4-FFF2-40B4-BE49-F238E27FC236}">
                  <a16:creationId xmlns:a16="http://schemas.microsoft.com/office/drawing/2014/main" id="{8DFB9186-69AC-0479-CA45-EECA5F5B999C}"/>
                </a:ext>
              </a:extLst>
            </p:cNvPr>
            <p:cNvSpPr/>
            <p:nvPr/>
          </p:nvSpPr>
          <p:spPr>
            <a:xfrm>
              <a:off x="3446261"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57" name="Freeform: Shape 156">
              <a:extLst>
                <a:ext uri="{FF2B5EF4-FFF2-40B4-BE49-F238E27FC236}">
                  <a16:creationId xmlns:a16="http://schemas.microsoft.com/office/drawing/2014/main" id="{E138E7F9-43FB-400B-F2B2-CC4702FDF681}"/>
                </a:ext>
              </a:extLst>
            </p:cNvPr>
            <p:cNvSpPr/>
            <p:nvPr/>
          </p:nvSpPr>
          <p:spPr>
            <a:xfrm>
              <a:off x="5186597"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58" name="Freeform: Shape 157">
              <a:extLst>
                <a:ext uri="{FF2B5EF4-FFF2-40B4-BE49-F238E27FC236}">
                  <a16:creationId xmlns:a16="http://schemas.microsoft.com/office/drawing/2014/main" id="{73B5318F-AAC9-6A69-7C88-6A91DADC0C1A}"/>
                </a:ext>
              </a:extLst>
            </p:cNvPr>
            <p:cNvSpPr/>
            <p:nvPr/>
          </p:nvSpPr>
          <p:spPr>
            <a:xfrm>
              <a:off x="6056752"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59" name="Freeform: Shape 158">
              <a:extLst>
                <a:ext uri="{FF2B5EF4-FFF2-40B4-BE49-F238E27FC236}">
                  <a16:creationId xmlns:a16="http://schemas.microsoft.com/office/drawing/2014/main" id="{93AD8DA6-56D8-2520-B0B0-3A574029C2FB}"/>
                </a:ext>
              </a:extLst>
            </p:cNvPr>
            <p:cNvSpPr/>
            <p:nvPr/>
          </p:nvSpPr>
          <p:spPr>
            <a:xfrm>
              <a:off x="779708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60" name="Freeform: Shape 159">
              <a:extLst>
                <a:ext uri="{FF2B5EF4-FFF2-40B4-BE49-F238E27FC236}">
                  <a16:creationId xmlns:a16="http://schemas.microsoft.com/office/drawing/2014/main" id="{BAC45418-617D-63E9-1629-04109F1AF5F7}"/>
                </a:ext>
              </a:extLst>
            </p:cNvPr>
            <p:cNvSpPr/>
            <p:nvPr/>
          </p:nvSpPr>
          <p:spPr>
            <a:xfrm>
              <a:off x="6926907"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61" name="Freeform: Shape 160">
              <a:extLst>
                <a:ext uri="{FF2B5EF4-FFF2-40B4-BE49-F238E27FC236}">
                  <a16:creationId xmlns:a16="http://schemas.microsoft.com/office/drawing/2014/main" id="{2F11B8A4-5352-70D0-3508-AD6600257606}"/>
                </a:ext>
              </a:extLst>
            </p:cNvPr>
            <p:cNvSpPr/>
            <p:nvPr/>
          </p:nvSpPr>
          <p:spPr>
            <a:xfrm>
              <a:off x="8667217"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694"/>
                    <a:pt x="0" y="0"/>
                  </a:cubicBezTo>
                  <a:lnTo>
                    <a:pt x="217539" y="0"/>
                  </a:lnTo>
                  <a:lnTo>
                    <a:pt x="435077" y="0"/>
                  </a:lnTo>
                  <a:cubicBezTo>
                    <a:pt x="435077" y="57694"/>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39"/>
                    <a:pt x="0" y="377375"/>
                    <a:pt x="0" y="435077"/>
                  </a:cubicBezTo>
                  <a:lnTo>
                    <a:pt x="217539" y="435077"/>
                  </a:lnTo>
                  <a:lnTo>
                    <a:pt x="435077" y="435077"/>
                  </a:lnTo>
                  <a:cubicBezTo>
                    <a:pt x="435077" y="377375"/>
                    <a:pt x="412182" y="322039"/>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62" name="Freeform: Shape 161">
              <a:extLst>
                <a:ext uri="{FF2B5EF4-FFF2-40B4-BE49-F238E27FC236}">
                  <a16:creationId xmlns:a16="http://schemas.microsoft.com/office/drawing/2014/main" id="{56786F91-5093-8277-3916-FF4433635170}"/>
                </a:ext>
              </a:extLst>
            </p:cNvPr>
            <p:cNvSpPr/>
            <p:nvPr/>
          </p:nvSpPr>
          <p:spPr>
            <a:xfrm>
              <a:off x="953739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63" name="Freeform: Shape 162">
              <a:extLst>
                <a:ext uri="{FF2B5EF4-FFF2-40B4-BE49-F238E27FC236}">
                  <a16:creationId xmlns:a16="http://schemas.microsoft.com/office/drawing/2014/main" id="{2F195C75-7044-11B7-14BA-493795B98D09}"/>
                </a:ext>
              </a:extLst>
            </p:cNvPr>
            <p:cNvSpPr/>
            <p:nvPr/>
          </p:nvSpPr>
          <p:spPr>
            <a:xfrm>
              <a:off x="1127770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64" name="Freeform: Shape 163">
              <a:extLst>
                <a:ext uri="{FF2B5EF4-FFF2-40B4-BE49-F238E27FC236}">
                  <a16:creationId xmlns:a16="http://schemas.microsoft.com/office/drawing/2014/main" id="{09D848EB-BE99-BA51-BCC2-60E3A346F641}"/>
                </a:ext>
              </a:extLst>
            </p:cNvPr>
            <p:cNvSpPr/>
            <p:nvPr/>
          </p:nvSpPr>
          <p:spPr>
            <a:xfrm>
              <a:off x="1040755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65" name="Freeform: Shape 164">
              <a:extLst>
                <a:ext uri="{FF2B5EF4-FFF2-40B4-BE49-F238E27FC236}">
                  <a16:creationId xmlns:a16="http://schemas.microsoft.com/office/drawing/2014/main" id="{40E516DF-F067-D9B2-9D64-097E0AC45CAD}"/>
                </a:ext>
              </a:extLst>
            </p:cNvPr>
            <p:cNvSpPr/>
            <p:nvPr/>
          </p:nvSpPr>
          <p:spPr>
            <a:xfrm>
              <a:off x="12147864"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8"/>
                    <a:pt x="0" y="57694"/>
                    <a:pt x="0" y="0"/>
                  </a:cubicBezTo>
                  <a:lnTo>
                    <a:pt x="217539" y="0"/>
                  </a:lnTo>
                  <a:lnTo>
                    <a:pt x="435077" y="0"/>
                  </a:lnTo>
                  <a:cubicBezTo>
                    <a:pt x="435077" y="57694"/>
                    <a:pt x="412180" y="113038"/>
                    <a:pt x="371365" y="153827"/>
                  </a:cubicBezTo>
                  <a:cubicBezTo>
                    <a:pt x="330577" y="194616"/>
                    <a:pt x="275239" y="217539"/>
                    <a:pt x="217539" y="217539"/>
                  </a:cubicBezTo>
                  <a:cubicBezTo>
                    <a:pt x="159863" y="217539"/>
                    <a:pt x="104527" y="194616"/>
                    <a:pt x="63739" y="153827"/>
                  </a:cubicBezTo>
                  <a:close/>
                  <a:moveTo>
                    <a:pt x="63739" y="281250"/>
                  </a:moveTo>
                  <a:cubicBezTo>
                    <a:pt x="22922" y="322039"/>
                    <a:pt x="0" y="377375"/>
                    <a:pt x="0" y="435077"/>
                  </a:cubicBezTo>
                  <a:lnTo>
                    <a:pt x="217539" y="435077"/>
                  </a:lnTo>
                  <a:lnTo>
                    <a:pt x="435077" y="435077"/>
                  </a:lnTo>
                  <a:cubicBezTo>
                    <a:pt x="435077" y="377375"/>
                    <a:pt x="412180" y="322039"/>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66" name="Freeform: Shape 165">
              <a:extLst>
                <a:ext uri="{FF2B5EF4-FFF2-40B4-BE49-F238E27FC236}">
                  <a16:creationId xmlns:a16="http://schemas.microsoft.com/office/drawing/2014/main" id="{D3AD36CD-D46C-4AEE-37FF-DF188FF9A971}"/>
                </a:ext>
              </a:extLst>
            </p:cNvPr>
            <p:cNvSpPr/>
            <p:nvPr/>
          </p:nvSpPr>
          <p:spPr>
            <a:xfrm>
              <a:off x="1301804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67" name="Freeform: Shape 166">
              <a:extLst>
                <a:ext uri="{FF2B5EF4-FFF2-40B4-BE49-F238E27FC236}">
                  <a16:creationId xmlns:a16="http://schemas.microsoft.com/office/drawing/2014/main" id="{9032A13C-A94E-B777-4AEA-063204EEC966}"/>
                </a:ext>
              </a:extLst>
            </p:cNvPr>
            <p:cNvSpPr/>
            <p:nvPr/>
          </p:nvSpPr>
          <p:spPr>
            <a:xfrm>
              <a:off x="14758382" y="283906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68" name="Freeform: Shape 167">
              <a:extLst>
                <a:ext uri="{FF2B5EF4-FFF2-40B4-BE49-F238E27FC236}">
                  <a16:creationId xmlns:a16="http://schemas.microsoft.com/office/drawing/2014/main" id="{077AE9FB-5DFD-0AB8-F1E4-542AE28E8A8A}"/>
                </a:ext>
              </a:extLst>
            </p:cNvPr>
            <p:cNvSpPr/>
            <p:nvPr/>
          </p:nvSpPr>
          <p:spPr>
            <a:xfrm>
              <a:off x="13888200" y="2839064"/>
              <a:ext cx="435103" cy="435077"/>
            </a:xfrm>
            <a:custGeom>
              <a:avLst/>
              <a:gdLst>
                <a:gd name="connsiteX0" fmla="*/ 0 w 435103"/>
                <a:gd name="connsiteY0" fmla="*/ 435077 h 435077"/>
                <a:gd name="connsiteX1" fmla="*/ 0 w 435103"/>
                <a:gd name="connsiteY1" fmla="*/ 0 h 435077"/>
                <a:gd name="connsiteX2" fmla="*/ 217539 w 435103"/>
                <a:gd name="connsiteY2" fmla="*/ 217539 h 435077"/>
                <a:gd name="connsiteX3" fmla="*/ 0 w 435103"/>
                <a:gd name="connsiteY3" fmla="*/ 435077 h 435077"/>
                <a:gd name="connsiteX4" fmla="*/ 217565 w 435103"/>
                <a:gd name="connsiteY4" fmla="*/ 435077 h 435077"/>
                <a:gd name="connsiteX5" fmla="*/ 217565 w 435103"/>
                <a:gd name="connsiteY5" fmla="*/ 0 h 435077"/>
                <a:gd name="connsiteX6" fmla="*/ 435104 w 435103"/>
                <a:gd name="connsiteY6" fmla="*/ 217539 h 435077"/>
                <a:gd name="connsiteX7" fmla="*/ 217565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0" y="435077"/>
                  </a:moveTo>
                  <a:lnTo>
                    <a:pt x="0" y="0"/>
                  </a:lnTo>
                  <a:lnTo>
                    <a:pt x="217539" y="217539"/>
                  </a:lnTo>
                  <a:lnTo>
                    <a:pt x="0" y="435077"/>
                  </a:lnTo>
                  <a:close/>
                  <a:moveTo>
                    <a:pt x="217565" y="435077"/>
                  </a:moveTo>
                  <a:lnTo>
                    <a:pt x="217565" y="0"/>
                  </a:lnTo>
                  <a:lnTo>
                    <a:pt x="435104" y="217539"/>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169" name="Freeform: Shape 168">
              <a:extLst>
                <a:ext uri="{FF2B5EF4-FFF2-40B4-BE49-F238E27FC236}">
                  <a16:creationId xmlns:a16="http://schemas.microsoft.com/office/drawing/2014/main" id="{8A2440D1-23FF-E8D9-9ED2-9C0263DB0644}"/>
                </a:ext>
              </a:extLst>
            </p:cNvPr>
            <p:cNvSpPr/>
            <p:nvPr/>
          </p:nvSpPr>
          <p:spPr>
            <a:xfrm>
              <a:off x="1562853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65" y="217539"/>
                    <a:pt x="104527"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70" name="Freeform: Shape 169">
              <a:extLst>
                <a:ext uri="{FF2B5EF4-FFF2-40B4-BE49-F238E27FC236}">
                  <a16:creationId xmlns:a16="http://schemas.microsoft.com/office/drawing/2014/main" id="{2BECB4A5-39E9-0852-B855-3322423F268C}"/>
                </a:ext>
              </a:extLst>
            </p:cNvPr>
            <p:cNvSpPr/>
            <p:nvPr/>
          </p:nvSpPr>
          <p:spPr>
            <a:xfrm>
              <a:off x="1649871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71" name="Freeform: Shape 170">
              <a:extLst>
                <a:ext uri="{FF2B5EF4-FFF2-40B4-BE49-F238E27FC236}">
                  <a16:creationId xmlns:a16="http://schemas.microsoft.com/office/drawing/2014/main" id="{26AA611C-D8EE-980F-E661-C144A857E328}"/>
                </a:ext>
              </a:extLst>
            </p:cNvPr>
            <p:cNvSpPr/>
            <p:nvPr/>
          </p:nvSpPr>
          <p:spPr>
            <a:xfrm>
              <a:off x="1823902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72" name="Freeform: Shape 171">
              <a:extLst>
                <a:ext uri="{FF2B5EF4-FFF2-40B4-BE49-F238E27FC236}">
                  <a16:creationId xmlns:a16="http://schemas.microsoft.com/office/drawing/2014/main" id="{1E86AE16-B542-901E-578B-466985833B0A}"/>
                </a:ext>
              </a:extLst>
            </p:cNvPr>
            <p:cNvSpPr/>
            <p:nvPr/>
          </p:nvSpPr>
          <p:spPr>
            <a:xfrm>
              <a:off x="1736887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73" name="Freeform: Shape 172">
              <a:extLst>
                <a:ext uri="{FF2B5EF4-FFF2-40B4-BE49-F238E27FC236}">
                  <a16:creationId xmlns:a16="http://schemas.microsoft.com/office/drawing/2014/main" id="{C05DAEA2-D790-44A1-AF5D-DF9B0160C7CC}"/>
                </a:ext>
              </a:extLst>
            </p:cNvPr>
            <p:cNvSpPr/>
            <p:nvPr/>
          </p:nvSpPr>
          <p:spPr>
            <a:xfrm>
              <a:off x="19109210"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694"/>
                    <a:pt x="0" y="0"/>
                  </a:cubicBezTo>
                  <a:lnTo>
                    <a:pt x="217539" y="0"/>
                  </a:lnTo>
                  <a:lnTo>
                    <a:pt x="435077" y="0"/>
                  </a:lnTo>
                  <a:cubicBezTo>
                    <a:pt x="435077" y="57694"/>
                    <a:pt x="412154" y="113038"/>
                    <a:pt x="371339" y="153827"/>
                  </a:cubicBezTo>
                  <a:cubicBezTo>
                    <a:pt x="330550" y="194616"/>
                    <a:pt x="275215" y="217539"/>
                    <a:pt x="217539" y="217539"/>
                  </a:cubicBezTo>
                  <a:cubicBezTo>
                    <a:pt x="159836" y="217539"/>
                    <a:pt x="104501" y="194616"/>
                    <a:pt x="63712" y="153827"/>
                  </a:cubicBezTo>
                  <a:close/>
                  <a:moveTo>
                    <a:pt x="63712" y="281250"/>
                  </a:moveTo>
                  <a:cubicBezTo>
                    <a:pt x="22895" y="322039"/>
                    <a:pt x="0" y="377375"/>
                    <a:pt x="0" y="435077"/>
                  </a:cubicBezTo>
                  <a:lnTo>
                    <a:pt x="217539" y="435077"/>
                  </a:lnTo>
                  <a:lnTo>
                    <a:pt x="435077" y="435077"/>
                  </a:lnTo>
                  <a:cubicBezTo>
                    <a:pt x="435077" y="377375"/>
                    <a:pt x="412154" y="322039"/>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74" name="Freeform: Shape 173">
              <a:extLst>
                <a:ext uri="{FF2B5EF4-FFF2-40B4-BE49-F238E27FC236}">
                  <a16:creationId xmlns:a16="http://schemas.microsoft.com/office/drawing/2014/main" id="{0515F0B8-C10A-0B62-1253-672D1D9C8044}"/>
                </a:ext>
              </a:extLst>
            </p:cNvPr>
            <p:cNvSpPr/>
            <p:nvPr/>
          </p:nvSpPr>
          <p:spPr>
            <a:xfrm>
              <a:off x="1997936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75" name="Freeform: Shape 174">
              <a:extLst>
                <a:ext uri="{FF2B5EF4-FFF2-40B4-BE49-F238E27FC236}">
                  <a16:creationId xmlns:a16="http://schemas.microsoft.com/office/drawing/2014/main" id="{0C5F2EAE-95F1-05E6-5A63-C3FA88C112C8}"/>
                </a:ext>
              </a:extLst>
            </p:cNvPr>
            <p:cNvSpPr/>
            <p:nvPr/>
          </p:nvSpPr>
          <p:spPr>
            <a:xfrm>
              <a:off x="2171970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76" name="Freeform: Shape 175">
              <a:extLst>
                <a:ext uri="{FF2B5EF4-FFF2-40B4-BE49-F238E27FC236}">
                  <a16:creationId xmlns:a16="http://schemas.microsoft.com/office/drawing/2014/main" id="{3967789B-1451-3D33-73DE-5581E74CF147}"/>
                </a:ext>
              </a:extLst>
            </p:cNvPr>
            <p:cNvSpPr/>
            <p:nvPr/>
          </p:nvSpPr>
          <p:spPr>
            <a:xfrm>
              <a:off x="20849520"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39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65" y="435077"/>
                  </a:moveTo>
                  <a:lnTo>
                    <a:pt x="217565" y="0"/>
                  </a:lnTo>
                  <a:lnTo>
                    <a:pt x="435077" y="217539"/>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177" name="Freeform: Shape 176">
              <a:extLst>
                <a:ext uri="{FF2B5EF4-FFF2-40B4-BE49-F238E27FC236}">
                  <a16:creationId xmlns:a16="http://schemas.microsoft.com/office/drawing/2014/main" id="{03D30EF6-81AA-9313-3108-C9AE0CBF2CEB}"/>
                </a:ext>
              </a:extLst>
            </p:cNvPr>
            <p:cNvSpPr/>
            <p:nvPr/>
          </p:nvSpPr>
          <p:spPr>
            <a:xfrm>
              <a:off x="2258985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38" y="217539"/>
                    <a:pt x="104529"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178" name="Freeform: Shape 177">
              <a:extLst>
                <a:ext uri="{FF2B5EF4-FFF2-40B4-BE49-F238E27FC236}">
                  <a16:creationId xmlns:a16="http://schemas.microsoft.com/office/drawing/2014/main" id="{EC75C642-4195-F8A1-8C31-88A3852F707D}"/>
                </a:ext>
              </a:extLst>
            </p:cNvPr>
            <p:cNvSpPr/>
            <p:nvPr/>
          </p:nvSpPr>
          <p:spPr>
            <a:xfrm>
              <a:off x="23460011" y="2839064"/>
              <a:ext cx="435105" cy="435077"/>
            </a:xfrm>
            <a:custGeom>
              <a:avLst/>
              <a:gdLst>
                <a:gd name="connsiteX0" fmla="*/ 435106 w 435105"/>
                <a:gd name="connsiteY0" fmla="*/ 435077 h 435077"/>
                <a:gd name="connsiteX1" fmla="*/ 435106 w 435105"/>
                <a:gd name="connsiteY1" fmla="*/ 217539 h 435077"/>
                <a:gd name="connsiteX2" fmla="*/ 435106 w 435105"/>
                <a:gd name="connsiteY2" fmla="*/ 14 h 435077"/>
                <a:gd name="connsiteX3" fmla="*/ 217567 w 435105"/>
                <a:gd name="connsiteY3" fmla="*/ 14 h 435077"/>
                <a:gd name="connsiteX4" fmla="*/ 435106 w 435105"/>
                <a:gd name="connsiteY4" fmla="*/ 217539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39"/>
                  </a:lnTo>
                  <a:lnTo>
                    <a:pt x="435106" y="14"/>
                  </a:lnTo>
                  <a:lnTo>
                    <a:pt x="217567" y="14"/>
                  </a:lnTo>
                  <a:lnTo>
                    <a:pt x="435106" y="217539"/>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179" name="Freeform: Shape 178">
              <a:extLst>
                <a:ext uri="{FF2B5EF4-FFF2-40B4-BE49-F238E27FC236}">
                  <a16:creationId xmlns:a16="http://schemas.microsoft.com/office/drawing/2014/main" id="{EFFAC151-8DDE-ABC3-C3B5-3B074C3C4A56}"/>
                </a:ext>
              </a:extLst>
            </p:cNvPr>
            <p:cNvSpPr/>
            <p:nvPr/>
          </p:nvSpPr>
          <p:spPr>
            <a:xfrm>
              <a:off x="2433019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180" name="Freeform: Shape 179">
              <a:extLst>
                <a:ext uri="{FF2B5EF4-FFF2-40B4-BE49-F238E27FC236}">
                  <a16:creationId xmlns:a16="http://schemas.microsoft.com/office/drawing/2014/main" id="{F55E5727-6E47-9DD1-0639-49AA2B1E7617}"/>
                </a:ext>
              </a:extLst>
            </p:cNvPr>
            <p:cNvSpPr/>
            <p:nvPr/>
          </p:nvSpPr>
          <p:spPr>
            <a:xfrm>
              <a:off x="835769" y="370921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81" name="Freeform: Shape 180">
              <a:extLst>
                <a:ext uri="{FF2B5EF4-FFF2-40B4-BE49-F238E27FC236}">
                  <a16:creationId xmlns:a16="http://schemas.microsoft.com/office/drawing/2014/main" id="{DBEEE338-09D4-E75F-9F6C-A27773B07A4E}"/>
                </a:ext>
              </a:extLst>
            </p:cNvPr>
            <p:cNvSpPr/>
            <p:nvPr/>
          </p:nvSpPr>
          <p:spPr>
            <a:xfrm>
              <a:off x="-34398" y="3709219"/>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39 h 435077"/>
                <a:gd name="connsiteX8" fmla="*/ 435064 w 435063"/>
                <a:gd name="connsiteY8" fmla="*/ 217539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0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39"/>
                  </a:lnTo>
                  <a:lnTo>
                    <a:pt x="435064" y="217539"/>
                  </a:lnTo>
                  <a:lnTo>
                    <a:pt x="435064" y="217539"/>
                  </a:lnTo>
                  <a:lnTo>
                    <a:pt x="435064" y="217539"/>
                  </a:lnTo>
                  <a:lnTo>
                    <a:pt x="435064" y="217539"/>
                  </a:lnTo>
                  <a:lnTo>
                    <a:pt x="217525" y="0"/>
                  </a:lnTo>
                  <a:lnTo>
                    <a:pt x="217525" y="217539"/>
                  </a:lnTo>
                  <a:lnTo>
                    <a:pt x="217525" y="217539"/>
                  </a:lnTo>
                  <a:close/>
                </a:path>
              </a:pathLst>
            </a:custGeom>
            <a:grpFill/>
            <a:ln w="27192" cap="flat">
              <a:noFill/>
              <a:prstDash val="solid"/>
              <a:miter/>
            </a:ln>
          </p:spPr>
          <p:txBody>
            <a:bodyPr rtlCol="0" anchor="ctr"/>
            <a:lstStyle/>
            <a:p>
              <a:endParaRPr lang="uk-UA">
                <a:solidFill>
                  <a:schemeClr val="bg1"/>
                </a:solidFill>
              </a:endParaRPr>
            </a:p>
          </p:txBody>
        </p:sp>
        <p:sp>
          <p:nvSpPr>
            <p:cNvPr id="182" name="Freeform: Shape 181">
              <a:extLst>
                <a:ext uri="{FF2B5EF4-FFF2-40B4-BE49-F238E27FC236}">
                  <a16:creationId xmlns:a16="http://schemas.microsoft.com/office/drawing/2014/main" id="{D27A6A0D-04BE-63D6-3768-42D929C2DD18}"/>
                </a:ext>
              </a:extLst>
            </p:cNvPr>
            <p:cNvSpPr/>
            <p:nvPr/>
          </p:nvSpPr>
          <p:spPr>
            <a:xfrm>
              <a:off x="1705924" y="3709219"/>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solidFill>
                  <a:schemeClr val="bg1"/>
                </a:solidFill>
              </a:endParaRPr>
            </a:p>
          </p:txBody>
        </p:sp>
        <p:sp>
          <p:nvSpPr>
            <p:cNvPr id="183" name="Freeform: Shape 182">
              <a:extLst>
                <a:ext uri="{FF2B5EF4-FFF2-40B4-BE49-F238E27FC236}">
                  <a16:creationId xmlns:a16="http://schemas.microsoft.com/office/drawing/2014/main" id="{7D002844-A43F-C85A-03F4-A51CAA722DF0}"/>
                </a:ext>
              </a:extLst>
            </p:cNvPr>
            <p:cNvSpPr/>
            <p:nvPr/>
          </p:nvSpPr>
          <p:spPr>
            <a:xfrm>
              <a:off x="2576106"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00"/>
                    <a:pt x="435077" y="159837"/>
                    <a:pt x="435077" y="217539"/>
                  </a:cubicBezTo>
                  <a:lnTo>
                    <a:pt x="218925" y="217539"/>
                  </a:lnTo>
                  <a:cubicBezTo>
                    <a:pt x="276138" y="217892"/>
                    <a:pt x="330904" y="240788"/>
                    <a:pt x="371366" y="281250"/>
                  </a:cubicBezTo>
                  <a:cubicBezTo>
                    <a:pt x="412154" y="322039"/>
                    <a:pt x="435077" y="377375"/>
                    <a:pt x="435077" y="435077"/>
                  </a:cubicBezTo>
                  <a:lnTo>
                    <a:pt x="217539" y="435077"/>
                  </a:lnTo>
                  <a:lnTo>
                    <a:pt x="0" y="435077"/>
                  </a:lnTo>
                  <a:cubicBezTo>
                    <a:pt x="0" y="377375"/>
                    <a:pt x="22923" y="322039"/>
                    <a:pt x="63712" y="281250"/>
                  </a:cubicBezTo>
                  <a:cubicBezTo>
                    <a:pt x="104174" y="240788"/>
                    <a:pt x="158939" y="217892"/>
                    <a:pt x="216125" y="217539"/>
                  </a:cubicBezTo>
                  <a:lnTo>
                    <a:pt x="0" y="217539"/>
                  </a:lnTo>
                  <a:cubicBezTo>
                    <a:pt x="0" y="159837"/>
                    <a:pt x="22923" y="104500"/>
                    <a:pt x="63712" y="63712"/>
                  </a:cubicBezTo>
                  <a:cubicBezTo>
                    <a:pt x="104500" y="22923"/>
                    <a:pt x="159837"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184" name="Freeform: Shape 183">
              <a:extLst>
                <a:ext uri="{FF2B5EF4-FFF2-40B4-BE49-F238E27FC236}">
                  <a16:creationId xmlns:a16="http://schemas.microsoft.com/office/drawing/2014/main" id="{FD927672-BCBC-7272-AAA8-85BA0BA263AA}"/>
                </a:ext>
              </a:extLst>
            </p:cNvPr>
            <p:cNvSpPr/>
            <p:nvPr/>
          </p:nvSpPr>
          <p:spPr>
            <a:xfrm>
              <a:off x="4316442" y="3709219"/>
              <a:ext cx="435050" cy="435077"/>
            </a:xfrm>
            <a:custGeom>
              <a:avLst/>
              <a:gdLst>
                <a:gd name="connsiteX0" fmla="*/ 0 w 435050"/>
                <a:gd name="connsiteY0" fmla="*/ 435077 h 435077"/>
                <a:gd name="connsiteX1" fmla="*/ 217512 w 435050"/>
                <a:gd name="connsiteY1" fmla="*/ 435077 h 435077"/>
                <a:gd name="connsiteX2" fmla="*/ 217512 w 435050"/>
                <a:gd name="connsiteY2" fmla="*/ 217539 h 435077"/>
                <a:gd name="connsiteX3" fmla="*/ 0 w 435050"/>
                <a:gd name="connsiteY3" fmla="*/ 435077 h 435077"/>
                <a:gd name="connsiteX4" fmla="*/ 217512 w 435050"/>
                <a:gd name="connsiteY4" fmla="*/ 0 h 435077"/>
                <a:gd name="connsiteX5" fmla="*/ 0 w 435050"/>
                <a:gd name="connsiteY5" fmla="*/ 0 h 435077"/>
                <a:gd name="connsiteX6" fmla="*/ 217512 w 435050"/>
                <a:gd name="connsiteY6" fmla="*/ 217539 h 435077"/>
                <a:gd name="connsiteX7" fmla="*/ 217512 w 435050"/>
                <a:gd name="connsiteY7" fmla="*/ 0 h 435077"/>
                <a:gd name="connsiteX8" fmla="*/ 435051 w 435050"/>
                <a:gd name="connsiteY8" fmla="*/ 435077 h 435077"/>
                <a:gd name="connsiteX9" fmla="*/ 217539 w 435050"/>
                <a:gd name="connsiteY9" fmla="*/ 435077 h 435077"/>
                <a:gd name="connsiteX10" fmla="*/ 435051 w 435050"/>
                <a:gd name="connsiteY10" fmla="*/ 217539 h 435077"/>
                <a:gd name="connsiteX11" fmla="*/ 435051 w 435050"/>
                <a:gd name="connsiteY11" fmla="*/ 435077 h 435077"/>
                <a:gd name="connsiteX12" fmla="*/ 435051 w 435050"/>
                <a:gd name="connsiteY12" fmla="*/ 0 h 435077"/>
                <a:gd name="connsiteX13" fmla="*/ 217539 w 435050"/>
                <a:gd name="connsiteY13" fmla="*/ 0 h 435077"/>
                <a:gd name="connsiteX14" fmla="*/ 435051 w 435050"/>
                <a:gd name="connsiteY14" fmla="*/ 217539 h 435077"/>
                <a:gd name="connsiteX15" fmla="*/ 435051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2" y="435077"/>
                  </a:lnTo>
                  <a:lnTo>
                    <a:pt x="217512" y="217539"/>
                  </a:lnTo>
                  <a:lnTo>
                    <a:pt x="0" y="435077"/>
                  </a:lnTo>
                  <a:close/>
                  <a:moveTo>
                    <a:pt x="217512" y="0"/>
                  </a:moveTo>
                  <a:lnTo>
                    <a:pt x="0" y="0"/>
                  </a:lnTo>
                  <a:lnTo>
                    <a:pt x="217512" y="217539"/>
                  </a:lnTo>
                  <a:lnTo>
                    <a:pt x="217512" y="0"/>
                  </a:lnTo>
                  <a:close/>
                  <a:moveTo>
                    <a:pt x="435051" y="435077"/>
                  </a:moveTo>
                  <a:lnTo>
                    <a:pt x="217539" y="435077"/>
                  </a:lnTo>
                  <a:lnTo>
                    <a:pt x="435051" y="217539"/>
                  </a:lnTo>
                  <a:lnTo>
                    <a:pt x="435051" y="435077"/>
                  </a:lnTo>
                  <a:close/>
                  <a:moveTo>
                    <a:pt x="435051" y="0"/>
                  </a:moveTo>
                  <a:lnTo>
                    <a:pt x="217539" y="0"/>
                  </a:lnTo>
                  <a:lnTo>
                    <a:pt x="435051" y="217539"/>
                  </a:lnTo>
                  <a:lnTo>
                    <a:pt x="435051" y="0"/>
                  </a:lnTo>
                  <a:close/>
                </a:path>
              </a:pathLst>
            </a:custGeom>
            <a:grpFill/>
            <a:ln w="27192" cap="flat">
              <a:noFill/>
              <a:prstDash val="solid"/>
              <a:miter/>
            </a:ln>
          </p:spPr>
          <p:txBody>
            <a:bodyPr rtlCol="0" anchor="ctr"/>
            <a:lstStyle/>
            <a:p>
              <a:endParaRPr lang="uk-UA">
                <a:solidFill>
                  <a:schemeClr val="bg1"/>
                </a:solidFill>
              </a:endParaRPr>
            </a:p>
          </p:txBody>
        </p:sp>
        <p:sp>
          <p:nvSpPr>
            <p:cNvPr id="185" name="Freeform: Shape 184">
              <a:extLst>
                <a:ext uri="{FF2B5EF4-FFF2-40B4-BE49-F238E27FC236}">
                  <a16:creationId xmlns:a16="http://schemas.microsoft.com/office/drawing/2014/main" id="{DC2DA49E-69E0-215C-BF44-03348F4A41DA}"/>
                </a:ext>
              </a:extLst>
            </p:cNvPr>
            <p:cNvSpPr/>
            <p:nvPr/>
          </p:nvSpPr>
          <p:spPr>
            <a:xfrm>
              <a:off x="3446261"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86" name="Freeform: Shape 185">
              <a:extLst>
                <a:ext uri="{FF2B5EF4-FFF2-40B4-BE49-F238E27FC236}">
                  <a16:creationId xmlns:a16="http://schemas.microsoft.com/office/drawing/2014/main" id="{7CD3AADB-88EC-F176-0976-79F51AE16028}"/>
                </a:ext>
              </a:extLst>
            </p:cNvPr>
            <p:cNvSpPr/>
            <p:nvPr/>
          </p:nvSpPr>
          <p:spPr>
            <a:xfrm>
              <a:off x="5186597" y="370921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187" name="Freeform: Shape 186">
              <a:extLst>
                <a:ext uri="{FF2B5EF4-FFF2-40B4-BE49-F238E27FC236}">
                  <a16:creationId xmlns:a16="http://schemas.microsoft.com/office/drawing/2014/main" id="{16448A05-01CB-F6A1-C022-658F199C3E93}"/>
                </a:ext>
              </a:extLst>
            </p:cNvPr>
            <p:cNvSpPr/>
            <p:nvPr/>
          </p:nvSpPr>
          <p:spPr>
            <a:xfrm>
              <a:off x="6056752" y="3709219"/>
              <a:ext cx="435077" cy="435077"/>
            </a:xfrm>
            <a:custGeom>
              <a:avLst/>
              <a:gdLst>
                <a:gd name="connsiteX0" fmla="*/ 371366 w 435077"/>
                <a:gd name="connsiteY0" fmla="*/ 63712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53" y="217539"/>
                  </a:lnTo>
                  <a:cubicBezTo>
                    <a:pt x="276138" y="217892"/>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892"/>
                    <a:pt x="216125" y="217539"/>
                  </a:cubicBezTo>
                  <a:lnTo>
                    <a:pt x="0" y="217539"/>
                  </a:lnTo>
                  <a:cubicBezTo>
                    <a:pt x="0" y="159837"/>
                    <a:pt x="22924" y="104500"/>
                    <a:pt x="63712" y="63712"/>
                  </a:cubicBezTo>
                  <a:cubicBezTo>
                    <a:pt x="104501" y="22923"/>
                    <a:pt x="159837" y="0"/>
                    <a:pt x="217539" y="0"/>
                  </a:cubicBezTo>
                  <a:cubicBezTo>
                    <a:pt x="275241" y="0"/>
                    <a:pt x="330550" y="22923"/>
                    <a:pt x="371366"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188" name="Freeform: Shape 187">
              <a:extLst>
                <a:ext uri="{FF2B5EF4-FFF2-40B4-BE49-F238E27FC236}">
                  <a16:creationId xmlns:a16="http://schemas.microsoft.com/office/drawing/2014/main" id="{9162F9A2-C89C-75D2-44AD-F62F12D16BAF}"/>
                </a:ext>
              </a:extLst>
            </p:cNvPr>
            <p:cNvSpPr/>
            <p:nvPr/>
          </p:nvSpPr>
          <p:spPr>
            <a:xfrm>
              <a:off x="7797089" y="3709219"/>
              <a:ext cx="435050" cy="435077"/>
            </a:xfrm>
            <a:custGeom>
              <a:avLst/>
              <a:gdLst>
                <a:gd name="connsiteX0" fmla="*/ 0 w 435050"/>
                <a:gd name="connsiteY0" fmla="*/ 435077 h 435077"/>
                <a:gd name="connsiteX1" fmla="*/ 217511 w 435050"/>
                <a:gd name="connsiteY1" fmla="*/ 435077 h 435077"/>
                <a:gd name="connsiteX2" fmla="*/ 217511 w 435050"/>
                <a:gd name="connsiteY2" fmla="*/ 217539 h 435077"/>
                <a:gd name="connsiteX3" fmla="*/ 0 w 435050"/>
                <a:gd name="connsiteY3" fmla="*/ 435077 h 435077"/>
                <a:gd name="connsiteX4" fmla="*/ 217511 w 435050"/>
                <a:gd name="connsiteY4" fmla="*/ 0 h 435077"/>
                <a:gd name="connsiteX5" fmla="*/ 0 w 435050"/>
                <a:gd name="connsiteY5" fmla="*/ 0 h 435077"/>
                <a:gd name="connsiteX6" fmla="*/ 217511 w 435050"/>
                <a:gd name="connsiteY6" fmla="*/ 217539 h 435077"/>
                <a:gd name="connsiteX7" fmla="*/ 217511 w 435050"/>
                <a:gd name="connsiteY7" fmla="*/ 0 h 435077"/>
                <a:gd name="connsiteX8" fmla="*/ 435050 w 435050"/>
                <a:gd name="connsiteY8" fmla="*/ 435077 h 435077"/>
                <a:gd name="connsiteX9" fmla="*/ 217539 w 435050"/>
                <a:gd name="connsiteY9" fmla="*/ 435077 h 435077"/>
                <a:gd name="connsiteX10" fmla="*/ 435050 w 435050"/>
                <a:gd name="connsiteY10" fmla="*/ 217539 h 435077"/>
                <a:gd name="connsiteX11" fmla="*/ 435050 w 435050"/>
                <a:gd name="connsiteY11" fmla="*/ 435077 h 435077"/>
                <a:gd name="connsiteX12" fmla="*/ 435050 w 435050"/>
                <a:gd name="connsiteY12" fmla="*/ 0 h 435077"/>
                <a:gd name="connsiteX13" fmla="*/ 217539 w 435050"/>
                <a:gd name="connsiteY13" fmla="*/ 0 h 435077"/>
                <a:gd name="connsiteX14" fmla="*/ 435050 w 435050"/>
                <a:gd name="connsiteY14" fmla="*/ 217539 h 435077"/>
                <a:gd name="connsiteX15" fmla="*/ 435050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1" y="435077"/>
                  </a:lnTo>
                  <a:lnTo>
                    <a:pt x="217511" y="217539"/>
                  </a:lnTo>
                  <a:lnTo>
                    <a:pt x="0" y="435077"/>
                  </a:lnTo>
                  <a:close/>
                  <a:moveTo>
                    <a:pt x="217511" y="0"/>
                  </a:moveTo>
                  <a:lnTo>
                    <a:pt x="0" y="0"/>
                  </a:lnTo>
                  <a:lnTo>
                    <a:pt x="217511" y="217539"/>
                  </a:lnTo>
                  <a:lnTo>
                    <a:pt x="217511" y="0"/>
                  </a:lnTo>
                  <a:close/>
                  <a:moveTo>
                    <a:pt x="435050" y="435077"/>
                  </a:moveTo>
                  <a:lnTo>
                    <a:pt x="217539" y="435077"/>
                  </a:lnTo>
                  <a:lnTo>
                    <a:pt x="435050" y="217539"/>
                  </a:lnTo>
                  <a:lnTo>
                    <a:pt x="435050" y="435077"/>
                  </a:lnTo>
                  <a:close/>
                  <a:moveTo>
                    <a:pt x="435050" y="0"/>
                  </a:moveTo>
                  <a:lnTo>
                    <a:pt x="217539" y="0"/>
                  </a:lnTo>
                  <a:lnTo>
                    <a:pt x="435050" y="217539"/>
                  </a:lnTo>
                  <a:lnTo>
                    <a:pt x="435050" y="0"/>
                  </a:lnTo>
                  <a:close/>
                </a:path>
              </a:pathLst>
            </a:custGeom>
            <a:grpFill/>
            <a:ln w="27192" cap="flat">
              <a:noFill/>
              <a:prstDash val="solid"/>
              <a:miter/>
            </a:ln>
          </p:spPr>
          <p:txBody>
            <a:bodyPr rtlCol="0" anchor="ctr"/>
            <a:lstStyle/>
            <a:p>
              <a:endParaRPr lang="uk-UA">
                <a:solidFill>
                  <a:schemeClr val="bg1"/>
                </a:solidFill>
              </a:endParaRPr>
            </a:p>
          </p:txBody>
        </p:sp>
        <p:sp>
          <p:nvSpPr>
            <p:cNvPr id="189" name="Freeform: Shape 188">
              <a:extLst>
                <a:ext uri="{FF2B5EF4-FFF2-40B4-BE49-F238E27FC236}">
                  <a16:creationId xmlns:a16="http://schemas.microsoft.com/office/drawing/2014/main" id="{A291F988-D45C-6688-598B-92E345842961}"/>
                </a:ext>
              </a:extLst>
            </p:cNvPr>
            <p:cNvSpPr/>
            <p:nvPr/>
          </p:nvSpPr>
          <p:spPr>
            <a:xfrm>
              <a:off x="6926907"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90" name="Freeform: Shape 189">
              <a:extLst>
                <a:ext uri="{FF2B5EF4-FFF2-40B4-BE49-F238E27FC236}">
                  <a16:creationId xmlns:a16="http://schemas.microsoft.com/office/drawing/2014/main" id="{04C0D648-4258-E70D-1F1A-5AE9284BEB55}"/>
                </a:ext>
              </a:extLst>
            </p:cNvPr>
            <p:cNvSpPr/>
            <p:nvPr/>
          </p:nvSpPr>
          <p:spPr>
            <a:xfrm>
              <a:off x="8667217"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191" name="Freeform: Shape 190">
              <a:extLst>
                <a:ext uri="{FF2B5EF4-FFF2-40B4-BE49-F238E27FC236}">
                  <a16:creationId xmlns:a16="http://schemas.microsoft.com/office/drawing/2014/main" id="{2FD9AF72-D9DE-258C-57DC-C6B6886F5A51}"/>
                </a:ext>
              </a:extLst>
            </p:cNvPr>
            <p:cNvSpPr/>
            <p:nvPr/>
          </p:nvSpPr>
          <p:spPr>
            <a:xfrm>
              <a:off x="9537399"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2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25" y="217539"/>
                  </a:lnTo>
                  <a:cubicBezTo>
                    <a:pt x="276111" y="217892"/>
                    <a:pt x="330904" y="240788"/>
                    <a:pt x="371366" y="281250"/>
                  </a:cubicBezTo>
                  <a:cubicBezTo>
                    <a:pt x="412155" y="322039"/>
                    <a:pt x="435077" y="377375"/>
                    <a:pt x="435077" y="435077"/>
                  </a:cubicBezTo>
                  <a:lnTo>
                    <a:pt x="217539" y="435077"/>
                  </a:lnTo>
                  <a:lnTo>
                    <a:pt x="0" y="435077"/>
                  </a:lnTo>
                  <a:cubicBezTo>
                    <a:pt x="0" y="377375"/>
                    <a:pt x="22923" y="322039"/>
                    <a:pt x="63711" y="281250"/>
                  </a:cubicBezTo>
                  <a:cubicBezTo>
                    <a:pt x="104174" y="240788"/>
                    <a:pt x="158939" y="217892"/>
                    <a:pt x="216125" y="217539"/>
                  </a:cubicBezTo>
                  <a:lnTo>
                    <a:pt x="0" y="217539"/>
                  </a:lnTo>
                  <a:cubicBezTo>
                    <a:pt x="0" y="159837"/>
                    <a:pt x="22923" y="104500"/>
                    <a:pt x="63711" y="63712"/>
                  </a:cubicBezTo>
                  <a:cubicBezTo>
                    <a:pt x="104500" y="22923"/>
                    <a:pt x="159836"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192" name="Freeform: Shape 191">
              <a:extLst>
                <a:ext uri="{FF2B5EF4-FFF2-40B4-BE49-F238E27FC236}">
                  <a16:creationId xmlns:a16="http://schemas.microsoft.com/office/drawing/2014/main" id="{EB5DBEB7-8E6B-845C-800D-7826E15FC06A}"/>
                </a:ext>
              </a:extLst>
            </p:cNvPr>
            <p:cNvSpPr/>
            <p:nvPr/>
          </p:nvSpPr>
          <p:spPr>
            <a:xfrm>
              <a:off x="1127770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93" name="Freeform: Shape 192">
              <a:extLst>
                <a:ext uri="{FF2B5EF4-FFF2-40B4-BE49-F238E27FC236}">
                  <a16:creationId xmlns:a16="http://schemas.microsoft.com/office/drawing/2014/main" id="{D62A22AB-7FBE-757F-EC7F-A95E7D09F440}"/>
                </a:ext>
              </a:extLst>
            </p:cNvPr>
            <p:cNvSpPr/>
            <p:nvPr/>
          </p:nvSpPr>
          <p:spPr>
            <a:xfrm>
              <a:off x="10407554"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94" name="Freeform: Shape 193">
              <a:extLst>
                <a:ext uri="{FF2B5EF4-FFF2-40B4-BE49-F238E27FC236}">
                  <a16:creationId xmlns:a16="http://schemas.microsoft.com/office/drawing/2014/main" id="{8909CBE7-02A9-9E35-81F1-1D2A51403800}"/>
                </a:ext>
              </a:extLst>
            </p:cNvPr>
            <p:cNvSpPr/>
            <p:nvPr/>
          </p:nvSpPr>
          <p:spPr>
            <a:xfrm>
              <a:off x="12147864" y="370921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195" name="Freeform: Shape 194">
              <a:extLst>
                <a:ext uri="{FF2B5EF4-FFF2-40B4-BE49-F238E27FC236}">
                  <a16:creationId xmlns:a16="http://schemas.microsoft.com/office/drawing/2014/main" id="{7442BA50-A3C5-9BF3-3A5D-2BE7796009D6}"/>
                </a:ext>
              </a:extLst>
            </p:cNvPr>
            <p:cNvSpPr/>
            <p:nvPr/>
          </p:nvSpPr>
          <p:spPr>
            <a:xfrm>
              <a:off x="1301804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1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7"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38" y="217892"/>
                    <a:pt x="216151"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196" name="Freeform: Shape 195">
              <a:extLst>
                <a:ext uri="{FF2B5EF4-FFF2-40B4-BE49-F238E27FC236}">
                  <a16:creationId xmlns:a16="http://schemas.microsoft.com/office/drawing/2014/main" id="{1FD1942C-99EB-CD14-A78E-14526F5235CD}"/>
                </a:ext>
              </a:extLst>
            </p:cNvPr>
            <p:cNvSpPr/>
            <p:nvPr/>
          </p:nvSpPr>
          <p:spPr>
            <a:xfrm>
              <a:off x="14758382"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197" name="Freeform: Shape 196">
              <a:extLst>
                <a:ext uri="{FF2B5EF4-FFF2-40B4-BE49-F238E27FC236}">
                  <a16:creationId xmlns:a16="http://schemas.microsoft.com/office/drawing/2014/main" id="{263BFCD2-23C7-9BF9-D9A3-147EB25EE7A5}"/>
                </a:ext>
              </a:extLst>
            </p:cNvPr>
            <p:cNvSpPr/>
            <p:nvPr/>
          </p:nvSpPr>
          <p:spPr>
            <a:xfrm>
              <a:off x="13888174" y="3709192"/>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198" name="Freeform: Shape 197">
              <a:extLst>
                <a:ext uri="{FF2B5EF4-FFF2-40B4-BE49-F238E27FC236}">
                  <a16:creationId xmlns:a16="http://schemas.microsoft.com/office/drawing/2014/main" id="{AD25AE0F-F9CD-1698-58F9-080CD945130E}"/>
                </a:ext>
              </a:extLst>
            </p:cNvPr>
            <p:cNvSpPr/>
            <p:nvPr/>
          </p:nvSpPr>
          <p:spPr>
            <a:xfrm>
              <a:off x="15628536" y="3709219"/>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0"/>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solidFill>
                  <a:schemeClr val="bg1"/>
                </a:solidFill>
              </a:endParaRPr>
            </a:p>
          </p:txBody>
        </p:sp>
        <p:sp>
          <p:nvSpPr>
            <p:cNvPr id="199" name="Freeform: Shape 198">
              <a:extLst>
                <a:ext uri="{FF2B5EF4-FFF2-40B4-BE49-F238E27FC236}">
                  <a16:creationId xmlns:a16="http://schemas.microsoft.com/office/drawing/2014/main" id="{098FEF7E-B200-EFE0-A99D-685104ABDC34}"/>
                </a:ext>
              </a:extLst>
            </p:cNvPr>
            <p:cNvSpPr/>
            <p:nvPr/>
          </p:nvSpPr>
          <p:spPr>
            <a:xfrm>
              <a:off x="1649871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6125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65" y="281250"/>
                  </a:cubicBezTo>
                  <a:cubicBezTo>
                    <a:pt x="412154" y="322039"/>
                    <a:pt x="435077" y="377375"/>
                    <a:pt x="435077" y="435077"/>
                  </a:cubicBezTo>
                  <a:lnTo>
                    <a:pt x="217539" y="435077"/>
                  </a:lnTo>
                  <a:lnTo>
                    <a:pt x="0" y="435077"/>
                  </a:lnTo>
                  <a:cubicBezTo>
                    <a:pt x="0" y="377375"/>
                    <a:pt x="22922" y="322039"/>
                    <a:pt x="63710" y="281250"/>
                  </a:cubicBezTo>
                  <a:cubicBezTo>
                    <a:pt x="104174" y="240788"/>
                    <a:pt x="158938" y="217892"/>
                    <a:pt x="216125" y="217539"/>
                  </a:cubicBezTo>
                  <a:lnTo>
                    <a:pt x="0" y="217539"/>
                  </a:lnTo>
                  <a:cubicBezTo>
                    <a:pt x="0" y="159837"/>
                    <a:pt x="22895" y="104500"/>
                    <a:pt x="63710" y="63712"/>
                  </a:cubicBezTo>
                  <a:cubicBezTo>
                    <a:pt x="104499"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200" name="Freeform: Shape 199">
              <a:extLst>
                <a:ext uri="{FF2B5EF4-FFF2-40B4-BE49-F238E27FC236}">
                  <a16:creationId xmlns:a16="http://schemas.microsoft.com/office/drawing/2014/main" id="{243A49E7-500B-5124-D577-D89ABB9DA693}"/>
                </a:ext>
              </a:extLst>
            </p:cNvPr>
            <p:cNvSpPr/>
            <p:nvPr/>
          </p:nvSpPr>
          <p:spPr>
            <a:xfrm>
              <a:off x="1823902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01" name="Freeform: Shape 200">
              <a:extLst>
                <a:ext uri="{FF2B5EF4-FFF2-40B4-BE49-F238E27FC236}">
                  <a16:creationId xmlns:a16="http://schemas.microsoft.com/office/drawing/2014/main" id="{43CB143B-CCDA-4DC8-58E0-DC70DF9F838D}"/>
                </a:ext>
              </a:extLst>
            </p:cNvPr>
            <p:cNvSpPr/>
            <p:nvPr/>
          </p:nvSpPr>
          <p:spPr>
            <a:xfrm>
              <a:off x="1736887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02" name="Freeform: Shape 201">
              <a:extLst>
                <a:ext uri="{FF2B5EF4-FFF2-40B4-BE49-F238E27FC236}">
                  <a16:creationId xmlns:a16="http://schemas.microsoft.com/office/drawing/2014/main" id="{2CC6671E-C570-0E69-7C22-47AA396C3563}"/>
                </a:ext>
              </a:extLst>
            </p:cNvPr>
            <p:cNvSpPr/>
            <p:nvPr/>
          </p:nvSpPr>
          <p:spPr>
            <a:xfrm>
              <a:off x="19109210"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03" name="Freeform: Shape 202">
              <a:extLst>
                <a:ext uri="{FF2B5EF4-FFF2-40B4-BE49-F238E27FC236}">
                  <a16:creationId xmlns:a16="http://schemas.microsoft.com/office/drawing/2014/main" id="{5A63391C-E3E7-96AA-1972-3CA3C7ABC6E7}"/>
                </a:ext>
              </a:extLst>
            </p:cNvPr>
            <p:cNvSpPr/>
            <p:nvPr/>
          </p:nvSpPr>
          <p:spPr>
            <a:xfrm>
              <a:off x="1997936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9"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892"/>
                    <a:pt x="216125"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204" name="Freeform: Shape 203">
              <a:extLst>
                <a:ext uri="{FF2B5EF4-FFF2-40B4-BE49-F238E27FC236}">
                  <a16:creationId xmlns:a16="http://schemas.microsoft.com/office/drawing/2014/main" id="{C525159C-DA39-41AB-006C-C68310D7ECA9}"/>
                </a:ext>
              </a:extLst>
            </p:cNvPr>
            <p:cNvSpPr/>
            <p:nvPr/>
          </p:nvSpPr>
          <p:spPr>
            <a:xfrm>
              <a:off x="21719702" y="3709219"/>
              <a:ext cx="435077" cy="435077"/>
            </a:xfrm>
            <a:custGeom>
              <a:avLst/>
              <a:gdLst>
                <a:gd name="connsiteX0" fmla="*/ 0 w 435077"/>
                <a:gd name="connsiteY0" fmla="*/ 435077 h 435077"/>
                <a:gd name="connsiteX1" fmla="*/ 217512 w 435077"/>
                <a:gd name="connsiteY1" fmla="*/ 435077 h 435077"/>
                <a:gd name="connsiteX2" fmla="*/ 217512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05" name="Freeform: Shape 204">
              <a:extLst>
                <a:ext uri="{FF2B5EF4-FFF2-40B4-BE49-F238E27FC236}">
                  <a16:creationId xmlns:a16="http://schemas.microsoft.com/office/drawing/2014/main" id="{976DF766-4774-4F8B-8499-016FB8FEF251}"/>
                </a:ext>
              </a:extLst>
            </p:cNvPr>
            <p:cNvSpPr/>
            <p:nvPr/>
          </p:nvSpPr>
          <p:spPr>
            <a:xfrm>
              <a:off x="20849520"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06" name="Freeform: Shape 205">
              <a:extLst>
                <a:ext uri="{FF2B5EF4-FFF2-40B4-BE49-F238E27FC236}">
                  <a16:creationId xmlns:a16="http://schemas.microsoft.com/office/drawing/2014/main" id="{57E6F4E4-E0A1-B4B3-3B3A-717B7D8A47E2}"/>
                </a:ext>
              </a:extLst>
            </p:cNvPr>
            <p:cNvSpPr/>
            <p:nvPr/>
          </p:nvSpPr>
          <p:spPr>
            <a:xfrm>
              <a:off x="22589856"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07" name="Freeform: Shape 206">
              <a:extLst>
                <a:ext uri="{FF2B5EF4-FFF2-40B4-BE49-F238E27FC236}">
                  <a16:creationId xmlns:a16="http://schemas.microsoft.com/office/drawing/2014/main" id="{DE63E59F-29EA-191A-9A73-ED31123F33F2}"/>
                </a:ext>
              </a:extLst>
            </p:cNvPr>
            <p:cNvSpPr/>
            <p:nvPr/>
          </p:nvSpPr>
          <p:spPr>
            <a:xfrm>
              <a:off x="2346003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39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39" y="281250"/>
                  </a:cubicBezTo>
                  <a:cubicBezTo>
                    <a:pt x="412154" y="322039"/>
                    <a:pt x="435077" y="377375"/>
                    <a:pt x="435077" y="435077"/>
                  </a:cubicBezTo>
                  <a:lnTo>
                    <a:pt x="217539" y="435077"/>
                  </a:lnTo>
                  <a:lnTo>
                    <a:pt x="0" y="435077"/>
                  </a:lnTo>
                  <a:cubicBezTo>
                    <a:pt x="0" y="377375"/>
                    <a:pt x="22895" y="322039"/>
                    <a:pt x="63712" y="281250"/>
                  </a:cubicBezTo>
                  <a:cubicBezTo>
                    <a:pt x="104174" y="240788"/>
                    <a:pt x="158938" y="217892"/>
                    <a:pt x="216125" y="217539"/>
                  </a:cubicBezTo>
                  <a:lnTo>
                    <a:pt x="0" y="217539"/>
                  </a:lnTo>
                  <a:cubicBezTo>
                    <a:pt x="0" y="159837"/>
                    <a:pt x="22895" y="104500"/>
                    <a:pt x="63712" y="63712"/>
                  </a:cubicBezTo>
                  <a:cubicBezTo>
                    <a:pt x="104501"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solidFill>
                  <a:schemeClr val="bg1"/>
                </a:solidFill>
              </a:endParaRPr>
            </a:p>
          </p:txBody>
        </p:sp>
        <p:sp>
          <p:nvSpPr>
            <p:cNvPr id="208" name="Freeform: Shape 207">
              <a:extLst>
                <a:ext uri="{FF2B5EF4-FFF2-40B4-BE49-F238E27FC236}">
                  <a16:creationId xmlns:a16="http://schemas.microsoft.com/office/drawing/2014/main" id="{8120F300-4036-35EA-C6F2-F8A27D14C77B}"/>
                </a:ext>
              </a:extLst>
            </p:cNvPr>
            <p:cNvSpPr/>
            <p:nvPr/>
          </p:nvSpPr>
          <p:spPr>
            <a:xfrm>
              <a:off x="2433019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09" name="Freeform: Shape 208">
              <a:extLst>
                <a:ext uri="{FF2B5EF4-FFF2-40B4-BE49-F238E27FC236}">
                  <a16:creationId xmlns:a16="http://schemas.microsoft.com/office/drawing/2014/main" id="{F50BB731-BD41-4BC7-051F-B858E01C15E1}"/>
                </a:ext>
              </a:extLst>
            </p:cNvPr>
            <p:cNvSpPr/>
            <p:nvPr/>
          </p:nvSpPr>
          <p:spPr>
            <a:xfrm>
              <a:off x="83576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0" name="Freeform: Shape 209">
              <a:extLst>
                <a:ext uri="{FF2B5EF4-FFF2-40B4-BE49-F238E27FC236}">
                  <a16:creationId xmlns:a16="http://schemas.microsoft.com/office/drawing/2014/main" id="{34210FB9-2715-E7CB-D25E-317AD9296FF9}"/>
                </a:ext>
              </a:extLst>
            </p:cNvPr>
            <p:cNvSpPr/>
            <p:nvPr/>
          </p:nvSpPr>
          <p:spPr>
            <a:xfrm>
              <a:off x="-34398" y="4579374"/>
              <a:ext cx="435063" cy="435077"/>
            </a:xfrm>
            <a:custGeom>
              <a:avLst/>
              <a:gdLst>
                <a:gd name="connsiteX0" fmla="*/ 435064 w 435063"/>
                <a:gd name="connsiteY0" fmla="*/ 435077 h 435077"/>
                <a:gd name="connsiteX1" fmla="*/ 435064 w 435063"/>
                <a:gd name="connsiteY1" fmla="*/ 217539 h 435077"/>
                <a:gd name="connsiteX2" fmla="*/ 435064 w 435063"/>
                <a:gd name="connsiteY2" fmla="*/ 27 h 435077"/>
                <a:gd name="connsiteX3" fmla="*/ 217552 w 435063"/>
                <a:gd name="connsiteY3" fmla="*/ 27 h 435077"/>
                <a:gd name="connsiteX4" fmla="*/ 435064 w 435063"/>
                <a:gd name="connsiteY4" fmla="*/ 217539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39 h 435077"/>
                <a:gd name="connsiteX13" fmla="*/ 217525 w 435063"/>
                <a:gd name="connsiteY13" fmla="*/ 217539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39"/>
                  </a:lnTo>
                  <a:lnTo>
                    <a:pt x="435064" y="27"/>
                  </a:lnTo>
                  <a:lnTo>
                    <a:pt x="217552" y="27"/>
                  </a:lnTo>
                  <a:lnTo>
                    <a:pt x="435064" y="217539"/>
                  </a:lnTo>
                  <a:lnTo>
                    <a:pt x="217552" y="435077"/>
                  </a:lnTo>
                  <a:lnTo>
                    <a:pt x="435064" y="435077"/>
                  </a:lnTo>
                  <a:close/>
                  <a:moveTo>
                    <a:pt x="0" y="217539"/>
                  </a:moveTo>
                  <a:lnTo>
                    <a:pt x="0" y="0"/>
                  </a:lnTo>
                  <a:lnTo>
                    <a:pt x="217525" y="217539"/>
                  </a:lnTo>
                  <a:lnTo>
                    <a:pt x="0" y="217539"/>
                  </a:lnTo>
                  <a:close/>
                  <a:moveTo>
                    <a:pt x="0" y="435077"/>
                  </a:moveTo>
                  <a:lnTo>
                    <a:pt x="0" y="217539"/>
                  </a:lnTo>
                  <a:lnTo>
                    <a:pt x="217525"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1" name="Freeform: Shape 210">
              <a:extLst>
                <a:ext uri="{FF2B5EF4-FFF2-40B4-BE49-F238E27FC236}">
                  <a16:creationId xmlns:a16="http://schemas.microsoft.com/office/drawing/2014/main" id="{F1FDE67A-19A0-17C3-3C77-EF9C25B6BD19}"/>
                </a:ext>
              </a:extLst>
            </p:cNvPr>
            <p:cNvSpPr/>
            <p:nvPr/>
          </p:nvSpPr>
          <p:spPr>
            <a:xfrm>
              <a:off x="1705924"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2" name="Freeform: Shape 211">
              <a:extLst>
                <a:ext uri="{FF2B5EF4-FFF2-40B4-BE49-F238E27FC236}">
                  <a16:creationId xmlns:a16="http://schemas.microsoft.com/office/drawing/2014/main" id="{3DDF1560-4F4F-917B-6C1F-081BE325C103}"/>
                </a:ext>
              </a:extLst>
            </p:cNvPr>
            <p:cNvSpPr/>
            <p:nvPr/>
          </p:nvSpPr>
          <p:spPr>
            <a:xfrm>
              <a:off x="2576106"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8"/>
                    <a:pt x="0" y="57702"/>
                    <a:pt x="0" y="0"/>
                  </a:cubicBezTo>
                  <a:lnTo>
                    <a:pt x="217539" y="0"/>
                  </a:lnTo>
                  <a:lnTo>
                    <a:pt x="435077" y="0"/>
                  </a:lnTo>
                  <a:cubicBezTo>
                    <a:pt x="435077" y="57702"/>
                    <a:pt x="412154" y="113038"/>
                    <a:pt x="371366" y="153827"/>
                  </a:cubicBezTo>
                  <a:cubicBezTo>
                    <a:pt x="330550" y="194616"/>
                    <a:pt x="275214" y="217539"/>
                    <a:pt x="217539" y="217539"/>
                  </a:cubicBezTo>
                  <a:cubicBezTo>
                    <a:pt x="159837" y="217539"/>
                    <a:pt x="104500" y="194616"/>
                    <a:pt x="63712" y="153827"/>
                  </a:cubicBezTo>
                  <a:close/>
                  <a:moveTo>
                    <a:pt x="63712"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4" y="217539"/>
                    <a:pt x="217539" y="217539"/>
                  </a:cubicBezTo>
                  <a:cubicBezTo>
                    <a:pt x="159837" y="217539"/>
                    <a:pt x="104500"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13" name="Freeform: Shape 212">
              <a:extLst>
                <a:ext uri="{FF2B5EF4-FFF2-40B4-BE49-F238E27FC236}">
                  <a16:creationId xmlns:a16="http://schemas.microsoft.com/office/drawing/2014/main" id="{FA96A067-8923-ABEC-634D-CC07C5432E64}"/>
                </a:ext>
              </a:extLst>
            </p:cNvPr>
            <p:cNvSpPr/>
            <p:nvPr/>
          </p:nvSpPr>
          <p:spPr>
            <a:xfrm>
              <a:off x="4316416" y="4579374"/>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4" name="Freeform: Shape 213">
              <a:extLst>
                <a:ext uri="{FF2B5EF4-FFF2-40B4-BE49-F238E27FC236}">
                  <a16:creationId xmlns:a16="http://schemas.microsoft.com/office/drawing/2014/main" id="{AE26D3DE-4669-25AC-C79D-F824E29CF39E}"/>
                </a:ext>
              </a:extLst>
            </p:cNvPr>
            <p:cNvSpPr/>
            <p:nvPr/>
          </p:nvSpPr>
          <p:spPr>
            <a:xfrm>
              <a:off x="3446261"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5" name="Freeform: Shape 214">
              <a:extLst>
                <a:ext uri="{FF2B5EF4-FFF2-40B4-BE49-F238E27FC236}">
                  <a16:creationId xmlns:a16="http://schemas.microsoft.com/office/drawing/2014/main" id="{0F1F5298-E920-A58C-9B01-70C5C7B41446}"/>
                </a:ext>
              </a:extLst>
            </p:cNvPr>
            <p:cNvSpPr/>
            <p:nvPr/>
          </p:nvSpPr>
          <p:spPr>
            <a:xfrm>
              <a:off x="5186597"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6" name="Freeform: Shape 215">
              <a:extLst>
                <a:ext uri="{FF2B5EF4-FFF2-40B4-BE49-F238E27FC236}">
                  <a16:creationId xmlns:a16="http://schemas.microsoft.com/office/drawing/2014/main" id="{98AE2493-0B99-09AB-7479-258B331C53CF}"/>
                </a:ext>
              </a:extLst>
            </p:cNvPr>
            <p:cNvSpPr/>
            <p:nvPr/>
          </p:nvSpPr>
          <p:spPr>
            <a:xfrm>
              <a:off x="6056752"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17" name="Freeform: Shape 216">
              <a:extLst>
                <a:ext uri="{FF2B5EF4-FFF2-40B4-BE49-F238E27FC236}">
                  <a16:creationId xmlns:a16="http://schemas.microsoft.com/office/drawing/2014/main" id="{7A03552B-6A6D-1633-1AF2-AAF704F611EA}"/>
                </a:ext>
              </a:extLst>
            </p:cNvPr>
            <p:cNvSpPr/>
            <p:nvPr/>
          </p:nvSpPr>
          <p:spPr>
            <a:xfrm>
              <a:off x="7797062" y="4579374"/>
              <a:ext cx="435077" cy="435077"/>
            </a:xfrm>
            <a:custGeom>
              <a:avLst/>
              <a:gdLst>
                <a:gd name="connsiteX0" fmla="*/ 217566 w 435077"/>
                <a:gd name="connsiteY0" fmla="*/ 435077 h 435077"/>
                <a:gd name="connsiteX1" fmla="*/ 217566 w 435077"/>
                <a:gd name="connsiteY1" fmla="*/ 0 h 435077"/>
                <a:gd name="connsiteX2" fmla="*/ 435077 w 435077"/>
                <a:gd name="connsiteY2" fmla="*/ 217539 h 435077"/>
                <a:gd name="connsiteX3" fmla="*/ 217566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6" y="435077"/>
                  </a:moveTo>
                  <a:lnTo>
                    <a:pt x="217566" y="0"/>
                  </a:lnTo>
                  <a:lnTo>
                    <a:pt x="435077" y="217539"/>
                  </a:lnTo>
                  <a:lnTo>
                    <a:pt x="217566"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8" name="Freeform: Shape 217">
              <a:extLst>
                <a:ext uri="{FF2B5EF4-FFF2-40B4-BE49-F238E27FC236}">
                  <a16:creationId xmlns:a16="http://schemas.microsoft.com/office/drawing/2014/main" id="{A7B9F7F5-3F65-A09C-285F-411069BFF328}"/>
                </a:ext>
              </a:extLst>
            </p:cNvPr>
            <p:cNvSpPr/>
            <p:nvPr/>
          </p:nvSpPr>
          <p:spPr>
            <a:xfrm>
              <a:off x="6926907"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19" name="Freeform: Shape 218">
              <a:extLst>
                <a:ext uri="{FF2B5EF4-FFF2-40B4-BE49-F238E27FC236}">
                  <a16:creationId xmlns:a16="http://schemas.microsoft.com/office/drawing/2014/main" id="{182A580E-14E8-A02A-867B-9D772939206A}"/>
                </a:ext>
              </a:extLst>
            </p:cNvPr>
            <p:cNvSpPr/>
            <p:nvPr/>
          </p:nvSpPr>
          <p:spPr>
            <a:xfrm>
              <a:off x="8667217" y="4579374"/>
              <a:ext cx="435104" cy="435077"/>
            </a:xfrm>
            <a:custGeom>
              <a:avLst/>
              <a:gdLst>
                <a:gd name="connsiteX0" fmla="*/ 435105 w 435104"/>
                <a:gd name="connsiteY0" fmla="*/ 435077 h 435077"/>
                <a:gd name="connsiteX1" fmla="*/ 435105 w 435104"/>
                <a:gd name="connsiteY1" fmla="*/ 0 h 435077"/>
                <a:gd name="connsiteX2" fmla="*/ 217566 w 435104"/>
                <a:gd name="connsiteY2" fmla="*/ 217539 h 435077"/>
                <a:gd name="connsiteX3" fmla="*/ 435105 w 435104"/>
                <a:gd name="connsiteY3" fmla="*/ 435077 h 435077"/>
                <a:gd name="connsiteX4" fmla="*/ 0 w 435104"/>
                <a:gd name="connsiteY4" fmla="*/ 435077 h 435077"/>
                <a:gd name="connsiteX5" fmla="*/ 0 w 435104"/>
                <a:gd name="connsiteY5" fmla="*/ 0 h 435077"/>
                <a:gd name="connsiteX6" fmla="*/ 217539 w 435104"/>
                <a:gd name="connsiteY6" fmla="*/ 217539 h 435077"/>
                <a:gd name="connsiteX7" fmla="*/ 0 w 435104"/>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4" h="435077">
                  <a:moveTo>
                    <a:pt x="435105" y="435077"/>
                  </a:moveTo>
                  <a:lnTo>
                    <a:pt x="435105" y="0"/>
                  </a:lnTo>
                  <a:lnTo>
                    <a:pt x="217566" y="217539"/>
                  </a:lnTo>
                  <a:lnTo>
                    <a:pt x="43510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0" name="Freeform: Shape 219">
              <a:extLst>
                <a:ext uri="{FF2B5EF4-FFF2-40B4-BE49-F238E27FC236}">
                  <a16:creationId xmlns:a16="http://schemas.microsoft.com/office/drawing/2014/main" id="{87E4D78B-37AD-D05B-32E8-2BA17FF907A5}"/>
                </a:ext>
              </a:extLst>
            </p:cNvPr>
            <p:cNvSpPr/>
            <p:nvPr/>
          </p:nvSpPr>
          <p:spPr>
            <a:xfrm>
              <a:off x="9537399" y="457937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5" y="113038"/>
                    <a:pt x="371366" y="153827"/>
                  </a:cubicBezTo>
                  <a:cubicBezTo>
                    <a:pt x="330550" y="194616"/>
                    <a:pt x="275214"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5" y="322066"/>
                    <a:pt x="371366" y="281250"/>
                  </a:cubicBezTo>
                  <a:cubicBezTo>
                    <a:pt x="330550" y="240462"/>
                    <a:pt x="275214"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21" name="Freeform: Shape 220">
              <a:extLst>
                <a:ext uri="{FF2B5EF4-FFF2-40B4-BE49-F238E27FC236}">
                  <a16:creationId xmlns:a16="http://schemas.microsoft.com/office/drawing/2014/main" id="{2FDEB98D-4B6A-EAF1-F481-96C738075D2E}"/>
                </a:ext>
              </a:extLst>
            </p:cNvPr>
            <p:cNvSpPr/>
            <p:nvPr/>
          </p:nvSpPr>
          <p:spPr>
            <a:xfrm>
              <a:off x="1127770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2" name="Freeform: Shape 221">
              <a:extLst>
                <a:ext uri="{FF2B5EF4-FFF2-40B4-BE49-F238E27FC236}">
                  <a16:creationId xmlns:a16="http://schemas.microsoft.com/office/drawing/2014/main" id="{4811B8F3-AB4C-030C-A74A-0B6938EB5EFF}"/>
                </a:ext>
              </a:extLst>
            </p:cNvPr>
            <p:cNvSpPr/>
            <p:nvPr/>
          </p:nvSpPr>
          <p:spPr>
            <a:xfrm>
              <a:off x="1040755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3" name="Freeform: Shape 222">
              <a:extLst>
                <a:ext uri="{FF2B5EF4-FFF2-40B4-BE49-F238E27FC236}">
                  <a16:creationId xmlns:a16="http://schemas.microsoft.com/office/drawing/2014/main" id="{E58BB161-F150-FBAA-6E25-A17D990A78C2}"/>
                </a:ext>
              </a:extLst>
            </p:cNvPr>
            <p:cNvSpPr/>
            <p:nvPr/>
          </p:nvSpPr>
          <p:spPr>
            <a:xfrm>
              <a:off x="12147891"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4" name="Freeform: Shape 223">
              <a:extLst>
                <a:ext uri="{FF2B5EF4-FFF2-40B4-BE49-F238E27FC236}">
                  <a16:creationId xmlns:a16="http://schemas.microsoft.com/office/drawing/2014/main" id="{272B17A7-19CA-28F4-04B4-9353163AC71B}"/>
                </a:ext>
              </a:extLst>
            </p:cNvPr>
            <p:cNvSpPr/>
            <p:nvPr/>
          </p:nvSpPr>
          <p:spPr>
            <a:xfrm>
              <a:off x="1301804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25" name="Freeform: Shape 224">
              <a:extLst>
                <a:ext uri="{FF2B5EF4-FFF2-40B4-BE49-F238E27FC236}">
                  <a16:creationId xmlns:a16="http://schemas.microsoft.com/office/drawing/2014/main" id="{13B012E3-BE44-C8D5-C778-C42F66D39E5F}"/>
                </a:ext>
              </a:extLst>
            </p:cNvPr>
            <p:cNvSpPr/>
            <p:nvPr/>
          </p:nvSpPr>
          <p:spPr>
            <a:xfrm>
              <a:off x="1475838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6" name="Freeform: Shape 225">
              <a:extLst>
                <a:ext uri="{FF2B5EF4-FFF2-40B4-BE49-F238E27FC236}">
                  <a16:creationId xmlns:a16="http://schemas.microsoft.com/office/drawing/2014/main" id="{94A0D686-EA7C-F028-1DB5-7716510E4F60}"/>
                </a:ext>
              </a:extLst>
            </p:cNvPr>
            <p:cNvSpPr/>
            <p:nvPr/>
          </p:nvSpPr>
          <p:spPr>
            <a:xfrm>
              <a:off x="1388820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7" name="Freeform: Shape 226">
              <a:extLst>
                <a:ext uri="{FF2B5EF4-FFF2-40B4-BE49-F238E27FC236}">
                  <a16:creationId xmlns:a16="http://schemas.microsoft.com/office/drawing/2014/main" id="{6523CE49-92DF-6F47-AFC7-FEC4DBDA8524}"/>
                </a:ext>
              </a:extLst>
            </p:cNvPr>
            <p:cNvSpPr/>
            <p:nvPr/>
          </p:nvSpPr>
          <p:spPr>
            <a:xfrm>
              <a:off x="15628565"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28" name="Freeform: Shape 227">
              <a:extLst>
                <a:ext uri="{FF2B5EF4-FFF2-40B4-BE49-F238E27FC236}">
                  <a16:creationId xmlns:a16="http://schemas.microsoft.com/office/drawing/2014/main" id="{DFBAF60C-34E3-4BF2-B2A0-5F8E11617F3B}"/>
                </a:ext>
              </a:extLst>
            </p:cNvPr>
            <p:cNvSpPr/>
            <p:nvPr/>
          </p:nvSpPr>
          <p:spPr>
            <a:xfrm>
              <a:off x="16498719" y="4579374"/>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499" y="194616"/>
                    <a:pt x="63710" y="153827"/>
                  </a:cubicBezTo>
                  <a:close/>
                  <a:moveTo>
                    <a:pt x="63710"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29" name="Freeform: Shape 228">
              <a:extLst>
                <a:ext uri="{FF2B5EF4-FFF2-40B4-BE49-F238E27FC236}">
                  <a16:creationId xmlns:a16="http://schemas.microsoft.com/office/drawing/2014/main" id="{65BA4D5C-8249-5B14-598B-394106E3CDF2}"/>
                </a:ext>
              </a:extLst>
            </p:cNvPr>
            <p:cNvSpPr/>
            <p:nvPr/>
          </p:nvSpPr>
          <p:spPr>
            <a:xfrm>
              <a:off x="1823902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0" name="Freeform: Shape 229">
              <a:extLst>
                <a:ext uri="{FF2B5EF4-FFF2-40B4-BE49-F238E27FC236}">
                  <a16:creationId xmlns:a16="http://schemas.microsoft.com/office/drawing/2014/main" id="{6992B157-23DD-CFE0-FC4F-75C40E85BD74}"/>
                </a:ext>
              </a:extLst>
            </p:cNvPr>
            <p:cNvSpPr/>
            <p:nvPr/>
          </p:nvSpPr>
          <p:spPr>
            <a:xfrm>
              <a:off x="1736887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1" name="Freeform: Shape 230">
              <a:extLst>
                <a:ext uri="{FF2B5EF4-FFF2-40B4-BE49-F238E27FC236}">
                  <a16:creationId xmlns:a16="http://schemas.microsoft.com/office/drawing/2014/main" id="{23377B14-B30B-1947-EC88-72323468F493}"/>
                </a:ext>
              </a:extLst>
            </p:cNvPr>
            <p:cNvSpPr/>
            <p:nvPr/>
          </p:nvSpPr>
          <p:spPr>
            <a:xfrm>
              <a:off x="19109210"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2" name="Freeform: Shape 231">
              <a:extLst>
                <a:ext uri="{FF2B5EF4-FFF2-40B4-BE49-F238E27FC236}">
                  <a16:creationId xmlns:a16="http://schemas.microsoft.com/office/drawing/2014/main" id="{B5C2FEDD-BBF2-3A95-6FE9-27D27E9DCA82}"/>
                </a:ext>
              </a:extLst>
            </p:cNvPr>
            <p:cNvSpPr/>
            <p:nvPr/>
          </p:nvSpPr>
          <p:spPr>
            <a:xfrm>
              <a:off x="1997936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33" name="Freeform: Shape 232">
              <a:extLst>
                <a:ext uri="{FF2B5EF4-FFF2-40B4-BE49-F238E27FC236}">
                  <a16:creationId xmlns:a16="http://schemas.microsoft.com/office/drawing/2014/main" id="{C78DFC0D-DFCA-C239-659D-EDB7C53C61D7}"/>
                </a:ext>
              </a:extLst>
            </p:cNvPr>
            <p:cNvSpPr/>
            <p:nvPr/>
          </p:nvSpPr>
          <p:spPr>
            <a:xfrm>
              <a:off x="2171970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4" name="Freeform: Shape 233">
              <a:extLst>
                <a:ext uri="{FF2B5EF4-FFF2-40B4-BE49-F238E27FC236}">
                  <a16:creationId xmlns:a16="http://schemas.microsoft.com/office/drawing/2014/main" id="{F4B00406-302A-6F76-D99B-5705E1D1FFF8}"/>
                </a:ext>
              </a:extLst>
            </p:cNvPr>
            <p:cNvSpPr/>
            <p:nvPr/>
          </p:nvSpPr>
          <p:spPr>
            <a:xfrm>
              <a:off x="2084952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5" name="Freeform: Shape 234">
              <a:extLst>
                <a:ext uri="{FF2B5EF4-FFF2-40B4-BE49-F238E27FC236}">
                  <a16:creationId xmlns:a16="http://schemas.microsoft.com/office/drawing/2014/main" id="{3C229242-6206-E5F2-B539-B89259F93A8A}"/>
                </a:ext>
              </a:extLst>
            </p:cNvPr>
            <p:cNvSpPr/>
            <p:nvPr/>
          </p:nvSpPr>
          <p:spPr>
            <a:xfrm>
              <a:off x="22589856" y="457937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6" name="Freeform: Shape 235">
              <a:extLst>
                <a:ext uri="{FF2B5EF4-FFF2-40B4-BE49-F238E27FC236}">
                  <a16:creationId xmlns:a16="http://schemas.microsoft.com/office/drawing/2014/main" id="{6E529A83-4FDD-0610-A851-C8730D1D817B}"/>
                </a:ext>
              </a:extLst>
            </p:cNvPr>
            <p:cNvSpPr/>
            <p:nvPr/>
          </p:nvSpPr>
          <p:spPr>
            <a:xfrm>
              <a:off x="23460039"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501" y="194616"/>
                    <a:pt x="63712" y="153827"/>
                  </a:cubicBezTo>
                  <a:close/>
                  <a:moveTo>
                    <a:pt x="63712"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37" name="Freeform: Shape 236">
              <a:extLst>
                <a:ext uri="{FF2B5EF4-FFF2-40B4-BE49-F238E27FC236}">
                  <a16:creationId xmlns:a16="http://schemas.microsoft.com/office/drawing/2014/main" id="{069509CA-74E3-B077-3B23-5971A5290B81}"/>
                </a:ext>
              </a:extLst>
            </p:cNvPr>
            <p:cNvSpPr/>
            <p:nvPr/>
          </p:nvSpPr>
          <p:spPr>
            <a:xfrm>
              <a:off x="2433019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38" name="Freeform: Shape 237">
              <a:extLst>
                <a:ext uri="{FF2B5EF4-FFF2-40B4-BE49-F238E27FC236}">
                  <a16:creationId xmlns:a16="http://schemas.microsoft.com/office/drawing/2014/main" id="{14D5C593-DEC1-8850-4490-F7643075BD95}"/>
                </a:ext>
              </a:extLst>
            </p:cNvPr>
            <p:cNvSpPr/>
            <p:nvPr/>
          </p:nvSpPr>
          <p:spPr>
            <a:xfrm>
              <a:off x="83576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39" name="Freeform: Shape 238">
              <a:extLst>
                <a:ext uri="{FF2B5EF4-FFF2-40B4-BE49-F238E27FC236}">
                  <a16:creationId xmlns:a16="http://schemas.microsoft.com/office/drawing/2014/main" id="{9DC4D929-2359-69D2-F337-80D784FC3FEB}"/>
                </a:ext>
              </a:extLst>
            </p:cNvPr>
            <p:cNvSpPr/>
            <p:nvPr/>
          </p:nvSpPr>
          <p:spPr>
            <a:xfrm>
              <a:off x="-34398" y="7189838"/>
              <a:ext cx="435090" cy="435077"/>
            </a:xfrm>
            <a:custGeom>
              <a:avLst/>
              <a:gdLst>
                <a:gd name="connsiteX0" fmla="*/ 0 w 435090"/>
                <a:gd name="connsiteY0" fmla="*/ 435077 h 435077"/>
                <a:gd name="connsiteX1" fmla="*/ 217525 w 435090"/>
                <a:gd name="connsiteY1" fmla="*/ 435077 h 435077"/>
                <a:gd name="connsiteX2" fmla="*/ 217525 w 435090"/>
                <a:gd name="connsiteY2" fmla="*/ 217539 h 435077"/>
                <a:gd name="connsiteX3" fmla="*/ 0 w 435090"/>
                <a:gd name="connsiteY3" fmla="*/ 435077 h 435077"/>
                <a:gd name="connsiteX4" fmla="*/ 217525 w 435090"/>
                <a:gd name="connsiteY4" fmla="*/ 0 h 435077"/>
                <a:gd name="connsiteX5" fmla="*/ 3 w 435090"/>
                <a:gd name="connsiteY5" fmla="*/ 0 h 435077"/>
                <a:gd name="connsiteX6" fmla="*/ 217525 w 435090"/>
                <a:gd name="connsiteY6" fmla="*/ 217539 h 435077"/>
                <a:gd name="connsiteX7" fmla="*/ 217525 w 435090"/>
                <a:gd name="connsiteY7" fmla="*/ 0 h 435077"/>
                <a:gd name="connsiteX8" fmla="*/ 435091 w 435090"/>
                <a:gd name="connsiteY8" fmla="*/ 435077 h 435077"/>
                <a:gd name="connsiteX9" fmla="*/ 217552 w 435090"/>
                <a:gd name="connsiteY9" fmla="*/ 435077 h 435077"/>
                <a:gd name="connsiteX10" fmla="*/ 435091 w 435090"/>
                <a:gd name="connsiteY10" fmla="*/ 217539 h 435077"/>
                <a:gd name="connsiteX11" fmla="*/ 435091 w 435090"/>
                <a:gd name="connsiteY11" fmla="*/ 435077 h 435077"/>
                <a:gd name="connsiteX12" fmla="*/ 435091 w 435090"/>
                <a:gd name="connsiteY12" fmla="*/ 0 h 435077"/>
                <a:gd name="connsiteX13" fmla="*/ 217552 w 435090"/>
                <a:gd name="connsiteY13" fmla="*/ 0 h 435077"/>
                <a:gd name="connsiteX14" fmla="*/ 435091 w 435090"/>
                <a:gd name="connsiteY14" fmla="*/ 217539 h 435077"/>
                <a:gd name="connsiteX15" fmla="*/ 435091 w 43509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0" y="435077"/>
                  </a:moveTo>
                  <a:lnTo>
                    <a:pt x="217525" y="435077"/>
                  </a:lnTo>
                  <a:lnTo>
                    <a:pt x="217525" y="217539"/>
                  </a:lnTo>
                  <a:lnTo>
                    <a:pt x="0" y="435077"/>
                  </a:lnTo>
                  <a:close/>
                  <a:moveTo>
                    <a:pt x="217525" y="0"/>
                  </a:moveTo>
                  <a:lnTo>
                    <a:pt x="3" y="0"/>
                  </a:lnTo>
                  <a:lnTo>
                    <a:pt x="217525" y="217539"/>
                  </a:lnTo>
                  <a:lnTo>
                    <a:pt x="217525" y="0"/>
                  </a:lnTo>
                  <a:close/>
                  <a:moveTo>
                    <a:pt x="435091" y="435077"/>
                  </a:moveTo>
                  <a:lnTo>
                    <a:pt x="217552" y="435077"/>
                  </a:lnTo>
                  <a:lnTo>
                    <a:pt x="435091" y="217539"/>
                  </a:lnTo>
                  <a:lnTo>
                    <a:pt x="435091" y="435077"/>
                  </a:lnTo>
                  <a:close/>
                  <a:moveTo>
                    <a:pt x="435091" y="0"/>
                  </a:moveTo>
                  <a:lnTo>
                    <a:pt x="217552" y="0"/>
                  </a:lnTo>
                  <a:lnTo>
                    <a:pt x="435091" y="217539"/>
                  </a:lnTo>
                  <a:lnTo>
                    <a:pt x="435091" y="0"/>
                  </a:lnTo>
                  <a:close/>
                </a:path>
              </a:pathLst>
            </a:custGeom>
            <a:grpFill/>
            <a:ln w="27192" cap="flat">
              <a:noFill/>
              <a:prstDash val="solid"/>
              <a:miter/>
            </a:ln>
          </p:spPr>
          <p:txBody>
            <a:bodyPr rtlCol="0" anchor="ctr"/>
            <a:lstStyle/>
            <a:p>
              <a:endParaRPr lang="uk-UA">
                <a:solidFill>
                  <a:schemeClr val="bg1"/>
                </a:solidFill>
              </a:endParaRPr>
            </a:p>
          </p:txBody>
        </p:sp>
        <p:sp>
          <p:nvSpPr>
            <p:cNvPr id="240" name="Freeform: Shape 239">
              <a:extLst>
                <a:ext uri="{FF2B5EF4-FFF2-40B4-BE49-F238E27FC236}">
                  <a16:creationId xmlns:a16="http://schemas.microsoft.com/office/drawing/2014/main" id="{6480F02E-401B-2275-BC70-52144BD4F0CC}"/>
                </a:ext>
              </a:extLst>
            </p:cNvPr>
            <p:cNvSpPr/>
            <p:nvPr/>
          </p:nvSpPr>
          <p:spPr>
            <a:xfrm>
              <a:off x="1705924" y="7189838"/>
              <a:ext cx="435077" cy="435077"/>
            </a:xfrm>
            <a:custGeom>
              <a:avLst/>
              <a:gdLst>
                <a:gd name="connsiteX0" fmla="*/ 371366 w 435077"/>
                <a:gd name="connsiteY0" fmla="*/ 63711 h 435077"/>
                <a:gd name="connsiteX1" fmla="*/ 435077 w 435077"/>
                <a:gd name="connsiteY1" fmla="*/ 217539 h 435077"/>
                <a:gd name="connsiteX2" fmla="*/ 21895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52 w 435077"/>
                <a:gd name="connsiteY8" fmla="*/ 217539 h 435077"/>
                <a:gd name="connsiteX9" fmla="*/ 0 w 435077"/>
                <a:gd name="connsiteY9" fmla="*/ 217539 h 435077"/>
                <a:gd name="connsiteX10" fmla="*/ 63711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4" y="104527"/>
                    <a:pt x="435077" y="159836"/>
                    <a:pt x="435077" y="217539"/>
                  </a:cubicBezTo>
                  <a:lnTo>
                    <a:pt x="218952" y="217539"/>
                  </a:lnTo>
                  <a:cubicBezTo>
                    <a:pt x="276138" y="217920"/>
                    <a:pt x="330903" y="240788"/>
                    <a:pt x="371366" y="281250"/>
                  </a:cubicBezTo>
                  <a:cubicBezTo>
                    <a:pt x="412154" y="322039"/>
                    <a:pt x="435077" y="377375"/>
                    <a:pt x="435077" y="435077"/>
                  </a:cubicBezTo>
                  <a:lnTo>
                    <a:pt x="217539" y="435077"/>
                  </a:lnTo>
                  <a:lnTo>
                    <a:pt x="0" y="435077"/>
                  </a:lnTo>
                  <a:cubicBezTo>
                    <a:pt x="0" y="377375"/>
                    <a:pt x="22923" y="322039"/>
                    <a:pt x="63711" y="281250"/>
                  </a:cubicBezTo>
                  <a:cubicBezTo>
                    <a:pt x="104201" y="240788"/>
                    <a:pt x="158966" y="217920"/>
                    <a:pt x="216152" y="217539"/>
                  </a:cubicBezTo>
                  <a:lnTo>
                    <a:pt x="0" y="217539"/>
                  </a:lnTo>
                  <a:cubicBezTo>
                    <a:pt x="0" y="159836"/>
                    <a:pt x="22923" y="104527"/>
                    <a:pt x="63711" y="63711"/>
                  </a:cubicBezTo>
                  <a:cubicBezTo>
                    <a:pt x="104527" y="22923"/>
                    <a:pt x="159836" y="0"/>
                    <a:pt x="217539" y="0"/>
                  </a:cubicBezTo>
                  <a:cubicBezTo>
                    <a:pt x="275241" y="0"/>
                    <a:pt x="330577" y="22923"/>
                    <a:pt x="371366"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41" name="Freeform: Shape 240">
              <a:extLst>
                <a:ext uri="{FF2B5EF4-FFF2-40B4-BE49-F238E27FC236}">
                  <a16:creationId xmlns:a16="http://schemas.microsoft.com/office/drawing/2014/main" id="{2773E8F4-3190-CA5D-8C13-A693077DF392}"/>
                </a:ext>
              </a:extLst>
            </p:cNvPr>
            <p:cNvSpPr/>
            <p:nvPr/>
          </p:nvSpPr>
          <p:spPr>
            <a:xfrm>
              <a:off x="2576106"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0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50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0" y="217539"/>
                  </a:lnTo>
                  <a:lnTo>
                    <a:pt x="435077" y="217539"/>
                  </a:lnTo>
                  <a:lnTo>
                    <a:pt x="435077" y="217539"/>
                  </a:lnTo>
                  <a:lnTo>
                    <a:pt x="435077" y="217539"/>
                  </a:lnTo>
                  <a:lnTo>
                    <a:pt x="435050"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42" name="Freeform: Shape 241">
              <a:extLst>
                <a:ext uri="{FF2B5EF4-FFF2-40B4-BE49-F238E27FC236}">
                  <a16:creationId xmlns:a16="http://schemas.microsoft.com/office/drawing/2014/main" id="{5D4B4103-29BB-EE15-A876-879B4AE0000D}"/>
                </a:ext>
              </a:extLst>
            </p:cNvPr>
            <p:cNvSpPr/>
            <p:nvPr/>
          </p:nvSpPr>
          <p:spPr>
            <a:xfrm>
              <a:off x="4316416" y="7189838"/>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solidFill>
                  <a:schemeClr val="bg1"/>
                </a:solidFill>
              </a:endParaRPr>
            </a:p>
          </p:txBody>
        </p:sp>
        <p:sp>
          <p:nvSpPr>
            <p:cNvPr id="243" name="Freeform: Shape 242">
              <a:extLst>
                <a:ext uri="{FF2B5EF4-FFF2-40B4-BE49-F238E27FC236}">
                  <a16:creationId xmlns:a16="http://schemas.microsoft.com/office/drawing/2014/main" id="{6D170570-D51A-6C68-273B-E76C9C9462B3}"/>
                </a:ext>
              </a:extLst>
            </p:cNvPr>
            <p:cNvSpPr/>
            <p:nvPr/>
          </p:nvSpPr>
          <p:spPr>
            <a:xfrm>
              <a:off x="3446261"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6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6" y="435077"/>
                  </a:lnTo>
                  <a:lnTo>
                    <a:pt x="435077" y="217539"/>
                  </a:lnTo>
                  <a:lnTo>
                    <a:pt x="435077" y="435077"/>
                  </a:lnTo>
                  <a:close/>
                  <a:moveTo>
                    <a:pt x="435077" y="0"/>
                  </a:moveTo>
                  <a:lnTo>
                    <a:pt x="217566"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44" name="Freeform: Shape 243">
              <a:extLst>
                <a:ext uri="{FF2B5EF4-FFF2-40B4-BE49-F238E27FC236}">
                  <a16:creationId xmlns:a16="http://schemas.microsoft.com/office/drawing/2014/main" id="{3CA358EF-0C33-67AB-618F-466884438831}"/>
                </a:ext>
              </a:extLst>
            </p:cNvPr>
            <p:cNvSpPr/>
            <p:nvPr/>
          </p:nvSpPr>
          <p:spPr>
            <a:xfrm>
              <a:off x="5186597" y="7189838"/>
              <a:ext cx="435077" cy="435077"/>
            </a:xfrm>
            <a:custGeom>
              <a:avLst/>
              <a:gdLst>
                <a:gd name="connsiteX0" fmla="*/ 371366 w 435077"/>
                <a:gd name="connsiteY0" fmla="*/ 63711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5" y="104527"/>
                    <a:pt x="435077" y="159836"/>
                    <a:pt x="435077" y="217539"/>
                  </a:cubicBezTo>
                  <a:lnTo>
                    <a:pt x="218953" y="217539"/>
                  </a:lnTo>
                  <a:cubicBezTo>
                    <a:pt x="276138" y="217920"/>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920"/>
                    <a:pt x="216125" y="217539"/>
                  </a:cubicBezTo>
                  <a:lnTo>
                    <a:pt x="0" y="217539"/>
                  </a:lnTo>
                  <a:cubicBezTo>
                    <a:pt x="0" y="159836"/>
                    <a:pt x="22924" y="104527"/>
                    <a:pt x="63712" y="63711"/>
                  </a:cubicBezTo>
                  <a:cubicBezTo>
                    <a:pt x="104501" y="22923"/>
                    <a:pt x="159837" y="0"/>
                    <a:pt x="217539" y="0"/>
                  </a:cubicBezTo>
                  <a:cubicBezTo>
                    <a:pt x="275241" y="0"/>
                    <a:pt x="330550" y="22923"/>
                    <a:pt x="371366"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45" name="Freeform: Shape 244">
              <a:extLst>
                <a:ext uri="{FF2B5EF4-FFF2-40B4-BE49-F238E27FC236}">
                  <a16:creationId xmlns:a16="http://schemas.microsoft.com/office/drawing/2014/main" id="{3C92F9E4-676A-7493-5B61-58387A151295}"/>
                </a:ext>
              </a:extLst>
            </p:cNvPr>
            <p:cNvSpPr/>
            <p:nvPr/>
          </p:nvSpPr>
          <p:spPr>
            <a:xfrm>
              <a:off x="6056752"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46" name="Freeform: Shape 245">
              <a:extLst>
                <a:ext uri="{FF2B5EF4-FFF2-40B4-BE49-F238E27FC236}">
                  <a16:creationId xmlns:a16="http://schemas.microsoft.com/office/drawing/2014/main" id="{0D9C676D-DAF6-25A0-8189-7C644A59FAF5}"/>
                </a:ext>
              </a:extLst>
            </p:cNvPr>
            <p:cNvSpPr/>
            <p:nvPr/>
          </p:nvSpPr>
          <p:spPr>
            <a:xfrm>
              <a:off x="779706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247" name="Freeform: Shape 246">
              <a:extLst>
                <a:ext uri="{FF2B5EF4-FFF2-40B4-BE49-F238E27FC236}">
                  <a16:creationId xmlns:a16="http://schemas.microsoft.com/office/drawing/2014/main" id="{31EAAE1C-562F-B188-BF4E-390098A59776}"/>
                </a:ext>
              </a:extLst>
            </p:cNvPr>
            <p:cNvSpPr/>
            <p:nvPr/>
          </p:nvSpPr>
          <p:spPr>
            <a:xfrm>
              <a:off x="6926907"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48" name="Freeform: Shape 247">
              <a:extLst>
                <a:ext uri="{FF2B5EF4-FFF2-40B4-BE49-F238E27FC236}">
                  <a16:creationId xmlns:a16="http://schemas.microsoft.com/office/drawing/2014/main" id="{E061909F-AF53-68C1-5DE7-B2C6B8B6E7D5}"/>
                </a:ext>
              </a:extLst>
            </p:cNvPr>
            <p:cNvSpPr/>
            <p:nvPr/>
          </p:nvSpPr>
          <p:spPr>
            <a:xfrm>
              <a:off x="8667217" y="7189838"/>
              <a:ext cx="435104" cy="435077"/>
            </a:xfrm>
            <a:custGeom>
              <a:avLst/>
              <a:gdLst>
                <a:gd name="connsiteX0" fmla="*/ 371366 w 435104"/>
                <a:gd name="connsiteY0" fmla="*/ 63711 h 435077"/>
                <a:gd name="connsiteX1" fmla="*/ 435077 w 435104"/>
                <a:gd name="connsiteY1" fmla="*/ 217539 h 435077"/>
                <a:gd name="connsiteX2" fmla="*/ 218953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6152 w 435104"/>
                <a:gd name="connsiteY8" fmla="*/ 217539 h 435077"/>
                <a:gd name="connsiteX9" fmla="*/ 0 w 435104"/>
                <a:gd name="connsiteY9" fmla="*/ 217539 h 435077"/>
                <a:gd name="connsiteX10" fmla="*/ 63739 w 435104"/>
                <a:gd name="connsiteY10" fmla="*/ 63711 h 435077"/>
                <a:gd name="connsiteX11" fmla="*/ 217539 w 435104"/>
                <a:gd name="connsiteY11" fmla="*/ 0 h 435077"/>
                <a:gd name="connsiteX12" fmla="*/ 371366 w 435104"/>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1"/>
                  </a:moveTo>
                  <a:cubicBezTo>
                    <a:pt x="412182" y="104527"/>
                    <a:pt x="435077" y="159836"/>
                    <a:pt x="435077" y="217539"/>
                  </a:cubicBezTo>
                  <a:lnTo>
                    <a:pt x="218953" y="217539"/>
                  </a:lnTo>
                  <a:cubicBezTo>
                    <a:pt x="276138" y="217920"/>
                    <a:pt x="330904" y="240788"/>
                    <a:pt x="371366" y="281250"/>
                  </a:cubicBezTo>
                  <a:cubicBezTo>
                    <a:pt x="412182" y="322039"/>
                    <a:pt x="435105" y="377375"/>
                    <a:pt x="435105" y="435077"/>
                  </a:cubicBezTo>
                  <a:lnTo>
                    <a:pt x="217566" y="435077"/>
                  </a:lnTo>
                  <a:lnTo>
                    <a:pt x="27" y="435077"/>
                  </a:lnTo>
                  <a:cubicBezTo>
                    <a:pt x="27" y="377375"/>
                    <a:pt x="22924" y="322039"/>
                    <a:pt x="63739" y="281250"/>
                  </a:cubicBezTo>
                  <a:cubicBezTo>
                    <a:pt x="104201" y="240788"/>
                    <a:pt x="158967" y="217920"/>
                    <a:pt x="216152" y="217539"/>
                  </a:cubicBezTo>
                  <a:lnTo>
                    <a:pt x="0" y="217539"/>
                  </a:lnTo>
                  <a:cubicBezTo>
                    <a:pt x="0" y="159836"/>
                    <a:pt x="22924" y="104527"/>
                    <a:pt x="63739" y="63711"/>
                  </a:cubicBezTo>
                  <a:cubicBezTo>
                    <a:pt x="104527" y="22923"/>
                    <a:pt x="159864" y="0"/>
                    <a:pt x="217539" y="0"/>
                  </a:cubicBezTo>
                  <a:cubicBezTo>
                    <a:pt x="275241" y="0"/>
                    <a:pt x="330578" y="22923"/>
                    <a:pt x="371366"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49" name="Freeform: Shape 248">
              <a:extLst>
                <a:ext uri="{FF2B5EF4-FFF2-40B4-BE49-F238E27FC236}">
                  <a16:creationId xmlns:a16="http://schemas.microsoft.com/office/drawing/2014/main" id="{3E3A46E8-01DF-DAD1-ED0F-2C40B3B1F4CB}"/>
                </a:ext>
              </a:extLst>
            </p:cNvPr>
            <p:cNvSpPr/>
            <p:nvPr/>
          </p:nvSpPr>
          <p:spPr>
            <a:xfrm>
              <a:off x="9537399"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50" name="Freeform: Shape 249">
              <a:extLst>
                <a:ext uri="{FF2B5EF4-FFF2-40B4-BE49-F238E27FC236}">
                  <a16:creationId xmlns:a16="http://schemas.microsoft.com/office/drawing/2014/main" id="{BD6FFCE3-76AA-B35E-E078-0B409BFA58B3}"/>
                </a:ext>
              </a:extLst>
            </p:cNvPr>
            <p:cNvSpPr/>
            <p:nvPr/>
          </p:nvSpPr>
          <p:spPr>
            <a:xfrm>
              <a:off x="1127770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51" name="Freeform: Shape 250">
              <a:extLst>
                <a:ext uri="{FF2B5EF4-FFF2-40B4-BE49-F238E27FC236}">
                  <a16:creationId xmlns:a16="http://schemas.microsoft.com/office/drawing/2014/main" id="{0673B9B1-15E5-B74E-B039-2FE23F89C002}"/>
                </a:ext>
              </a:extLst>
            </p:cNvPr>
            <p:cNvSpPr/>
            <p:nvPr/>
          </p:nvSpPr>
          <p:spPr>
            <a:xfrm>
              <a:off x="10407554" y="7189838"/>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52" name="Freeform: Shape 251">
              <a:extLst>
                <a:ext uri="{FF2B5EF4-FFF2-40B4-BE49-F238E27FC236}">
                  <a16:creationId xmlns:a16="http://schemas.microsoft.com/office/drawing/2014/main" id="{66F7C7CD-939A-FCEA-7F27-48B3E8D48A62}"/>
                </a:ext>
              </a:extLst>
            </p:cNvPr>
            <p:cNvSpPr/>
            <p:nvPr/>
          </p:nvSpPr>
          <p:spPr>
            <a:xfrm>
              <a:off x="12147864" y="7189838"/>
              <a:ext cx="435103" cy="435077"/>
            </a:xfrm>
            <a:custGeom>
              <a:avLst/>
              <a:gdLst>
                <a:gd name="connsiteX0" fmla="*/ 371365 w 435103"/>
                <a:gd name="connsiteY0" fmla="*/ 63711 h 435077"/>
                <a:gd name="connsiteX1" fmla="*/ 435077 w 435103"/>
                <a:gd name="connsiteY1" fmla="*/ 217539 h 435077"/>
                <a:gd name="connsiteX2" fmla="*/ 218953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6151 w 435103"/>
                <a:gd name="connsiteY8" fmla="*/ 217539 h 435077"/>
                <a:gd name="connsiteX9" fmla="*/ 0 w 435103"/>
                <a:gd name="connsiteY9" fmla="*/ 217539 h 435077"/>
                <a:gd name="connsiteX10" fmla="*/ 63739 w 435103"/>
                <a:gd name="connsiteY10" fmla="*/ 63711 h 435077"/>
                <a:gd name="connsiteX11" fmla="*/ 217539 w 435103"/>
                <a:gd name="connsiteY11" fmla="*/ 0 h 435077"/>
                <a:gd name="connsiteX12" fmla="*/ 371365 w 435103"/>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1"/>
                  </a:moveTo>
                  <a:cubicBezTo>
                    <a:pt x="412180" y="104527"/>
                    <a:pt x="435077" y="159836"/>
                    <a:pt x="435077" y="217539"/>
                  </a:cubicBezTo>
                  <a:lnTo>
                    <a:pt x="218953" y="217539"/>
                  </a:lnTo>
                  <a:cubicBezTo>
                    <a:pt x="276137" y="217920"/>
                    <a:pt x="330902" y="240788"/>
                    <a:pt x="371365" y="281250"/>
                  </a:cubicBezTo>
                  <a:cubicBezTo>
                    <a:pt x="412180" y="322039"/>
                    <a:pt x="435104" y="377375"/>
                    <a:pt x="435104" y="435077"/>
                  </a:cubicBezTo>
                  <a:lnTo>
                    <a:pt x="217565" y="435077"/>
                  </a:lnTo>
                  <a:lnTo>
                    <a:pt x="27" y="435077"/>
                  </a:lnTo>
                  <a:cubicBezTo>
                    <a:pt x="27" y="377375"/>
                    <a:pt x="22922" y="322039"/>
                    <a:pt x="63739" y="281250"/>
                  </a:cubicBezTo>
                  <a:cubicBezTo>
                    <a:pt x="104200" y="240788"/>
                    <a:pt x="158965" y="217920"/>
                    <a:pt x="216151" y="217539"/>
                  </a:cubicBezTo>
                  <a:lnTo>
                    <a:pt x="0" y="217539"/>
                  </a:lnTo>
                  <a:cubicBezTo>
                    <a:pt x="0" y="159836"/>
                    <a:pt x="22922" y="104527"/>
                    <a:pt x="63739" y="63711"/>
                  </a:cubicBezTo>
                  <a:cubicBezTo>
                    <a:pt x="104527" y="22923"/>
                    <a:pt x="159863" y="0"/>
                    <a:pt x="217539" y="0"/>
                  </a:cubicBezTo>
                  <a:cubicBezTo>
                    <a:pt x="275239" y="0"/>
                    <a:pt x="330577" y="22923"/>
                    <a:pt x="371365"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53" name="Freeform: Shape 252">
              <a:extLst>
                <a:ext uri="{FF2B5EF4-FFF2-40B4-BE49-F238E27FC236}">
                  <a16:creationId xmlns:a16="http://schemas.microsoft.com/office/drawing/2014/main" id="{48FAFDAC-D040-6F5B-98F0-EA563843871B}"/>
                </a:ext>
              </a:extLst>
            </p:cNvPr>
            <p:cNvSpPr/>
            <p:nvPr/>
          </p:nvSpPr>
          <p:spPr>
            <a:xfrm>
              <a:off x="13017991" y="7189811"/>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54" name="Freeform: Shape 253">
              <a:extLst>
                <a:ext uri="{FF2B5EF4-FFF2-40B4-BE49-F238E27FC236}">
                  <a16:creationId xmlns:a16="http://schemas.microsoft.com/office/drawing/2014/main" id="{795FA222-3493-42A7-695F-1584CC3B8CBF}"/>
                </a:ext>
              </a:extLst>
            </p:cNvPr>
            <p:cNvSpPr/>
            <p:nvPr/>
          </p:nvSpPr>
          <p:spPr>
            <a:xfrm>
              <a:off x="14758382" y="718983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255" name="Freeform: Shape 254">
              <a:extLst>
                <a:ext uri="{FF2B5EF4-FFF2-40B4-BE49-F238E27FC236}">
                  <a16:creationId xmlns:a16="http://schemas.microsoft.com/office/drawing/2014/main" id="{109E33D7-B077-522E-AFD0-FA35145B8A1D}"/>
                </a:ext>
              </a:extLst>
            </p:cNvPr>
            <p:cNvSpPr/>
            <p:nvPr/>
          </p:nvSpPr>
          <p:spPr>
            <a:xfrm>
              <a:off x="1388820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56" name="Freeform: Shape 255">
              <a:extLst>
                <a:ext uri="{FF2B5EF4-FFF2-40B4-BE49-F238E27FC236}">
                  <a16:creationId xmlns:a16="http://schemas.microsoft.com/office/drawing/2014/main" id="{07780E74-9A2F-9B80-0DA9-8562E70022D2}"/>
                </a:ext>
              </a:extLst>
            </p:cNvPr>
            <p:cNvSpPr/>
            <p:nvPr/>
          </p:nvSpPr>
          <p:spPr>
            <a:xfrm>
              <a:off x="1562853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82" y="322039"/>
                    <a:pt x="435077" y="377375"/>
                    <a:pt x="435077" y="435077"/>
                  </a:cubicBezTo>
                  <a:lnTo>
                    <a:pt x="217539" y="435077"/>
                  </a:lnTo>
                  <a:lnTo>
                    <a:pt x="0" y="435077"/>
                  </a:lnTo>
                  <a:cubicBezTo>
                    <a:pt x="0" y="377375"/>
                    <a:pt x="22924" y="322039"/>
                    <a:pt x="63739" y="281250"/>
                  </a:cubicBezTo>
                  <a:cubicBezTo>
                    <a:pt x="104202" y="240788"/>
                    <a:pt x="158967" y="217920"/>
                    <a:pt x="216153" y="217539"/>
                  </a:cubicBezTo>
                  <a:lnTo>
                    <a:pt x="0" y="217539"/>
                  </a:lnTo>
                  <a:cubicBezTo>
                    <a:pt x="0" y="159836"/>
                    <a:pt x="22924" y="104527"/>
                    <a:pt x="63712" y="63711"/>
                  </a:cubicBezTo>
                  <a:cubicBezTo>
                    <a:pt x="104527" y="22923"/>
                    <a:pt x="159865"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57" name="Freeform: Shape 256">
              <a:extLst>
                <a:ext uri="{FF2B5EF4-FFF2-40B4-BE49-F238E27FC236}">
                  <a16:creationId xmlns:a16="http://schemas.microsoft.com/office/drawing/2014/main" id="{27831E10-CFEC-4A62-0141-C03B35AF42D4}"/>
                </a:ext>
              </a:extLst>
            </p:cNvPr>
            <p:cNvSpPr/>
            <p:nvPr/>
          </p:nvSpPr>
          <p:spPr>
            <a:xfrm>
              <a:off x="1649871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77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49" y="217539"/>
                  </a:lnTo>
                  <a:lnTo>
                    <a:pt x="435077" y="217539"/>
                  </a:lnTo>
                  <a:lnTo>
                    <a:pt x="435049" y="217539"/>
                  </a:lnTo>
                  <a:lnTo>
                    <a:pt x="435077"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58" name="Freeform: Shape 257">
              <a:extLst>
                <a:ext uri="{FF2B5EF4-FFF2-40B4-BE49-F238E27FC236}">
                  <a16:creationId xmlns:a16="http://schemas.microsoft.com/office/drawing/2014/main" id="{8FF471B5-9678-70C0-D9C1-3D747423214C}"/>
                </a:ext>
              </a:extLst>
            </p:cNvPr>
            <p:cNvSpPr/>
            <p:nvPr/>
          </p:nvSpPr>
          <p:spPr>
            <a:xfrm>
              <a:off x="1823902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59" name="Freeform: Shape 258">
              <a:extLst>
                <a:ext uri="{FF2B5EF4-FFF2-40B4-BE49-F238E27FC236}">
                  <a16:creationId xmlns:a16="http://schemas.microsoft.com/office/drawing/2014/main" id="{113CE4D6-0649-0B8E-2955-57A7EDBCF439}"/>
                </a:ext>
              </a:extLst>
            </p:cNvPr>
            <p:cNvSpPr/>
            <p:nvPr/>
          </p:nvSpPr>
          <p:spPr>
            <a:xfrm>
              <a:off x="1736887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60" name="Freeform: Shape 259">
              <a:extLst>
                <a:ext uri="{FF2B5EF4-FFF2-40B4-BE49-F238E27FC236}">
                  <a16:creationId xmlns:a16="http://schemas.microsoft.com/office/drawing/2014/main" id="{F1B56048-B593-C6C9-9BA0-1307520AF32B}"/>
                </a:ext>
              </a:extLst>
            </p:cNvPr>
            <p:cNvSpPr/>
            <p:nvPr/>
          </p:nvSpPr>
          <p:spPr>
            <a:xfrm>
              <a:off x="19109210" y="7189838"/>
              <a:ext cx="435077" cy="435077"/>
            </a:xfrm>
            <a:custGeom>
              <a:avLst/>
              <a:gdLst>
                <a:gd name="connsiteX0" fmla="*/ 371339 w 435077"/>
                <a:gd name="connsiteY0" fmla="*/ 63711 h 435077"/>
                <a:gd name="connsiteX1" fmla="*/ 435077 w 435077"/>
                <a:gd name="connsiteY1" fmla="*/ 217539 h 435077"/>
                <a:gd name="connsiteX2" fmla="*/ 218926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39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1"/>
                  </a:moveTo>
                  <a:cubicBezTo>
                    <a:pt x="412154" y="104527"/>
                    <a:pt x="435077" y="159836"/>
                    <a:pt x="435077" y="217539"/>
                  </a:cubicBezTo>
                  <a:lnTo>
                    <a:pt x="218926" y="217539"/>
                  </a:lnTo>
                  <a:cubicBezTo>
                    <a:pt x="276111" y="217920"/>
                    <a:pt x="330877"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920"/>
                    <a:pt x="216125" y="217539"/>
                  </a:cubicBezTo>
                  <a:lnTo>
                    <a:pt x="0" y="217539"/>
                  </a:lnTo>
                  <a:cubicBezTo>
                    <a:pt x="0" y="159836"/>
                    <a:pt x="22895" y="104527"/>
                    <a:pt x="63712" y="63711"/>
                  </a:cubicBezTo>
                  <a:cubicBezTo>
                    <a:pt x="104501" y="22923"/>
                    <a:pt x="159836" y="0"/>
                    <a:pt x="217539" y="0"/>
                  </a:cubicBezTo>
                  <a:cubicBezTo>
                    <a:pt x="275215" y="0"/>
                    <a:pt x="330550" y="22923"/>
                    <a:pt x="371339"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61" name="Freeform: Shape 260">
              <a:extLst>
                <a:ext uri="{FF2B5EF4-FFF2-40B4-BE49-F238E27FC236}">
                  <a16:creationId xmlns:a16="http://schemas.microsoft.com/office/drawing/2014/main" id="{80617A65-22F4-1EC4-0DDA-912836097304}"/>
                </a:ext>
              </a:extLst>
            </p:cNvPr>
            <p:cNvSpPr/>
            <p:nvPr/>
          </p:nvSpPr>
          <p:spPr>
            <a:xfrm>
              <a:off x="19979365"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62" name="Freeform: Shape 261">
              <a:extLst>
                <a:ext uri="{FF2B5EF4-FFF2-40B4-BE49-F238E27FC236}">
                  <a16:creationId xmlns:a16="http://schemas.microsoft.com/office/drawing/2014/main" id="{98281A03-B8B8-C1CE-FCD5-318169E97869}"/>
                </a:ext>
              </a:extLst>
            </p:cNvPr>
            <p:cNvSpPr/>
            <p:nvPr/>
          </p:nvSpPr>
          <p:spPr>
            <a:xfrm>
              <a:off x="2171970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263" name="Freeform: Shape 262">
              <a:extLst>
                <a:ext uri="{FF2B5EF4-FFF2-40B4-BE49-F238E27FC236}">
                  <a16:creationId xmlns:a16="http://schemas.microsoft.com/office/drawing/2014/main" id="{06B3F0FE-10C9-617E-48FD-3A13629B48D9}"/>
                </a:ext>
              </a:extLst>
            </p:cNvPr>
            <p:cNvSpPr/>
            <p:nvPr/>
          </p:nvSpPr>
          <p:spPr>
            <a:xfrm>
              <a:off x="2084952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64" name="Freeform: Shape 263">
              <a:extLst>
                <a:ext uri="{FF2B5EF4-FFF2-40B4-BE49-F238E27FC236}">
                  <a16:creationId xmlns:a16="http://schemas.microsoft.com/office/drawing/2014/main" id="{ED46BFB5-3542-4A89-ED03-571AAEB8AC0F}"/>
                </a:ext>
              </a:extLst>
            </p:cNvPr>
            <p:cNvSpPr/>
            <p:nvPr/>
          </p:nvSpPr>
          <p:spPr>
            <a:xfrm>
              <a:off x="2258985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55" y="322039"/>
                    <a:pt x="435077" y="377375"/>
                    <a:pt x="435077" y="435077"/>
                  </a:cubicBezTo>
                  <a:lnTo>
                    <a:pt x="217539" y="435077"/>
                  </a:lnTo>
                  <a:lnTo>
                    <a:pt x="0" y="435077"/>
                  </a:lnTo>
                  <a:cubicBezTo>
                    <a:pt x="0" y="377375"/>
                    <a:pt x="22924" y="322039"/>
                    <a:pt x="63712" y="281250"/>
                  </a:cubicBezTo>
                  <a:cubicBezTo>
                    <a:pt x="104202" y="240788"/>
                    <a:pt x="158967" y="217920"/>
                    <a:pt x="216153" y="217539"/>
                  </a:cubicBezTo>
                  <a:lnTo>
                    <a:pt x="0" y="217539"/>
                  </a:lnTo>
                  <a:cubicBezTo>
                    <a:pt x="0" y="159836"/>
                    <a:pt x="22924" y="104527"/>
                    <a:pt x="63712" y="63711"/>
                  </a:cubicBezTo>
                  <a:cubicBezTo>
                    <a:pt x="104529" y="22923"/>
                    <a:pt x="159838"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solidFill>
                  <a:schemeClr val="bg1"/>
                </a:solidFill>
              </a:endParaRPr>
            </a:p>
          </p:txBody>
        </p:sp>
        <p:sp>
          <p:nvSpPr>
            <p:cNvPr id="265" name="Freeform: Shape 264">
              <a:extLst>
                <a:ext uri="{FF2B5EF4-FFF2-40B4-BE49-F238E27FC236}">
                  <a16:creationId xmlns:a16="http://schemas.microsoft.com/office/drawing/2014/main" id="{6599184E-8381-42DF-745D-1665EFF7BFB6}"/>
                </a:ext>
              </a:extLst>
            </p:cNvPr>
            <p:cNvSpPr/>
            <p:nvPr/>
          </p:nvSpPr>
          <p:spPr>
            <a:xfrm>
              <a:off x="2346003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10 w 435077"/>
                <a:gd name="connsiteY5" fmla="*/ 435077 h 435077"/>
                <a:gd name="connsiteX6" fmla="*/ 217510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49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10" y="435077"/>
                  </a:lnTo>
                  <a:lnTo>
                    <a:pt x="217510" y="435077"/>
                  </a:lnTo>
                  <a:lnTo>
                    <a:pt x="435049" y="217539"/>
                  </a:lnTo>
                  <a:lnTo>
                    <a:pt x="435077" y="217539"/>
                  </a:lnTo>
                  <a:lnTo>
                    <a:pt x="435049" y="217539"/>
                  </a:lnTo>
                  <a:lnTo>
                    <a:pt x="435049"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266" name="Freeform: Shape 265">
              <a:extLst>
                <a:ext uri="{FF2B5EF4-FFF2-40B4-BE49-F238E27FC236}">
                  <a16:creationId xmlns:a16="http://schemas.microsoft.com/office/drawing/2014/main" id="{2535C708-7D03-3411-79E2-3C2F8DD2E42D}"/>
                </a:ext>
              </a:extLst>
            </p:cNvPr>
            <p:cNvSpPr/>
            <p:nvPr/>
          </p:nvSpPr>
          <p:spPr>
            <a:xfrm>
              <a:off x="2433019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solidFill>
                  <a:schemeClr val="bg1"/>
                </a:solidFill>
              </a:endParaRPr>
            </a:p>
          </p:txBody>
        </p:sp>
        <p:sp>
          <p:nvSpPr>
            <p:cNvPr id="267" name="Freeform: Shape 266">
              <a:extLst>
                <a:ext uri="{FF2B5EF4-FFF2-40B4-BE49-F238E27FC236}">
                  <a16:creationId xmlns:a16="http://schemas.microsoft.com/office/drawing/2014/main" id="{1806D26D-8065-F515-8CF9-6402EE3071C8}"/>
                </a:ext>
              </a:extLst>
            </p:cNvPr>
            <p:cNvSpPr/>
            <p:nvPr/>
          </p:nvSpPr>
          <p:spPr>
            <a:xfrm>
              <a:off x="83576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68" name="Freeform: Shape 267">
              <a:extLst>
                <a:ext uri="{FF2B5EF4-FFF2-40B4-BE49-F238E27FC236}">
                  <a16:creationId xmlns:a16="http://schemas.microsoft.com/office/drawing/2014/main" id="{C4B485B1-2C19-DD7C-E41C-9C2CF6CBAA34}"/>
                </a:ext>
              </a:extLst>
            </p:cNvPr>
            <p:cNvSpPr/>
            <p:nvPr/>
          </p:nvSpPr>
          <p:spPr>
            <a:xfrm>
              <a:off x="-34398" y="8059993"/>
              <a:ext cx="435090" cy="435077"/>
            </a:xfrm>
            <a:custGeom>
              <a:avLst/>
              <a:gdLst>
                <a:gd name="connsiteX0" fmla="*/ 217552 w 435090"/>
                <a:gd name="connsiteY0" fmla="*/ 435077 h 435077"/>
                <a:gd name="connsiteX1" fmla="*/ 217552 w 435090"/>
                <a:gd name="connsiteY1" fmla="*/ 0 h 435077"/>
                <a:gd name="connsiteX2" fmla="*/ 435091 w 435090"/>
                <a:gd name="connsiteY2" fmla="*/ 217539 h 435077"/>
                <a:gd name="connsiteX3" fmla="*/ 217552 w 435090"/>
                <a:gd name="connsiteY3" fmla="*/ 435077 h 435077"/>
                <a:gd name="connsiteX4" fmla="*/ 0 w 435090"/>
                <a:gd name="connsiteY4" fmla="*/ 435077 h 435077"/>
                <a:gd name="connsiteX5" fmla="*/ 0 w 435090"/>
                <a:gd name="connsiteY5" fmla="*/ 27 h 435077"/>
                <a:gd name="connsiteX6" fmla="*/ 217525 w 435090"/>
                <a:gd name="connsiteY6" fmla="*/ 217566 h 435077"/>
                <a:gd name="connsiteX7" fmla="*/ 0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217552" y="435077"/>
                  </a:moveTo>
                  <a:lnTo>
                    <a:pt x="217552" y="0"/>
                  </a:lnTo>
                  <a:lnTo>
                    <a:pt x="435091" y="217539"/>
                  </a:lnTo>
                  <a:lnTo>
                    <a:pt x="217552" y="435077"/>
                  </a:lnTo>
                  <a:close/>
                  <a:moveTo>
                    <a:pt x="0" y="435077"/>
                  </a:moveTo>
                  <a:lnTo>
                    <a:pt x="0" y="27"/>
                  </a:lnTo>
                  <a:lnTo>
                    <a:pt x="217525"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69" name="Freeform: Shape 268">
              <a:extLst>
                <a:ext uri="{FF2B5EF4-FFF2-40B4-BE49-F238E27FC236}">
                  <a16:creationId xmlns:a16="http://schemas.microsoft.com/office/drawing/2014/main" id="{D9C5F67A-2F21-3C87-7F00-4AA94D404C45}"/>
                </a:ext>
              </a:extLst>
            </p:cNvPr>
            <p:cNvSpPr/>
            <p:nvPr/>
          </p:nvSpPr>
          <p:spPr>
            <a:xfrm>
              <a:off x="1705924" y="805999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77" y="194616"/>
                    <a:pt x="275241" y="217539"/>
                    <a:pt x="217539" y="217539"/>
                  </a:cubicBezTo>
                  <a:cubicBezTo>
                    <a:pt x="159836" y="217539"/>
                    <a:pt x="104527" y="194616"/>
                    <a:pt x="63711" y="153827"/>
                  </a:cubicBezTo>
                  <a:close/>
                  <a:moveTo>
                    <a:pt x="63711" y="281250"/>
                  </a:moveTo>
                  <a:cubicBezTo>
                    <a:pt x="22923" y="322066"/>
                    <a:pt x="0" y="377402"/>
                    <a:pt x="0" y="435077"/>
                  </a:cubicBezTo>
                  <a:lnTo>
                    <a:pt x="217539" y="435077"/>
                  </a:lnTo>
                  <a:lnTo>
                    <a:pt x="435077" y="435077"/>
                  </a:lnTo>
                  <a:cubicBezTo>
                    <a:pt x="435077" y="377402"/>
                    <a:pt x="412154" y="322066"/>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70" name="Freeform: Shape 269">
              <a:extLst>
                <a:ext uri="{FF2B5EF4-FFF2-40B4-BE49-F238E27FC236}">
                  <a16:creationId xmlns:a16="http://schemas.microsoft.com/office/drawing/2014/main" id="{3E409AAD-E452-8729-E823-55FD9C9B5E80}"/>
                </a:ext>
              </a:extLst>
            </p:cNvPr>
            <p:cNvSpPr/>
            <p:nvPr/>
          </p:nvSpPr>
          <p:spPr>
            <a:xfrm>
              <a:off x="2576106"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1" name="Freeform: Shape 270">
              <a:extLst>
                <a:ext uri="{FF2B5EF4-FFF2-40B4-BE49-F238E27FC236}">
                  <a16:creationId xmlns:a16="http://schemas.microsoft.com/office/drawing/2014/main" id="{48206257-C177-E9F5-F6D6-B90C13D154CE}"/>
                </a:ext>
              </a:extLst>
            </p:cNvPr>
            <p:cNvSpPr/>
            <p:nvPr/>
          </p:nvSpPr>
          <p:spPr>
            <a:xfrm>
              <a:off x="4316416"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2" name="Freeform: Shape 271">
              <a:extLst>
                <a:ext uri="{FF2B5EF4-FFF2-40B4-BE49-F238E27FC236}">
                  <a16:creationId xmlns:a16="http://schemas.microsoft.com/office/drawing/2014/main" id="{48FBEA84-A691-AF7A-C689-5CD4C4C56F40}"/>
                </a:ext>
              </a:extLst>
            </p:cNvPr>
            <p:cNvSpPr/>
            <p:nvPr/>
          </p:nvSpPr>
          <p:spPr>
            <a:xfrm>
              <a:off x="3446261"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3" name="Freeform: Shape 272">
              <a:extLst>
                <a:ext uri="{FF2B5EF4-FFF2-40B4-BE49-F238E27FC236}">
                  <a16:creationId xmlns:a16="http://schemas.microsoft.com/office/drawing/2014/main" id="{F6B0AFEC-9A2D-0EF6-A472-8FD63CD3FCE2}"/>
                </a:ext>
              </a:extLst>
            </p:cNvPr>
            <p:cNvSpPr/>
            <p:nvPr/>
          </p:nvSpPr>
          <p:spPr>
            <a:xfrm>
              <a:off x="5186597"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74" name="Freeform: Shape 273">
              <a:extLst>
                <a:ext uri="{FF2B5EF4-FFF2-40B4-BE49-F238E27FC236}">
                  <a16:creationId xmlns:a16="http://schemas.microsoft.com/office/drawing/2014/main" id="{846C56C6-05EB-D9B1-660E-D1FE8678761F}"/>
                </a:ext>
              </a:extLst>
            </p:cNvPr>
            <p:cNvSpPr/>
            <p:nvPr/>
          </p:nvSpPr>
          <p:spPr>
            <a:xfrm>
              <a:off x="6056752"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5" name="Freeform: Shape 274">
              <a:extLst>
                <a:ext uri="{FF2B5EF4-FFF2-40B4-BE49-F238E27FC236}">
                  <a16:creationId xmlns:a16="http://schemas.microsoft.com/office/drawing/2014/main" id="{DFEE5370-9C8F-6102-E73A-C9396B79209B}"/>
                </a:ext>
              </a:extLst>
            </p:cNvPr>
            <p:cNvSpPr/>
            <p:nvPr/>
          </p:nvSpPr>
          <p:spPr>
            <a:xfrm>
              <a:off x="7797062" y="805999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6" name="Freeform: Shape 275">
              <a:extLst>
                <a:ext uri="{FF2B5EF4-FFF2-40B4-BE49-F238E27FC236}">
                  <a16:creationId xmlns:a16="http://schemas.microsoft.com/office/drawing/2014/main" id="{589DD3FA-F7EE-DB13-40FF-E65407A18FB1}"/>
                </a:ext>
              </a:extLst>
            </p:cNvPr>
            <p:cNvSpPr/>
            <p:nvPr/>
          </p:nvSpPr>
          <p:spPr>
            <a:xfrm>
              <a:off x="6926907"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7" name="Freeform: Shape 276">
              <a:extLst>
                <a:ext uri="{FF2B5EF4-FFF2-40B4-BE49-F238E27FC236}">
                  <a16:creationId xmlns:a16="http://schemas.microsoft.com/office/drawing/2014/main" id="{97AE84CD-1C85-E7FB-0134-1BDB5E27F985}"/>
                </a:ext>
              </a:extLst>
            </p:cNvPr>
            <p:cNvSpPr/>
            <p:nvPr/>
          </p:nvSpPr>
          <p:spPr>
            <a:xfrm>
              <a:off x="8667217"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402"/>
                    <a:pt x="0" y="435077"/>
                  </a:cubicBezTo>
                  <a:lnTo>
                    <a:pt x="217539" y="435077"/>
                  </a:lnTo>
                  <a:lnTo>
                    <a:pt x="435077" y="435077"/>
                  </a:lnTo>
                  <a:cubicBezTo>
                    <a:pt x="435077" y="377402"/>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78" name="Freeform: Shape 277">
              <a:extLst>
                <a:ext uri="{FF2B5EF4-FFF2-40B4-BE49-F238E27FC236}">
                  <a16:creationId xmlns:a16="http://schemas.microsoft.com/office/drawing/2014/main" id="{1BD8892B-D91A-80A7-857F-EEB6ABC15B34}"/>
                </a:ext>
              </a:extLst>
            </p:cNvPr>
            <p:cNvSpPr/>
            <p:nvPr/>
          </p:nvSpPr>
          <p:spPr>
            <a:xfrm>
              <a:off x="953739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79" name="Freeform: Shape 278">
              <a:extLst>
                <a:ext uri="{FF2B5EF4-FFF2-40B4-BE49-F238E27FC236}">
                  <a16:creationId xmlns:a16="http://schemas.microsoft.com/office/drawing/2014/main" id="{CE516960-B56E-0394-B180-AD9F14B5329B}"/>
                </a:ext>
              </a:extLst>
            </p:cNvPr>
            <p:cNvSpPr/>
            <p:nvPr/>
          </p:nvSpPr>
          <p:spPr>
            <a:xfrm>
              <a:off x="1127770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0" name="Freeform: Shape 279">
              <a:extLst>
                <a:ext uri="{FF2B5EF4-FFF2-40B4-BE49-F238E27FC236}">
                  <a16:creationId xmlns:a16="http://schemas.microsoft.com/office/drawing/2014/main" id="{1FDE3508-EDAD-9049-33AD-09E9BA35926A}"/>
                </a:ext>
              </a:extLst>
            </p:cNvPr>
            <p:cNvSpPr/>
            <p:nvPr/>
          </p:nvSpPr>
          <p:spPr>
            <a:xfrm>
              <a:off x="1040755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1" name="Freeform: Shape 280">
              <a:extLst>
                <a:ext uri="{FF2B5EF4-FFF2-40B4-BE49-F238E27FC236}">
                  <a16:creationId xmlns:a16="http://schemas.microsoft.com/office/drawing/2014/main" id="{04D54B80-C134-9A6B-972B-C0CF13911D54}"/>
                </a:ext>
              </a:extLst>
            </p:cNvPr>
            <p:cNvSpPr/>
            <p:nvPr/>
          </p:nvSpPr>
          <p:spPr>
            <a:xfrm>
              <a:off x="12147864"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9"/>
                    <a:pt x="0" y="57702"/>
                    <a:pt x="0" y="0"/>
                  </a:cubicBezTo>
                  <a:lnTo>
                    <a:pt x="217539" y="0"/>
                  </a:lnTo>
                  <a:lnTo>
                    <a:pt x="435077" y="0"/>
                  </a:lnTo>
                  <a:cubicBezTo>
                    <a:pt x="435077" y="57702"/>
                    <a:pt x="412180" y="113039"/>
                    <a:pt x="371365" y="153827"/>
                  </a:cubicBezTo>
                  <a:cubicBezTo>
                    <a:pt x="330577" y="194616"/>
                    <a:pt x="275239" y="217539"/>
                    <a:pt x="217539" y="217539"/>
                  </a:cubicBezTo>
                  <a:cubicBezTo>
                    <a:pt x="159863" y="217539"/>
                    <a:pt x="104527" y="194616"/>
                    <a:pt x="63739" y="153827"/>
                  </a:cubicBezTo>
                  <a:close/>
                  <a:moveTo>
                    <a:pt x="63739" y="281250"/>
                  </a:moveTo>
                  <a:cubicBezTo>
                    <a:pt x="22922" y="322066"/>
                    <a:pt x="0" y="377402"/>
                    <a:pt x="0" y="435077"/>
                  </a:cubicBezTo>
                  <a:lnTo>
                    <a:pt x="217539" y="435077"/>
                  </a:lnTo>
                  <a:lnTo>
                    <a:pt x="435077" y="435077"/>
                  </a:lnTo>
                  <a:cubicBezTo>
                    <a:pt x="435077" y="377402"/>
                    <a:pt x="412180" y="322066"/>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82" name="Freeform: Shape 281">
              <a:extLst>
                <a:ext uri="{FF2B5EF4-FFF2-40B4-BE49-F238E27FC236}">
                  <a16:creationId xmlns:a16="http://schemas.microsoft.com/office/drawing/2014/main" id="{93A4D39C-7A85-4CBD-879E-8D2A0EDCC5C4}"/>
                </a:ext>
              </a:extLst>
            </p:cNvPr>
            <p:cNvSpPr/>
            <p:nvPr/>
          </p:nvSpPr>
          <p:spPr>
            <a:xfrm>
              <a:off x="1301804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3" name="Freeform: Shape 282">
              <a:extLst>
                <a:ext uri="{FF2B5EF4-FFF2-40B4-BE49-F238E27FC236}">
                  <a16:creationId xmlns:a16="http://schemas.microsoft.com/office/drawing/2014/main" id="{A338F298-FEB1-E57A-0634-2CE9107D3D5C}"/>
                </a:ext>
              </a:extLst>
            </p:cNvPr>
            <p:cNvSpPr/>
            <p:nvPr/>
          </p:nvSpPr>
          <p:spPr>
            <a:xfrm>
              <a:off x="1475838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4" name="Freeform: Shape 283">
              <a:extLst>
                <a:ext uri="{FF2B5EF4-FFF2-40B4-BE49-F238E27FC236}">
                  <a16:creationId xmlns:a16="http://schemas.microsoft.com/office/drawing/2014/main" id="{4D45B50A-63F7-97DF-EBD8-4ACAE4D1E5E9}"/>
                </a:ext>
              </a:extLst>
            </p:cNvPr>
            <p:cNvSpPr/>
            <p:nvPr/>
          </p:nvSpPr>
          <p:spPr>
            <a:xfrm>
              <a:off x="13888200" y="8059993"/>
              <a:ext cx="435103" cy="435077"/>
            </a:xfrm>
            <a:custGeom>
              <a:avLst/>
              <a:gdLst>
                <a:gd name="connsiteX0" fmla="*/ 217565 w 435103"/>
                <a:gd name="connsiteY0" fmla="*/ 435077 h 435077"/>
                <a:gd name="connsiteX1" fmla="*/ 217565 w 435103"/>
                <a:gd name="connsiteY1" fmla="*/ 0 h 435077"/>
                <a:gd name="connsiteX2" fmla="*/ 435104 w 435103"/>
                <a:gd name="connsiteY2" fmla="*/ 217539 h 435077"/>
                <a:gd name="connsiteX3" fmla="*/ 217565 w 435103"/>
                <a:gd name="connsiteY3" fmla="*/ 435077 h 435077"/>
                <a:gd name="connsiteX4" fmla="*/ 0 w 435103"/>
                <a:gd name="connsiteY4" fmla="*/ 435077 h 435077"/>
                <a:gd name="connsiteX5" fmla="*/ 0 w 435103"/>
                <a:gd name="connsiteY5" fmla="*/ 27 h 435077"/>
                <a:gd name="connsiteX6" fmla="*/ 217539 w 435103"/>
                <a:gd name="connsiteY6" fmla="*/ 217566 h 435077"/>
                <a:gd name="connsiteX7" fmla="*/ 0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217565" y="435077"/>
                  </a:moveTo>
                  <a:lnTo>
                    <a:pt x="217565" y="0"/>
                  </a:lnTo>
                  <a:lnTo>
                    <a:pt x="435104"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5" name="Freeform: Shape 284">
              <a:extLst>
                <a:ext uri="{FF2B5EF4-FFF2-40B4-BE49-F238E27FC236}">
                  <a16:creationId xmlns:a16="http://schemas.microsoft.com/office/drawing/2014/main" id="{6E4DB89D-29D1-2692-8E8B-242BE9D5390C}"/>
                </a:ext>
              </a:extLst>
            </p:cNvPr>
            <p:cNvSpPr/>
            <p:nvPr/>
          </p:nvSpPr>
          <p:spPr>
            <a:xfrm>
              <a:off x="1562853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65" y="217539"/>
                    <a:pt x="104527"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86" name="Freeform: Shape 285">
              <a:extLst>
                <a:ext uri="{FF2B5EF4-FFF2-40B4-BE49-F238E27FC236}">
                  <a16:creationId xmlns:a16="http://schemas.microsoft.com/office/drawing/2014/main" id="{68BF470E-7491-3A16-15CB-D923A1B72AE8}"/>
                </a:ext>
              </a:extLst>
            </p:cNvPr>
            <p:cNvSpPr/>
            <p:nvPr/>
          </p:nvSpPr>
          <p:spPr>
            <a:xfrm>
              <a:off x="1649871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7" name="Freeform: Shape 286">
              <a:extLst>
                <a:ext uri="{FF2B5EF4-FFF2-40B4-BE49-F238E27FC236}">
                  <a16:creationId xmlns:a16="http://schemas.microsoft.com/office/drawing/2014/main" id="{1F86149C-A3EF-E9BF-CC02-70F54F718645}"/>
                </a:ext>
              </a:extLst>
            </p:cNvPr>
            <p:cNvSpPr/>
            <p:nvPr/>
          </p:nvSpPr>
          <p:spPr>
            <a:xfrm>
              <a:off x="18239029"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8" name="Freeform: Shape 287">
              <a:extLst>
                <a:ext uri="{FF2B5EF4-FFF2-40B4-BE49-F238E27FC236}">
                  <a16:creationId xmlns:a16="http://schemas.microsoft.com/office/drawing/2014/main" id="{C43356F1-358F-891B-FB2B-1343945D6DBE}"/>
                </a:ext>
              </a:extLst>
            </p:cNvPr>
            <p:cNvSpPr/>
            <p:nvPr/>
          </p:nvSpPr>
          <p:spPr>
            <a:xfrm>
              <a:off x="1736887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89" name="Freeform: Shape 288">
              <a:extLst>
                <a:ext uri="{FF2B5EF4-FFF2-40B4-BE49-F238E27FC236}">
                  <a16:creationId xmlns:a16="http://schemas.microsoft.com/office/drawing/2014/main" id="{6C9809AE-A24C-C819-F254-B9E0C99A54A0}"/>
                </a:ext>
              </a:extLst>
            </p:cNvPr>
            <p:cNvSpPr/>
            <p:nvPr/>
          </p:nvSpPr>
          <p:spPr>
            <a:xfrm>
              <a:off x="19109210"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16"/>
                    <a:pt x="275215" y="217539"/>
                    <a:pt x="217539" y="217539"/>
                  </a:cubicBezTo>
                  <a:cubicBezTo>
                    <a:pt x="159836" y="217539"/>
                    <a:pt x="104501" y="194616"/>
                    <a:pt x="63712" y="153827"/>
                  </a:cubicBezTo>
                  <a:close/>
                  <a:moveTo>
                    <a:pt x="63712" y="281250"/>
                  </a:moveTo>
                  <a:cubicBezTo>
                    <a:pt x="22895" y="322066"/>
                    <a:pt x="0" y="377402"/>
                    <a:pt x="0" y="435077"/>
                  </a:cubicBezTo>
                  <a:lnTo>
                    <a:pt x="217539" y="435077"/>
                  </a:lnTo>
                  <a:lnTo>
                    <a:pt x="435077" y="435077"/>
                  </a:lnTo>
                  <a:cubicBezTo>
                    <a:pt x="435077" y="377402"/>
                    <a:pt x="412154" y="322066"/>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90" name="Freeform: Shape 289">
              <a:extLst>
                <a:ext uri="{FF2B5EF4-FFF2-40B4-BE49-F238E27FC236}">
                  <a16:creationId xmlns:a16="http://schemas.microsoft.com/office/drawing/2014/main" id="{2467DC7F-0C17-0C24-7913-1655EE6D3E21}"/>
                </a:ext>
              </a:extLst>
            </p:cNvPr>
            <p:cNvSpPr/>
            <p:nvPr/>
          </p:nvSpPr>
          <p:spPr>
            <a:xfrm>
              <a:off x="1997936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91" name="Freeform: Shape 290">
              <a:extLst>
                <a:ext uri="{FF2B5EF4-FFF2-40B4-BE49-F238E27FC236}">
                  <a16:creationId xmlns:a16="http://schemas.microsoft.com/office/drawing/2014/main" id="{51DFB981-9C2D-FB29-E258-D0D3505C76E7}"/>
                </a:ext>
              </a:extLst>
            </p:cNvPr>
            <p:cNvSpPr/>
            <p:nvPr/>
          </p:nvSpPr>
          <p:spPr>
            <a:xfrm>
              <a:off x="2171970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92" name="Freeform: Shape 291">
              <a:extLst>
                <a:ext uri="{FF2B5EF4-FFF2-40B4-BE49-F238E27FC236}">
                  <a16:creationId xmlns:a16="http://schemas.microsoft.com/office/drawing/2014/main" id="{BB9F65C0-5D72-C915-E9AD-AA0240DC1D76}"/>
                </a:ext>
              </a:extLst>
            </p:cNvPr>
            <p:cNvSpPr/>
            <p:nvPr/>
          </p:nvSpPr>
          <p:spPr>
            <a:xfrm>
              <a:off x="20849520" y="8059993"/>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93" name="Freeform: Shape 292">
              <a:extLst>
                <a:ext uri="{FF2B5EF4-FFF2-40B4-BE49-F238E27FC236}">
                  <a16:creationId xmlns:a16="http://schemas.microsoft.com/office/drawing/2014/main" id="{9902B549-22A9-01AA-8F83-DD39CC6E3BB1}"/>
                </a:ext>
              </a:extLst>
            </p:cNvPr>
            <p:cNvSpPr/>
            <p:nvPr/>
          </p:nvSpPr>
          <p:spPr>
            <a:xfrm>
              <a:off x="2258985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38" y="217539"/>
                    <a:pt x="104529"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solidFill>
                  <a:schemeClr val="bg1"/>
                </a:solidFill>
              </a:endParaRPr>
            </a:p>
          </p:txBody>
        </p:sp>
        <p:sp>
          <p:nvSpPr>
            <p:cNvPr id="294" name="Freeform: Shape 293">
              <a:extLst>
                <a:ext uri="{FF2B5EF4-FFF2-40B4-BE49-F238E27FC236}">
                  <a16:creationId xmlns:a16="http://schemas.microsoft.com/office/drawing/2014/main" id="{1F5CB98A-8B57-778B-E4B8-9647175C2C5E}"/>
                </a:ext>
              </a:extLst>
            </p:cNvPr>
            <p:cNvSpPr/>
            <p:nvPr/>
          </p:nvSpPr>
          <p:spPr>
            <a:xfrm>
              <a:off x="23460011" y="8059993"/>
              <a:ext cx="435105" cy="435077"/>
            </a:xfrm>
            <a:custGeom>
              <a:avLst/>
              <a:gdLst>
                <a:gd name="connsiteX0" fmla="*/ 435106 w 435105"/>
                <a:gd name="connsiteY0" fmla="*/ 435077 h 435077"/>
                <a:gd name="connsiteX1" fmla="*/ 435106 w 435105"/>
                <a:gd name="connsiteY1" fmla="*/ 217566 h 435077"/>
                <a:gd name="connsiteX2" fmla="*/ 435106 w 435105"/>
                <a:gd name="connsiteY2" fmla="*/ 27 h 435077"/>
                <a:gd name="connsiteX3" fmla="*/ 217567 w 435105"/>
                <a:gd name="connsiteY3" fmla="*/ 27 h 435077"/>
                <a:gd name="connsiteX4" fmla="*/ 435106 w 435105"/>
                <a:gd name="connsiteY4" fmla="*/ 217566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66"/>
                  </a:lnTo>
                  <a:lnTo>
                    <a:pt x="435106" y="27"/>
                  </a:lnTo>
                  <a:lnTo>
                    <a:pt x="217567" y="27"/>
                  </a:lnTo>
                  <a:lnTo>
                    <a:pt x="435106" y="217566"/>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95" name="Freeform: Shape 294">
              <a:extLst>
                <a:ext uri="{FF2B5EF4-FFF2-40B4-BE49-F238E27FC236}">
                  <a16:creationId xmlns:a16="http://schemas.microsoft.com/office/drawing/2014/main" id="{DFF37818-17C4-6D3B-857F-FA0B61BA6EE2}"/>
                </a:ext>
              </a:extLst>
            </p:cNvPr>
            <p:cNvSpPr/>
            <p:nvPr/>
          </p:nvSpPr>
          <p:spPr>
            <a:xfrm>
              <a:off x="2433019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296" name="Freeform: Shape 295">
              <a:extLst>
                <a:ext uri="{FF2B5EF4-FFF2-40B4-BE49-F238E27FC236}">
                  <a16:creationId xmlns:a16="http://schemas.microsoft.com/office/drawing/2014/main" id="{CB0CEF15-88FB-4FC1-FEB0-25DDD0D84C55}"/>
                </a:ext>
              </a:extLst>
            </p:cNvPr>
            <p:cNvSpPr/>
            <p:nvPr/>
          </p:nvSpPr>
          <p:spPr>
            <a:xfrm>
              <a:off x="835769" y="8930148"/>
              <a:ext cx="435077" cy="435104"/>
            </a:xfrm>
            <a:custGeom>
              <a:avLst/>
              <a:gdLst>
                <a:gd name="connsiteX0" fmla="*/ 0 w 435077"/>
                <a:gd name="connsiteY0" fmla="*/ 435077 h 435104"/>
                <a:gd name="connsiteX1" fmla="*/ 217511 w 435077"/>
                <a:gd name="connsiteY1" fmla="*/ 435077 h 435104"/>
                <a:gd name="connsiteX2" fmla="*/ 217511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1" y="435077"/>
                  </a:lnTo>
                  <a:lnTo>
                    <a:pt x="217511"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297" name="Freeform: Shape 296">
              <a:extLst>
                <a:ext uri="{FF2B5EF4-FFF2-40B4-BE49-F238E27FC236}">
                  <a16:creationId xmlns:a16="http://schemas.microsoft.com/office/drawing/2014/main" id="{28F9EC96-C988-1222-BC77-DE1D9778E99B}"/>
                </a:ext>
              </a:extLst>
            </p:cNvPr>
            <p:cNvSpPr/>
            <p:nvPr/>
          </p:nvSpPr>
          <p:spPr>
            <a:xfrm>
              <a:off x="-34398" y="8930148"/>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66 h 435077"/>
                <a:gd name="connsiteX8" fmla="*/ 435064 w 435063"/>
                <a:gd name="connsiteY8" fmla="*/ 217566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27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66"/>
                  </a:lnTo>
                  <a:lnTo>
                    <a:pt x="435064" y="217566"/>
                  </a:lnTo>
                  <a:lnTo>
                    <a:pt x="435064" y="217539"/>
                  </a:lnTo>
                  <a:lnTo>
                    <a:pt x="435064" y="217539"/>
                  </a:lnTo>
                  <a:lnTo>
                    <a:pt x="435064" y="217539"/>
                  </a:lnTo>
                  <a:lnTo>
                    <a:pt x="217525" y="27"/>
                  </a:lnTo>
                  <a:lnTo>
                    <a:pt x="217525" y="217539"/>
                  </a:lnTo>
                  <a:lnTo>
                    <a:pt x="217525" y="217539"/>
                  </a:lnTo>
                  <a:close/>
                </a:path>
              </a:pathLst>
            </a:custGeom>
            <a:grpFill/>
            <a:ln w="27192" cap="flat">
              <a:noFill/>
              <a:prstDash val="solid"/>
              <a:miter/>
            </a:ln>
          </p:spPr>
          <p:txBody>
            <a:bodyPr rtlCol="0" anchor="ctr"/>
            <a:lstStyle/>
            <a:p>
              <a:endParaRPr lang="uk-UA">
                <a:solidFill>
                  <a:schemeClr val="bg1"/>
                </a:solidFill>
              </a:endParaRPr>
            </a:p>
          </p:txBody>
        </p:sp>
        <p:sp>
          <p:nvSpPr>
            <p:cNvPr id="298" name="Freeform: Shape 297">
              <a:extLst>
                <a:ext uri="{FF2B5EF4-FFF2-40B4-BE49-F238E27FC236}">
                  <a16:creationId xmlns:a16="http://schemas.microsoft.com/office/drawing/2014/main" id="{9B74DBFE-75BC-4642-E426-6C7A39757628}"/>
                </a:ext>
              </a:extLst>
            </p:cNvPr>
            <p:cNvSpPr/>
            <p:nvPr/>
          </p:nvSpPr>
          <p:spPr>
            <a:xfrm>
              <a:off x="1705924" y="893014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27 h 435077"/>
                <a:gd name="connsiteX5" fmla="*/ 435104 w 435104"/>
                <a:gd name="connsiteY5" fmla="*/ 217566 h 435077"/>
                <a:gd name="connsiteX6" fmla="*/ 217566 w 435104"/>
                <a:gd name="connsiteY6" fmla="*/ 27 h 435077"/>
                <a:gd name="connsiteX7" fmla="*/ 435104 w 435104"/>
                <a:gd name="connsiteY7" fmla="*/ 27 h 435077"/>
                <a:gd name="connsiteX8" fmla="*/ 217566 w 435104"/>
                <a:gd name="connsiteY8" fmla="*/ 435077 h 435077"/>
                <a:gd name="connsiteX9" fmla="*/ 435104 w 435104"/>
                <a:gd name="connsiteY9" fmla="*/ 217566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66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27"/>
                  </a:moveTo>
                  <a:lnTo>
                    <a:pt x="435104" y="217566"/>
                  </a:lnTo>
                  <a:lnTo>
                    <a:pt x="217566" y="27"/>
                  </a:lnTo>
                  <a:lnTo>
                    <a:pt x="435104" y="27"/>
                  </a:lnTo>
                  <a:close/>
                  <a:moveTo>
                    <a:pt x="217566" y="435077"/>
                  </a:moveTo>
                  <a:lnTo>
                    <a:pt x="435104" y="217566"/>
                  </a:lnTo>
                  <a:lnTo>
                    <a:pt x="435104" y="435077"/>
                  </a:lnTo>
                  <a:lnTo>
                    <a:pt x="217566" y="435077"/>
                  </a:lnTo>
                  <a:close/>
                  <a:moveTo>
                    <a:pt x="217566" y="435077"/>
                  </a:moveTo>
                  <a:lnTo>
                    <a:pt x="27" y="217566"/>
                  </a:lnTo>
                  <a:lnTo>
                    <a:pt x="27" y="435077"/>
                  </a:lnTo>
                  <a:lnTo>
                    <a:pt x="217566" y="435077"/>
                  </a:lnTo>
                  <a:close/>
                </a:path>
              </a:pathLst>
            </a:custGeom>
            <a:grpFill/>
            <a:ln w="27192" cap="flat">
              <a:noFill/>
              <a:prstDash val="solid"/>
              <a:miter/>
            </a:ln>
          </p:spPr>
          <p:txBody>
            <a:bodyPr rtlCol="0" anchor="ctr"/>
            <a:lstStyle/>
            <a:p>
              <a:endParaRPr lang="uk-UA">
                <a:solidFill>
                  <a:schemeClr val="bg1"/>
                </a:solidFill>
              </a:endParaRPr>
            </a:p>
          </p:txBody>
        </p:sp>
        <p:sp>
          <p:nvSpPr>
            <p:cNvPr id="299" name="Freeform: Shape 298">
              <a:extLst>
                <a:ext uri="{FF2B5EF4-FFF2-40B4-BE49-F238E27FC236}">
                  <a16:creationId xmlns:a16="http://schemas.microsoft.com/office/drawing/2014/main" id="{91D0DB6E-87CB-4DE3-6CED-50778164910B}"/>
                </a:ext>
              </a:extLst>
            </p:cNvPr>
            <p:cNvSpPr/>
            <p:nvPr/>
          </p:nvSpPr>
          <p:spPr>
            <a:xfrm>
              <a:off x="2576106"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00" name="Freeform: Shape 299">
              <a:extLst>
                <a:ext uri="{FF2B5EF4-FFF2-40B4-BE49-F238E27FC236}">
                  <a16:creationId xmlns:a16="http://schemas.microsoft.com/office/drawing/2014/main" id="{1CFDAF73-4C6F-636A-864E-C1F672192C6F}"/>
                </a:ext>
              </a:extLst>
            </p:cNvPr>
            <p:cNvSpPr/>
            <p:nvPr/>
          </p:nvSpPr>
          <p:spPr>
            <a:xfrm>
              <a:off x="4316442" y="8930148"/>
              <a:ext cx="435050" cy="435104"/>
            </a:xfrm>
            <a:custGeom>
              <a:avLst/>
              <a:gdLst>
                <a:gd name="connsiteX0" fmla="*/ 0 w 435050"/>
                <a:gd name="connsiteY0" fmla="*/ 435077 h 435104"/>
                <a:gd name="connsiteX1" fmla="*/ 217512 w 435050"/>
                <a:gd name="connsiteY1" fmla="*/ 435077 h 435104"/>
                <a:gd name="connsiteX2" fmla="*/ 217512 w 435050"/>
                <a:gd name="connsiteY2" fmla="*/ 217566 h 435104"/>
                <a:gd name="connsiteX3" fmla="*/ 0 w 435050"/>
                <a:gd name="connsiteY3" fmla="*/ 435077 h 435104"/>
                <a:gd name="connsiteX4" fmla="*/ 217512 w 435050"/>
                <a:gd name="connsiteY4" fmla="*/ 0 h 435104"/>
                <a:gd name="connsiteX5" fmla="*/ 0 w 435050"/>
                <a:gd name="connsiteY5" fmla="*/ 0 h 435104"/>
                <a:gd name="connsiteX6" fmla="*/ 217512 w 435050"/>
                <a:gd name="connsiteY6" fmla="*/ 217539 h 435104"/>
                <a:gd name="connsiteX7" fmla="*/ 217512 w 435050"/>
                <a:gd name="connsiteY7" fmla="*/ 0 h 435104"/>
                <a:gd name="connsiteX8" fmla="*/ 435051 w 435050"/>
                <a:gd name="connsiteY8" fmla="*/ 435105 h 435104"/>
                <a:gd name="connsiteX9" fmla="*/ 217539 w 435050"/>
                <a:gd name="connsiteY9" fmla="*/ 435105 h 435104"/>
                <a:gd name="connsiteX10" fmla="*/ 435051 w 435050"/>
                <a:gd name="connsiteY10" fmla="*/ 217566 h 435104"/>
                <a:gd name="connsiteX11" fmla="*/ 435051 w 435050"/>
                <a:gd name="connsiteY11" fmla="*/ 435105 h 435104"/>
                <a:gd name="connsiteX12" fmla="*/ 435051 w 435050"/>
                <a:gd name="connsiteY12" fmla="*/ 27 h 435104"/>
                <a:gd name="connsiteX13" fmla="*/ 217539 w 435050"/>
                <a:gd name="connsiteY13" fmla="*/ 27 h 435104"/>
                <a:gd name="connsiteX14" fmla="*/ 435051 w 435050"/>
                <a:gd name="connsiteY14" fmla="*/ 217539 h 435104"/>
                <a:gd name="connsiteX15" fmla="*/ 435051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2" y="435077"/>
                  </a:lnTo>
                  <a:lnTo>
                    <a:pt x="217512" y="217566"/>
                  </a:lnTo>
                  <a:lnTo>
                    <a:pt x="0" y="435077"/>
                  </a:lnTo>
                  <a:close/>
                  <a:moveTo>
                    <a:pt x="217512" y="0"/>
                  </a:moveTo>
                  <a:lnTo>
                    <a:pt x="0" y="0"/>
                  </a:lnTo>
                  <a:lnTo>
                    <a:pt x="217512" y="217539"/>
                  </a:lnTo>
                  <a:lnTo>
                    <a:pt x="217512" y="0"/>
                  </a:lnTo>
                  <a:close/>
                  <a:moveTo>
                    <a:pt x="435051" y="435105"/>
                  </a:moveTo>
                  <a:lnTo>
                    <a:pt x="217539" y="435105"/>
                  </a:lnTo>
                  <a:lnTo>
                    <a:pt x="435051" y="217566"/>
                  </a:lnTo>
                  <a:lnTo>
                    <a:pt x="435051" y="435105"/>
                  </a:lnTo>
                  <a:close/>
                  <a:moveTo>
                    <a:pt x="435051" y="27"/>
                  </a:moveTo>
                  <a:lnTo>
                    <a:pt x="217539" y="27"/>
                  </a:lnTo>
                  <a:lnTo>
                    <a:pt x="435051" y="217539"/>
                  </a:lnTo>
                  <a:lnTo>
                    <a:pt x="435051" y="27"/>
                  </a:lnTo>
                  <a:close/>
                </a:path>
              </a:pathLst>
            </a:custGeom>
            <a:grpFill/>
            <a:ln w="27192" cap="flat">
              <a:noFill/>
              <a:prstDash val="solid"/>
              <a:miter/>
            </a:ln>
          </p:spPr>
          <p:txBody>
            <a:bodyPr rtlCol="0" anchor="ctr"/>
            <a:lstStyle/>
            <a:p>
              <a:endParaRPr lang="uk-UA">
                <a:solidFill>
                  <a:schemeClr val="bg1"/>
                </a:solidFill>
              </a:endParaRPr>
            </a:p>
          </p:txBody>
        </p:sp>
        <p:sp>
          <p:nvSpPr>
            <p:cNvPr id="301" name="Freeform: Shape 300">
              <a:extLst>
                <a:ext uri="{FF2B5EF4-FFF2-40B4-BE49-F238E27FC236}">
                  <a16:creationId xmlns:a16="http://schemas.microsoft.com/office/drawing/2014/main" id="{418776E1-1FED-9CC9-14E0-8E1A481B810C}"/>
                </a:ext>
              </a:extLst>
            </p:cNvPr>
            <p:cNvSpPr/>
            <p:nvPr/>
          </p:nvSpPr>
          <p:spPr>
            <a:xfrm>
              <a:off x="3446261"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02" name="Freeform: Shape 301">
              <a:extLst>
                <a:ext uri="{FF2B5EF4-FFF2-40B4-BE49-F238E27FC236}">
                  <a16:creationId xmlns:a16="http://schemas.microsoft.com/office/drawing/2014/main" id="{31B4E590-C2F5-0F37-714F-9CA161A3F477}"/>
                </a:ext>
              </a:extLst>
            </p:cNvPr>
            <p:cNvSpPr/>
            <p:nvPr/>
          </p:nvSpPr>
          <p:spPr>
            <a:xfrm>
              <a:off x="5186597" y="893014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303" name="Freeform: Shape 302">
              <a:extLst>
                <a:ext uri="{FF2B5EF4-FFF2-40B4-BE49-F238E27FC236}">
                  <a16:creationId xmlns:a16="http://schemas.microsoft.com/office/drawing/2014/main" id="{E96B6B02-8A83-3B76-5D8D-F7D867E52F7A}"/>
                </a:ext>
              </a:extLst>
            </p:cNvPr>
            <p:cNvSpPr/>
            <p:nvPr/>
          </p:nvSpPr>
          <p:spPr>
            <a:xfrm>
              <a:off x="6056752"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04" name="Freeform: Shape 303">
              <a:extLst>
                <a:ext uri="{FF2B5EF4-FFF2-40B4-BE49-F238E27FC236}">
                  <a16:creationId xmlns:a16="http://schemas.microsoft.com/office/drawing/2014/main" id="{47F7E29E-D9FE-470D-2EBC-75008B0E5A56}"/>
                </a:ext>
              </a:extLst>
            </p:cNvPr>
            <p:cNvSpPr/>
            <p:nvPr/>
          </p:nvSpPr>
          <p:spPr>
            <a:xfrm>
              <a:off x="7797089" y="8930148"/>
              <a:ext cx="435050" cy="435104"/>
            </a:xfrm>
            <a:custGeom>
              <a:avLst/>
              <a:gdLst>
                <a:gd name="connsiteX0" fmla="*/ 0 w 435050"/>
                <a:gd name="connsiteY0" fmla="*/ 435077 h 435104"/>
                <a:gd name="connsiteX1" fmla="*/ 217511 w 435050"/>
                <a:gd name="connsiteY1" fmla="*/ 435077 h 435104"/>
                <a:gd name="connsiteX2" fmla="*/ 217511 w 435050"/>
                <a:gd name="connsiteY2" fmla="*/ 217566 h 435104"/>
                <a:gd name="connsiteX3" fmla="*/ 0 w 435050"/>
                <a:gd name="connsiteY3" fmla="*/ 435077 h 435104"/>
                <a:gd name="connsiteX4" fmla="*/ 217511 w 435050"/>
                <a:gd name="connsiteY4" fmla="*/ 0 h 435104"/>
                <a:gd name="connsiteX5" fmla="*/ 0 w 435050"/>
                <a:gd name="connsiteY5" fmla="*/ 0 h 435104"/>
                <a:gd name="connsiteX6" fmla="*/ 217511 w 435050"/>
                <a:gd name="connsiteY6" fmla="*/ 217539 h 435104"/>
                <a:gd name="connsiteX7" fmla="*/ 217511 w 435050"/>
                <a:gd name="connsiteY7" fmla="*/ 0 h 435104"/>
                <a:gd name="connsiteX8" fmla="*/ 435050 w 435050"/>
                <a:gd name="connsiteY8" fmla="*/ 435105 h 435104"/>
                <a:gd name="connsiteX9" fmla="*/ 217539 w 435050"/>
                <a:gd name="connsiteY9" fmla="*/ 435105 h 435104"/>
                <a:gd name="connsiteX10" fmla="*/ 435050 w 435050"/>
                <a:gd name="connsiteY10" fmla="*/ 217566 h 435104"/>
                <a:gd name="connsiteX11" fmla="*/ 435050 w 435050"/>
                <a:gd name="connsiteY11" fmla="*/ 435105 h 435104"/>
                <a:gd name="connsiteX12" fmla="*/ 435050 w 435050"/>
                <a:gd name="connsiteY12" fmla="*/ 27 h 435104"/>
                <a:gd name="connsiteX13" fmla="*/ 217539 w 435050"/>
                <a:gd name="connsiteY13" fmla="*/ 27 h 435104"/>
                <a:gd name="connsiteX14" fmla="*/ 435050 w 435050"/>
                <a:gd name="connsiteY14" fmla="*/ 217539 h 435104"/>
                <a:gd name="connsiteX15" fmla="*/ 435050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1" y="435077"/>
                  </a:lnTo>
                  <a:lnTo>
                    <a:pt x="217511" y="217566"/>
                  </a:lnTo>
                  <a:lnTo>
                    <a:pt x="0" y="435077"/>
                  </a:lnTo>
                  <a:close/>
                  <a:moveTo>
                    <a:pt x="217511" y="0"/>
                  </a:moveTo>
                  <a:lnTo>
                    <a:pt x="0" y="0"/>
                  </a:lnTo>
                  <a:lnTo>
                    <a:pt x="217511" y="217539"/>
                  </a:lnTo>
                  <a:lnTo>
                    <a:pt x="217511" y="0"/>
                  </a:lnTo>
                  <a:close/>
                  <a:moveTo>
                    <a:pt x="435050" y="435105"/>
                  </a:moveTo>
                  <a:lnTo>
                    <a:pt x="217539" y="435105"/>
                  </a:lnTo>
                  <a:lnTo>
                    <a:pt x="435050" y="217566"/>
                  </a:lnTo>
                  <a:lnTo>
                    <a:pt x="435050" y="435105"/>
                  </a:lnTo>
                  <a:close/>
                  <a:moveTo>
                    <a:pt x="435050" y="27"/>
                  </a:moveTo>
                  <a:lnTo>
                    <a:pt x="217539" y="27"/>
                  </a:lnTo>
                  <a:lnTo>
                    <a:pt x="435050" y="217539"/>
                  </a:lnTo>
                  <a:lnTo>
                    <a:pt x="435050" y="27"/>
                  </a:lnTo>
                  <a:close/>
                </a:path>
              </a:pathLst>
            </a:custGeom>
            <a:grpFill/>
            <a:ln w="27192" cap="flat">
              <a:noFill/>
              <a:prstDash val="solid"/>
              <a:miter/>
            </a:ln>
          </p:spPr>
          <p:txBody>
            <a:bodyPr rtlCol="0" anchor="ctr"/>
            <a:lstStyle/>
            <a:p>
              <a:endParaRPr lang="uk-UA">
                <a:solidFill>
                  <a:schemeClr val="bg1"/>
                </a:solidFill>
              </a:endParaRPr>
            </a:p>
          </p:txBody>
        </p:sp>
        <p:sp>
          <p:nvSpPr>
            <p:cNvPr id="305" name="Freeform: Shape 304">
              <a:extLst>
                <a:ext uri="{FF2B5EF4-FFF2-40B4-BE49-F238E27FC236}">
                  <a16:creationId xmlns:a16="http://schemas.microsoft.com/office/drawing/2014/main" id="{A0EF2E33-655E-6367-CC9D-1A98D2340C33}"/>
                </a:ext>
              </a:extLst>
            </p:cNvPr>
            <p:cNvSpPr/>
            <p:nvPr/>
          </p:nvSpPr>
          <p:spPr>
            <a:xfrm>
              <a:off x="6926907"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06" name="Freeform: Shape 305">
              <a:extLst>
                <a:ext uri="{FF2B5EF4-FFF2-40B4-BE49-F238E27FC236}">
                  <a16:creationId xmlns:a16="http://schemas.microsoft.com/office/drawing/2014/main" id="{5DADD265-44B7-13DF-2D08-3070A3B34287}"/>
                </a:ext>
              </a:extLst>
            </p:cNvPr>
            <p:cNvSpPr/>
            <p:nvPr/>
          </p:nvSpPr>
          <p:spPr>
            <a:xfrm>
              <a:off x="8667217"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307" name="Freeform: Shape 306">
              <a:extLst>
                <a:ext uri="{FF2B5EF4-FFF2-40B4-BE49-F238E27FC236}">
                  <a16:creationId xmlns:a16="http://schemas.microsoft.com/office/drawing/2014/main" id="{8ED5AC38-1B51-84A8-CDD2-493C136CAB5B}"/>
                </a:ext>
              </a:extLst>
            </p:cNvPr>
            <p:cNvSpPr/>
            <p:nvPr/>
          </p:nvSpPr>
          <p:spPr>
            <a:xfrm>
              <a:off x="9537399"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22" y="217593"/>
                    <a:pt x="330604" y="240516"/>
                    <a:pt x="371366" y="281277"/>
                  </a:cubicBezTo>
                  <a:cubicBezTo>
                    <a:pt x="412155"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08" name="Freeform: Shape 307">
              <a:extLst>
                <a:ext uri="{FF2B5EF4-FFF2-40B4-BE49-F238E27FC236}">
                  <a16:creationId xmlns:a16="http://schemas.microsoft.com/office/drawing/2014/main" id="{E9AE34A6-0114-CFDA-CCD1-FE9E44A0F2C4}"/>
                </a:ext>
              </a:extLst>
            </p:cNvPr>
            <p:cNvSpPr/>
            <p:nvPr/>
          </p:nvSpPr>
          <p:spPr>
            <a:xfrm>
              <a:off x="1127770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09" name="Freeform: Shape 308">
              <a:extLst>
                <a:ext uri="{FF2B5EF4-FFF2-40B4-BE49-F238E27FC236}">
                  <a16:creationId xmlns:a16="http://schemas.microsoft.com/office/drawing/2014/main" id="{03334361-F957-9B76-F7C7-F670E293D684}"/>
                </a:ext>
              </a:extLst>
            </p:cNvPr>
            <p:cNvSpPr/>
            <p:nvPr/>
          </p:nvSpPr>
          <p:spPr>
            <a:xfrm>
              <a:off x="10407554"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66 h 435077"/>
                <a:gd name="connsiteX9" fmla="*/ 435050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50" y="217539"/>
                  </a:lnTo>
                  <a:lnTo>
                    <a:pt x="435077" y="217539"/>
                  </a:lnTo>
                  <a:lnTo>
                    <a:pt x="435050" y="217539"/>
                  </a:lnTo>
                  <a:lnTo>
                    <a:pt x="435077" y="217566"/>
                  </a:lnTo>
                  <a:lnTo>
                    <a:pt x="435050"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10" name="Freeform: Shape 309">
              <a:extLst>
                <a:ext uri="{FF2B5EF4-FFF2-40B4-BE49-F238E27FC236}">
                  <a16:creationId xmlns:a16="http://schemas.microsoft.com/office/drawing/2014/main" id="{DE905CF5-8641-525A-17C0-267E5EDB0905}"/>
                </a:ext>
              </a:extLst>
            </p:cNvPr>
            <p:cNvSpPr/>
            <p:nvPr/>
          </p:nvSpPr>
          <p:spPr>
            <a:xfrm>
              <a:off x="12147864" y="8930148"/>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27 h 435077"/>
                <a:gd name="connsiteX5" fmla="*/ 435104 w 435103"/>
                <a:gd name="connsiteY5" fmla="*/ 217566 h 435077"/>
                <a:gd name="connsiteX6" fmla="*/ 217565 w 435103"/>
                <a:gd name="connsiteY6" fmla="*/ 27 h 435077"/>
                <a:gd name="connsiteX7" fmla="*/ 435104 w 435103"/>
                <a:gd name="connsiteY7" fmla="*/ 27 h 435077"/>
                <a:gd name="connsiteX8" fmla="*/ 217565 w 435103"/>
                <a:gd name="connsiteY8" fmla="*/ 435077 h 435077"/>
                <a:gd name="connsiteX9" fmla="*/ 435104 w 435103"/>
                <a:gd name="connsiteY9" fmla="*/ 217566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66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27"/>
                  </a:moveTo>
                  <a:lnTo>
                    <a:pt x="435104" y="217566"/>
                  </a:lnTo>
                  <a:lnTo>
                    <a:pt x="217565" y="27"/>
                  </a:lnTo>
                  <a:lnTo>
                    <a:pt x="435104" y="27"/>
                  </a:lnTo>
                  <a:close/>
                  <a:moveTo>
                    <a:pt x="217565" y="435077"/>
                  </a:moveTo>
                  <a:lnTo>
                    <a:pt x="435104" y="217566"/>
                  </a:lnTo>
                  <a:lnTo>
                    <a:pt x="435104" y="435077"/>
                  </a:lnTo>
                  <a:lnTo>
                    <a:pt x="217565" y="435077"/>
                  </a:lnTo>
                  <a:close/>
                  <a:moveTo>
                    <a:pt x="217565" y="435077"/>
                  </a:moveTo>
                  <a:lnTo>
                    <a:pt x="27" y="217566"/>
                  </a:lnTo>
                  <a:lnTo>
                    <a:pt x="27" y="435077"/>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311" name="Freeform: Shape 310">
              <a:extLst>
                <a:ext uri="{FF2B5EF4-FFF2-40B4-BE49-F238E27FC236}">
                  <a16:creationId xmlns:a16="http://schemas.microsoft.com/office/drawing/2014/main" id="{EF43AEDE-CC2A-0835-E5A6-7A1E431E6D86}"/>
                </a:ext>
              </a:extLst>
            </p:cNvPr>
            <p:cNvSpPr/>
            <p:nvPr/>
          </p:nvSpPr>
          <p:spPr>
            <a:xfrm>
              <a:off x="1301804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12" name="Freeform: Shape 311">
              <a:extLst>
                <a:ext uri="{FF2B5EF4-FFF2-40B4-BE49-F238E27FC236}">
                  <a16:creationId xmlns:a16="http://schemas.microsoft.com/office/drawing/2014/main" id="{363BACDC-604E-640D-B542-E96A928AE84D}"/>
                </a:ext>
              </a:extLst>
            </p:cNvPr>
            <p:cNvSpPr/>
            <p:nvPr/>
          </p:nvSpPr>
          <p:spPr>
            <a:xfrm>
              <a:off x="14758382"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13" name="Freeform: Shape 312">
              <a:extLst>
                <a:ext uri="{FF2B5EF4-FFF2-40B4-BE49-F238E27FC236}">
                  <a16:creationId xmlns:a16="http://schemas.microsoft.com/office/drawing/2014/main" id="{03947404-5EE3-2952-DC59-B9110AE0FD11}"/>
                </a:ext>
              </a:extLst>
            </p:cNvPr>
            <p:cNvSpPr/>
            <p:nvPr/>
          </p:nvSpPr>
          <p:spPr>
            <a:xfrm>
              <a:off x="138881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14" name="Freeform: Shape 313">
              <a:extLst>
                <a:ext uri="{FF2B5EF4-FFF2-40B4-BE49-F238E27FC236}">
                  <a16:creationId xmlns:a16="http://schemas.microsoft.com/office/drawing/2014/main" id="{D4A52663-170E-AB78-33F5-9455AB9A7CDD}"/>
                </a:ext>
              </a:extLst>
            </p:cNvPr>
            <p:cNvSpPr/>
            <p:nvPr/>
          </p:nvSpPr>
          <p:spPr>
            <a:xfrm>
              <a:off x="15628536" y="893014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solidFill>
                  <a:schemeClr val="bg1"/>
                </a:solidFill>
              </a:endParaRPr>
            </a:p>
          </p:txBody>
        </p:sp>
        <p:sp>
          <p:nvSpPr>
            <p:cNvPr id="315" name="Freeform: Shape 314">
              <a:extLst>
                <a:ext uri="{FF2B5EF4-FFF2-40B4-BE49-F238E27FC236}">
                  <a16:creationId xmlns:a16="http://schemas.microsoft.com/office/drawing/2014/main" id="{3E8CD250-032E-BE7B-1D1F-5BCA321B88C8}"/>
                </a:ext>
              </a:extLst>
            </p:cNvPr>
            <p:cNvSpPr/>
            <p:nvPr/>
          </p:nvSpPr>
          <p:spPr>
            <a:xfrm>
              <a:off x="1649871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16" name="Freeform: Shape 315">
              <a:extLst>
                <a:ext uri="{FF2B5EF4-FFF2-40B4-BE49-F238E27FC236}">
                  <a16:creationId xmlns:a16="http://schemas.microsoft.com/office/drawing/2014/main" id="{403D6D21-CDD7-3AA1-5378-C2B2F031CA22}"/>
                </a:ext>
              </a:extLst>
            </p:cNvPr>
            <p:cNvSpPr/>
            <p:nvPr/>
          </p:nvSpPr>
          <p:spPr>
            <a:xfrm>
              <a:off x="1823902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17" name="Freeform: Shape 316">
              <a:extLst>
                <a:ext uri="{FF2B5EF4-FFF2-40B4-BE49-F238E27FC236}">
                  <a16:creationId xmlns:a16="http://schemas.microsoft.com/office/drawing/2014/main" id="{66A01B90-B39F-A2C6-315F-CB7A38D168C3}"/>
                </a:ext>
              </a:extLst>
            </p:cNvPr>
            <p:cNvSpPr/>
            <p:nvPr/>
          </p:nvSpPr>
          <p:spPr>
            <a:xfrm>
              <a:off x="173688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18" name="Freeform: Shape 317">
              <a:extLst>
                <a:ext uri="{FF2B5EF4-FFF2-40B4-BE49-F238E27FC236}">
                  <a16:creationId xmlns:a16="http://schemas.microsoft.com/office/drawing/2014/main" id="{119E78C0-8396-016D-E3C8-4161F3927CBB}"/>
                </a:ext>
              </a:extLst>
            </p:cNvPr>
            <p:cNvSpPr/>
            <p:nvPr/>
          </p:nvSpPr>
          <p:spPr>
            <a:xfrm>
              <a:off x="19109210"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19" name="Freeform: Shape 318">
              <a:extLst>
                <a:ext uri="{FF2B5EF4-FFF2-40B4-BE49-F238E27FC236}">
                  <a16:creationId xmlns:a16="http://schemas.microsoft.com/office/drawing/2014/main" id="{7E121A1C-F0E5-AC7A-A5A1-67199E63A18C}"/>
                </a:ext>
              </a:extLst>
            </p:cNvPr>
            <p:cNvSpPr/>
            <p:nvPr/>
          </p:nvSpPr>
          <p:spPr>
            <a:xfrm>
              <a:off x="1997936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20" name="Freeform: Shape 319">
              <a:extLst>
                <a:ext uri="{FF2B5EF4-FFF2-40B4-BE49-F238E27FC236}">
                  <a16:creationId xmlns:a16="http://schemas.microsoft.com/office/drawing/2014/main" id="{CD7F3344-DAB8-60B4-88C6-C23BA308B1E2}"/>
                </a:ext>
              </a:extLst>
            </p:cNvPr>
            <p:cNvSpPr/>
            <p:nvPr/>
          </p:nvSpPr>
          <p:spPr>
            <a:xfrm>
              <a:off x="21719702" y="893014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12 w 435077"/>
                <a:gd name="connsiteY4" fmla="*/ 0 h 435104"/>
                <a:gd name="connsiteX5" fmla="*/ 0 w 435077"/>
                <a:gd name="connsiteY5" fmla="*/ 0 h 435104"/>
                <a:gd name="connsiteX6" fmla="*/ 217512 w 435077"/>
                <a:gd name="connsiteY6" fmla="*/ 217539 h 435104"/>
                <a:gd name="connsiteX7" fmla="*/ 217512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12" y="0"/>
                  </a:moveTo>
                  <a:lnTo>
                    <a:pt x="0" y="0"/>
                  </a:lnTo>
                  <a:lnTo>
                    <a:pt x="217512" y="217539"/>
                  </a:lnTo>
                  <a:lnTo>
                    <a:pt x="217512"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21" name="Freeform: Shape 320">
              <a:extLst>
                <a:ext uri="{FF2B5EF4-FFF2-40B4-BE49-F238E27FC236}">
                  <a16:creationId xmlns:a16="http://schemas.microsoft.com/office/drawing/2014/main" id="{9E40E507-406A-853B-6EFD-6C08CE6E4A0F}"/>
                </a:ext>
              </a:extLst>
            </p:cNvPr>
            <p:cNvSpPr/>
            <p:nvPr/>
          </p:nvSpPr>
          <p:spPr>
            <a:xfrm>
              <a:off x="20849520"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22" name="Freeform: Shape 321">
              <a:extLst>
                <a:ext uri="{FF2B5EF4-FFF2-40B4-BE49-F238E27FC236}">
                  <a16:creationId xmlns:a16="http://schemas.microsoft.com/office/drawing/2014/main" id="{C0E2A7E9-6496-BA66-9299-8B9D167CED42}"/>
                </a:ext>
              </a:extLst>
            </p:cNvPr>
            <p:cNvSpPr/>
            <p:nvPr/>
          </p:nvSpPr>
          <p:spPr>
            <a:xfrm>
              <a:off x="22589856"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23" name="Freeform: Shape 322">
              <a:extLst>
                <a:ext uri="{FF2B5EF4-FFF2-40B4-BE49-F238E27FC236}">
                  <a16:creationId xmlns:a16="http://schemas.microsoft.com/office/drawing/2014/main" id="{760CA787-ACEA-AD50-289A-54BB4E626574}"/>
                </a:ext>
              </a:extLst>
            </p:cNvPr>
            <p:cNvSpPr/>
            <p:nvPr/>
          </p:nvSpPr>
          <p:spPr>
            <a:xfrm>
              <a:off x="2346003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39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48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5" y="240516"/>
                    <a:pt x="371339" y="281277"/>
                  </a:cubicBezTo>
                  <a:cubicBezTo>
                    <a:pt x="412154" y="322066"/>
                    <a:pt x="435077" y="377402"/>
                    <a:pt x="435077" y="435077"/>
                  </a:cubicBezTo>
                  <a:lnTo>
                    <a:pt x="217539" y="435077"/>
                  </a:lnTo>
                  <a:lnTo>
                    <a:pt x="0" y="435077"/>
                  </a:lnTo>
                  <a:cubicBezTo>
                    <a:pt x="0" y="377402"/>
                    <a:pt x="22895" y="322066"/>
                    <a:pt x="63712" y="281277"/>
                  </a:cubicBezTo>
                  <a:cubicBezTo>
                    <a:pt x="104472" y="240516"/>
                    <a:pt x="159727" y="217593"/>
                    <a:pt x="217348" y="217539"/>
                  </a:cubicBezTo>
                  <a:lnTo>
                    <a:pt x="0" y="217539"/>
                  </a:lnTo>
                  <a:cubicBezTo>
                    <a:pt x="0" y="159864"/>
                    <a:pt x="22895" y="104527"/>
                    <a:pt x="63712" y="63739"/>
                  </a:cubicBezTo>
                  <a:cubicBezTo>
                    <a:pt x="104501"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24" name="Freeform: Shape 323">
              <a:extLst>
                <a:ext uri="{FF2B5EF4-FFF2-40B4-BE49-F238E27FC236}">
                  <a16:creationId xmlns:a16="http://schemas.microsoft.com/office/drawing/2014/main" id="{83D6A5B8-F0FB-1D4A-5EF2-A8256ED80F9B}"/>
                </a:ext>
              </a:extLst>
            </p:cNvPr>
            <p:cNvSpPr/>
            <p:nvPr/>
          </p:nvSpPr>
          <p:spPr>
            <a:xfrm>
              <a:off x="2433019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25" name="Freeform: Shape 324">
              <a:extLst>
                <a:ext uri="{FF2B5EF4-FFF2-40B4-BE49-F238E27FC236}">
                  <a16:creationId xmlns:a16="http://schemas.microsoft.com/office/drawing/2014/main" id="{5ACE7B13-5825-F1FF-5396-488C11EC2305}"/>
                </a:ext>
              </a:extLst>
            </p:cNvPr>
            <p:cNvSpPr/>
            <p:nvPr/>
          </p:nvSpPr>
          <p:spPr>
            <a:xfrm>
              <a:off x="83576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26" name="Freeform: Shape 325">
              <a:extLst>
                <a:ext uri="{FF2B5EF4-FFF2-40B4-BE49-F238E27FC236}">
                  <a16:creationId xmlns:a16="http://schemas.microsoft.com/office/drawing/2014/main" id="{0DEC4C09-89D4-3DD4-7032-F94D61F6CC8D}"/>
                </a:ext>
              </a:extLst>
            </p:cNvPr>
            <p:cNvSpPr/>
            <p:nvPr/>
          </p:nvSpPr>
          <p:spPr>
            <a:xfrm>
              <a:off x="-34398" y="9800303"/>
              <a:ext cx="435063" cy="435077"/>
            </a:xfrm>
            <a:custGeom>
              <a:avLst/>
              <a:gdLst>
                <a:gd name="connsiteX0" fmla="*/ 435064 w 435063"/>
                <a:gd name="connsiteY0" fmla="*/ 435077 h 435077"/>
                <a:gd name="connsiteX1" fmla="*/ 435064 w 435063"/>
                <a:gd name="connsiteY1" fmla="*/ 217566 h 435077"/>
                <a:gd name="connsiteX2" fmla="*/ 435064 w 435063"/>
                <a:gd name="connsiteY2" fmla="*/ 27 h 435077"/>
                <a:gd name="connsiteX3" fmla="*/ 217552 w 435063"/>
                <a:gd name="connsiteY3" fmla="*/ 27 h 435077"/>
                <a:gd name="connsiteX4" fmla="*/ 435064 w 435063"/>
                <a:gd name="connsiteY4" fmla="*/ 217566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66 h 435077"/>
                <a:gd name="connsiteX13" fmla="*/ 217525 w 435063"/>
                <a:gd name="connsiteY13" fmla="*/ 217566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66"/>
                  </a:lnTo>
                  <a:lnTo>
                    <a:pt x="435064" y="27"/>
                  </a:lnTo>
                  <a:lnTo>
                    <a:pt x="217552" y="27"/>
                  </a:lnTo>
                  <a:lnTo>
                    <a:pt x="435064" y="217566"/>
                  </a:lnTo>
                  <a:lnTo>
                    <a:pt x="217552" y="435077"/>
                  </a:lnTo>
                  <a:lnTo>
                    <a:pt x="435064" y="435077"/>
                  </a:lnTo>
                  <a:close/>
                  <a:moveTo>
                    <a:pt x="0" y="217539"/>
                  </a:moveTo>
                  <a:lnTo>
                    <a:pt x="0" y="0"/>
                  </a:lnTo>
                  <a:lnTo>
                    <a:pt x="217525" y="217539"/>
                  </a:lnTo>
                  <a:lnTo>
                    <a:pt x="0" y="217539"/>
                  </a:lnTo>
                  <a:close/>
                  <a:moveTo>
                    <a:pt x="0" y="435077"/>
                  </a:moveTo>
                  <a:lnTo>
                    <a:pt x="0" y="217566"/>
                  </a:lnTo>
                  <a:lnTo>
                    <a:pt x="217525"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27" name="Freeform: Shape 326">
              <a:extLst>
                <a:ext uri="{FF2B5EF4-FFF2-40B4-BE49-F238E27FC236}">
                  <a16:creationId xmlns:a16="http://schemas.microsoft.com/office/drawing/2014/main" id="{82BC875C-9BC1-5EF8-DF83-FDEFA11B264E}"/>
                </a:ext>
              </a:extLst>
            </p:cNvPr>
            <p:cNvSpPr/>
            <p:nvPr/>
          </p:nvSpPr>
          <p:spPr>
            <a:xfrm>
              <a:off x="1705924"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28" name="Freeform: Shape 327">
              <a:extLst>
                <a:ext uri="{FF2B5EF4-FFF2-40B4-BE49-F238E27FC236}">
                  <a16:creationId xmlns:a16="http://schemas.microsoft.com/office/drawing/2014/main" id="{532E509D-C009-7D57-1234-E0E9FBE626B8}"/>
                </a:ext>
              </a:extLst>
            </p:cNvPr>
            <p:cNvSpPr/>
            <p:nvPr/>
          </p:nvSpPr>
          <p:spPr>
            <a:xfrm>
              <a:off x="2576106"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50" y="194642"/>
                    <a:pt x="275214"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4"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29" name="Freeform: Shape 328">
              <a:extLst>
                <a:ext uri="{FF2B5EF4-FFF2-40B4-BE49-F238E27FC236}">
                  <a16:creationId xmlns:a16="http://schemas.microsoft.com/office/drawing/2014/main" id="{21E01DD0-0886-612A-5B5B-7A5C6A78AFBB}"/>
                </a:ext>
              </a:extLst>
            </p:cNvPr>
            <p:cNvSpPr/>
            <p:nvPr/>
          </p:nvSpPr>
          <p:spPr>
            <a:xfrm>
              <a:off x="4316416"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66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5" y="435077"/>
                  </a:moveTo>
                  <a:lnTo>
                    <a:pt x="217565" y="0"/>
                  </a:lnTo>
                  <a:lnTo>
                    <a:pt x="435077" y="217566"/>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330" name="Freeform: Shape 329">
              <a:extLst>
                <a:ext uri="{FF2B5EF4-FFF2-40B4-BE49-F238E27FC236}">
                  <a16:creationId xmlns:a16="http://schemas.microsoft.com/office/drawing/2014/main" id="{94F36915-5BDD-40D5-E0BB-7FF577ECF0FB}"/>
                </a:ext>
              </a:extLst>
            </p:cNvPr>
            <p:cNvSpPr/>
            <p:nvPr/>
          </p:nvSpPr>
          <p:spPr>
            <a:xfrm>
              <a:off x="3446261"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31" name="Freeform: Shape 330">
              <a:extLst>
                <a:ext uri="{FF2B5EF4-FFF2-40B4-BE49-F238E27FC236}">
                  <a16:creationId xmlns:a16="http://schemas.microsoft.com/office/drawing/2014/main" id="{8FF31911-3268-D217-1580-5342A5423BDB}"/>
                </a:ext>
              </a:extLst>
            </p:cNvPr>
            <p:cNvSpPr/>
            <p:nvPr/>
          </p:nvSpPr>
          <p:spPr>
            <a:xfrm>
              <a:off x="5186597"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32" name="Freeform: Shape 331">
              <a:extLst>
                <a:ext uri="{FF2B5EF4-FFF2-40B4-BE49-F238E27FC236}">
                  <a16:creationId xmlns:a16="http://schemas.microsoft.com/office/drawing/2014/main" id="{43281393-12FF-7DA6-82D0-2FD1DA3EE36F}"/>
                </a:ext>
              </a:extLst>
            </p:cNvPr>
            <p:cNvSpPr/>
            <p:nvPr/>
          </p:nvSpPr>
          <p:spPr>
            <a:xfrm>
              <a:off x="6056752"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33" name="Freeform: Shape 332">
              <a:extLst>
                <a:ext uri="{FF2B5EF4-FFF2-40B4-BE49-F238E27FC236}">
                  <a16:creationId xmlns:a16="http://schemas.microsoft.com/office/drawing/2014/main" id="{16490DCC-7A27-6FEC-BB26-2D4F28A71E7D}"/>
                </a:ext>
              </a:extLst>
            </p:cNvPr>
            <p:cNvSpPr/>
            <p:nvPr/>
          </p:nvSpPr>
          <p:spPr>
            <a:xfrm>
              <a:off x="779706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6 w 435077"/>
                <a:gd name="connsiteY4" fmla="*/ 435077 h 435077"/>
                <a:gd name="connsiteX5" fmla="*/ 217566 w 435077"/>
                <a:gd name="connsiteY5" fmla="*/ 0 h 435077"/>
                <a:gd name="connsiteX6" fmla="*/ 435077 w 435077"/>
                <a:gd name="connsiteY6" fmla="*/ 217566 h 435077"/>
                <a:gd name="connsiteX7" fmla="*/ 217566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6" y="435077"/>
                  </a:moveTo>
                  <a:lnTo>
                    <a:pt x="217566" y="0"/>
                  </a:lnTo>
                  <a:lnTo>
                    <a:pt x="435077" y="217566"/>
                  </a:lnTo>
                  <a:lnTo>
                    <a:pt x="217566" y="435077"/>
                  </a:lnTo>
                  <a:close/>
                </a:path>
              </a:pathLst>
            </a:custGeom>
            <a:grpFill/>
            <a:ln w="27192" cap="flat">
              <a:noFill/>
              <a:prstDash val="solid"/>
              <a:miter/>
            </a:ln>
          </p:spPr>
          <p:txBody>
            <a:bodyPr rtlCol="0" anchor="ctr"/>
            <a:lstStyle/>
            <a:p>
              <a:endParaRPr lang="uk-UA">
                <a:solidFill>
                  <a:schemeClr val="bg1"/>
                </a:solidFill>
              </a:endParaRPr>
            </a:p>
          </p:txBody>
        </p:sp>
        <p:sp>
          <p:nvSpPr>
            <p:cNvPr id="334" name="Freeform: Shape 333">
              <a:extLst>
                <a:ext uri="{FF2B5EF4-FFF2-40B4-BE49-F238E27FC236}">
                  <a16:creationId xmlns:a16="http://schemas.microsoft.com/office/drawing/2014/main" id="{D18595AD-838F-006E-9E0B-52E27F747FE3}"/>
                </a:ext>
              </a:extLst>
            </p:cNvPr>
            <p:cNvSpPr/>
            <p:nvPr/>
          </p:nvSpPr>
          <p:spPr>
            <a:xfrm>
              <a:off x="6926907"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35" name="Freeform: Shape 334">
              <a:extLst>
                <a:ext uri="{FF2B5EF4-FFF2-40B4-BE49-F238E27FC236}">
                  <a16:creationId xmlns:a16="http://schemas.microsoft.com/office/drawing/2014/main" id="{DF2FEC66-6661-FB82-FA0E-1A833CE57DB7}"/>
                </a:ext>
              </a:extLst>
            </p:cNvPr>
            <p:cNvSpPr/>
            <p:nvPr/>
          </p:nvSpPr>
          <p:spPr>
            <a:xfrm>
              <a:off x="8667244"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36" name="Freeform: Shape 335">
              <a:extLst>
                <a:ext uri="{FF2B5EF4-FFF2-40B4-BE49-F238E27FC236}">
                  <a16:creationId xmlns:a16="http://schemas.microsoft.com/office/drawing/2014/main" id="{AF2CA520-F36D-8437-6427-2B93B28A08DB}"/>
                </a:ext>
              </a:extLst>
            </p:cNvPr>
            <p:cNvSpPr/>
            <p:nvPr/>
          </p:nvSpPr>
          <p:spPr>
            <a:xfrm>
              <a:off x="9537399" y="980030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5" y="113039"/>
                    <a:pt x="371366" y="153827"/>
                  </a:cubicBezTo>
                  <a:cubicBezTo>
                    <a:pt x="330550" y="194642"/>
                    <a:pt x="275214"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5" y="322066"/>
                    <a:pt x="371366" y="281277"/>
                  </a:cubicBezTo>
                  <a:cubicBezTo>
                    <a:pt x="330550" y="240462"/>
                    <a:pt x="275214"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37" name="Freeform: Shape 336">
              <a:extLst>
                <a:ext uri="{FF2B5EF4-FFF2-40B4-BE49-F238E27FC236}">
                  <a16:creationId xmlns:a16="http://schemas.microsoft.com/office/drawing/2014/main" id="{E3797CC7-2868-1F90-DFB1-44BD012FB913}"/>
                </a:ext>
              </a:extLst>
            </p:cNvPr>
            <p:cNvSpPr/>
            <p:nvPr/>
          </p:nvSpPr>
          <p:spPr>
            <a:xfrm>
              <a:off x="1127770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38" name="Freeform: Shape 337">
              <a:extLst>
                <a:ext uri="{FF2B5EF4-FFF2-40B4-BE49-F238E27FC236}">
                  <a16:creationId xmlns:a16="http://schemas.microsoft.com/office/drawing/2014/main" id="{1877A40E-36BD-C38F-0D9F-9C093A1EA51B}"/>
                </a:ext>
              </a:extLst>
            </p:cNvPr>
            <p:cNvSpPr/>
            <p:nvPr/>
          </p:nvSpPr>
          <p:spPr>
            <a:xfrm>
              <a:off x="1040755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1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66"/>
                  </a:lnTo>
                  <a:lnTo>
                    <a:pt x="217511"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39" name="Freeform: Shape 338">
              <a:extLst>
                <a:ext uri="{FF2B5EF4-FFF2-40B4-BE49-F238E27FC236}">
                  <a16:creationId xmlns:a16="http://schemas.microsoft.com/office/drawing/2014/main" id="{713DB60A-37B1-F4EC-2430-61190686F342}"/>
                </a:ext>
              </a:extLst>
            </p:cNvPr>
            <p:cNvSpPr/>
            <p:nvPr/>
          </p:nvSpPr>
          <p:spPr>
            <a:xfrm>
              <a:off x="12147891"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40" name="Freeform: Shape 339">
              <a:extLst>
                <a:ext uri="{FF2B5EF4-FFF2-40B4-BE49-F238E27FC236}">
                  <a16:creationId xmlns:a16="http://schemas.microsoft.com/office/drawing/2014/main" id="{9D3E7827-7BE9-AFCF-AB6C-C29E5983EA9B}"/>
                </a:ext>
              </a:extLst>
            </p:cNvPr>
            <p:cNvSpPr/>
            <p:nvPr/>
          </p:nvSpPr>
          <p:spPr>
            <a:xfrm>
              <a:off x="1301804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41" name="Freeform: Shape 340">
              <a:extLst>
                <a:ext uri="{FF2B5EF4-FFF2-40B4-BE49-F238E27FC236}">
                  <a16:creationId xmlns:a16="http://schemas.microsoft.com/office/drawing/2014/main" id="{668C3F80-1759-968E-5415-861A6F6FD18E}"/>
                </a:ext>
              </a:extLst>
            </p:cNvPr>
            <p:cNvSpPr/>
            <p:nvPr/>
          </p:nvSpPr>
          <p:spPr>
            <a:xfrm>
              <a:off x="1475838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42" name="Freeform: Shape 341">
              <a:extLst>
                <a:ext uri="{FF2B5EF4-FFF2-40B4-BE49-F238E27FC236}">
                  <a16:creationId xmlns:a16="http://schemas.microsoft.com/office/drawing/2014/main" id="{3A83F544-EC75-D7A2-10E9-AF91A0D9E971}"/>
                </a:ext>
              </a:extLst>
            </p:cNvPr>
            <p:cNvSpPr/>
            <p:nvPr/>
          </p:nvSpPr>
          <p:spPr>
            <a:xfrm>
              <a:off x="1388820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43" name="Freeform: Shape 342">
              <a:extLst>
                <a:ext uri="{FF2B5EF4-FFF2-40B4-BE49-F238E27FC236}">
                  <a16:creationId xmlns:a16="http://schemas.microsoft.com/office/drawing/2014/main" id="{7F497FC4-AAB8-C5D2-DED5-FA785EFB356A}"/>
                </a:ext>
              </a:extLst>
            </p:cNvPr>
            <p:cNvSpPr/>
            <p:nvPr/>
          </p:nvSpPr>
          <p:spPr>
            <a:xfrm>
              <a:off x="15628565"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44" name="Freeform: Shape 343">
              <a:extLst>
                <a:ext uri="{FF2B5EF4-FFF2-40B4-BE49-F238E27FC236}">
                  <a16:creationId xmlns:a16="http://schemas.microsoft.com/office/drawing/2014/main" id="{DA94EE3C-1408-9C2B-B7D4-26B30FE111A4}"/>
                </a:ext>
              </a:extLst>
            </p:cNvPr>
            <p:cNvSpPr/>
            <p:nvPr/>
          </p:nvSpPr>
          <p:spPr>
            <a:xfrm>
              <a:off x="16498719" y="980030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45" name="Freeform: Shape 344">
              <a:extLst>
                <a:ext uri="{FF2B5EF4-FFF2-40B4-BE49-F238E27FC236}">
                  <a16:creationId xmlns:a16="http://schemas.microsoft.com/office/drawing/2014/main" id="{ED3CA553-41D3-18B7-9C51-F61A4332304C}"/>
                </a:ext>
              </a:extLst>
            </p:cNvPr>
            <p:cNvSpPr/>
            <p:nvPr/>
          </p:nvSpPr>
          <p:spPr>
            <a:xfrm>
              <a:off x="1823902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46" name="Freeform: Shape 345">
              <a:extLst>
                <a:ext uri="{FF2B5EF4-FFF2-40B4-BE49-F238E27FC236}">
                  <a16:creationId xmlns:a16="http://schemas.microsoft.com/office/drawing/2014/main" id="{B8DDF294-C87E-629E-50DE-9E2A35C85788}"/>
                </a:ext>
              </a:extLst>
            </p:cNvPr>
            <p:cNvSpPr/>
            <p:nvPr/>
          </p:nvSpPr>
          <p:spPr>
            <a:xfrm>
              <a:off x="1736887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47" name="Freeform: Shape 346">
              <a:extLst>
                <a:ext uri="{FF2B5EF4-FFF2-40B4-BE49-F238E27FC236}">
                  <a16:creationId xmlns:a16="http://schemas.microsoft.com/office/drawing/2014/main" id="{590226C7-E094-BF47-3FF3-8117315C8EEC}"/>
                </a:ext>
              </a:extLst>
            </p:cNvPr>
            <p:cNvSpPr/>
            <p:nvPr/>
          </p:nvSpPr>
          <p:spPr>
            <a:xfrm>
              <a:off x="19109210" y="9800303"/>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48" name="Freeform: Shape 347">
              <a:extLst>
                <a:ext uri="{FF2B5EF4-FFF2-40B4-BE49-F238E27FC236}">
                  <a16:creationId xmlns:a16="http://schemas.microsoft.com/office/drawing/2014/main" id="{B0A0B840-C082-DABF-7FF8-1B3263317A1D}"/>
                </a:ext>
              </a:extLst>
            </p:cNvPr>
            <p:cNvSpPr/>
            <p:nvPr/>
          </p:nvSpPr>
          <p:spPr>
            <a:xfrm>
              <a:off x="1997936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49" name="Freeform: Shape 348">
              <a:extLst>
                <a:ext uri="{FF2B5EF4-FFF2-40B4-BE49-F238E27FC236}">
                  <a16:creationId xmlns:a16="http://schemas.microsoft.com/office/drawing/2014/main" id="{C858F33C-0103-5971-5CA1-781AAE593C57}"/>
                </a:ext>
              </a:extLst>
            </p:cNvPr>
            <p:cNvSpPr/>
            <p:nvPr/>
          </p:nvSpPr>
          <p:spPr>
            <a:xfrm>
              <a:off x="21719702" y="9800303"/>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50" name="Freeform: Shape 349">
              <a:extLst>
                <a:ext uri="{FF2B5EF4-FFF2-40B4-BE49-F238E27FC236}">
                  <a16:creationId xmlns:a16="http://schemas.microsoft.com/office/drawing/2014/main" id="{DCC021A4-18C0-4C61-D047-02DFD33E428C}"/>
                </a:ext>
              </a:extLst>
            </p:cNvPr>
            <p:cNvSpPr/>
            <p:nvPr/>
          </p:nvSpPr>
          <p:spPr>
            <a:xfrm>
              <a:off x="2084952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51" name="Freeform: Shape 350">
              <a:extLst>
                <a:ext uri="{FF2B5EF4-FFF2-40B4-BE49-F238E27FC236}">
                  <a16:creationId xmlns:a16="http://schemas.microsoft.com/office/drawing/2014/main" id="{AC1C2F0D-5358-CCC4-84BF-703BF93ACCF0}"/>
                </a:ext>
              </a:extLst>
            </p:cNvPr>
            <p:cNvSpPr/>
            <p:nvPr/>
          </p:nvSpPr>
          <p:spPr>
            <a:xfrm>
              <a:off x="22589856" y="9800303"/>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52" name="Freeform: Shape 351">
              <a:extLst>
                <a:ext uri="{FF2B5EF4-FFF2-40B4-BE49-F238E27FC236}">
                  <a16:creationId xmlns:a16="http://schemas.microsoft.com/office/drawing/2014/main" id="{05E7F346-6A11-55E7-0A56-28D28986937F}"/>
                </a:ext>
              </a:extLst>
            </p:cNvPr>
            <p:cNvSpPr/>
            <p:nvPr/>
          </p:nvSpPr>
          <p:spPr>
            <a:xfrm>
              <a:off x="23460039"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501" y="194642"/>
                    <a:pt x="63712" y="153827"/>
                  </a:cubicBezTo>
                  <a:close/>
                  <a:moveTo>
                    <a:pt x="63712"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53" name="Freeform: Shape 352">
              <a:extLst>
                <a:ext uri="{FF2B5EF4-FFF2-40B4-BE49-F238E27FC236}">
                  <a16:creationId xmlns:a16="http://schemas.microsoft.com/office/drawing/2014/main" id="{29F7E3A9-8FE0-A661-D291-6CF50D1B6CF4}"/>
                </a:ext>
              </a:extLst>
            </p:cNvPr>
            <p:cNvSpPr/>
            <p:nvPr/>
          </p:nvSpPr>
          <p:spPr>
            <a:xfrm>
              <a:off x="2433019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54" name="Freeform: Shape 353">
              <a:extLst>
                <a:ext uri="{FF2B5EF4-FFF2-40B4-BE49-F238E27FC236}">
                  <a16:creationId xmlns:a16="http://schemas.microsoft.com/office/drawing/2014/main" id="{63E1A72E-93D4-468D-6891-4C6355D21BAF}"/>
                </a:ext>
              </a:extLst>
            </p:cNvPr>
            <p:cNvSpPr/>
            <p:nvPr/>
          </p:nvSpPr>
          <p:spPr>
            <a:xfrm>
              <a:off x="835742"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55" name="Freeform: Shape 354">
              <a:extLst>
                <a:ext uri="{FF2B5EF4-FFF2-40B4-BE49-F238E27FC236}">
                  <a16:creationId xmlns:a16="http://schemas.microsoft.com/office/drawing/2014/main" id="{0373C252-F76A-186E-45AE-8D09D50E1551}"/>
                </a:ext>
              </a:extLst>
            </p:cNvPr>
            <p:cNvSpPr/>
            <p:nvPr/>
          </p:nvSpPr>
          <p:spPr>
            <a:xfrm>
              <a:off x="-34407" y="10670458"/>
              <a:ext cx="435072" cy="435077"/>
            </a:xfrm>
            <a:custGeom>
              <a:avLst/>
              <a:gdLst>
                <a:gd name="connsiteX0" fmla="*/ 371360 w 435072"/>
                <a:gd name="connsiteY0" fmla="*/ 63739 h 435077"/>
                <a:gd name="connsiteX1" fmla="*/ 435072 w 435072"/>
                <a:gd name="connsiteY1" fmla="*/ 217539 h 435077"/>
                <a:gd name="connsiteX2" fmla="*/ 217724 w 435072"/>
                <a:gd name="connsiteY2" fmla="*/ 217539 h 435077"/>
                <a:gd name="connsiteX3" fmla="*/ 371360 w 435072"/>
                <a:gd name="connsiteY3" fmla="*/ 281277 h 435077"/>
                <a:gd name="connsiteX4" fmla="*/ 435072 w 435072"/>
                <a:gd name="connsiteY4" fmla="*/ 435077 h 435077"/>
                <a:gd name="connsiteX5" fmla="*/ 217533 w 435072"/>
                <a:gd name="connsiteY5" fmla="*/ 435077 h 435077"/>
                <a:gd name="connsiteX6" fmla="*/ 5 w 435072"/>
                <a:gd name="connsiteY6" fmla="*/ 435077 h 435077"/>
                <a:gd name="connsiteX7" fmla="*/ 63720 w 435072"/>
                <a:gd name="connsiteY7" fmla="*/ 281277 h 435077"/>
                <a:gd name="connsiteX8" fmla="*/ 217370 w 435072"/>
                <a:gd name="connsiteY8" fmla="*/ 217539 h 435077"/>
                <a:gd name="connsiteX9" fmla="*/ 0 w 435072"/>
                <a:gd name="connsiteY9" fmla="*/ 217539 h 435077"/>
                <a:gd name="connsiteX10" fmla="*/ 63717 w 435072"/>
                <a:gd name="connsiteY10" fmla="*/ 63739 h 435077"/>
                <a:gd name="connsiteX11" fmla="*/ 217533 w 435072"/>
                <a:gd name="connsiteY11" fmla="*/ 0 h 435077"/>
                <a:gd name="connsiteX12" fmla="*/ 371360 w 435072"/>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2" h="435077">
                  <a:moveTo>
                    <a:pt x="371360" y="63739"/>
                  </a:moveTo>
                  <a:cubicBezTo>
                    <a:pt x="412149" y="104527"/>
                    <a:pt x="435072" y="159864"/>
                    <a:pt x="435072" y="217539"/>
                  </a:cubicBezTo>
                  <a:lnTo>
                    <a:pt x="217724" y="217539"/>
                  </a:lnTo>
                  <a:cubicBezTo>
                    <a:pt x="275344" y="217593"/>
                    <a:pt x="330599" y="240516"/>
                    <a:pt x="371360" y="281277"/>
                  </a:cubicBezTo>
                  <a:cubicBezTo>
                    <a:pt x="412176" y="322066"/>
                    <a:pt x="435072" y="377402"/>
                    <a:pt x="435072" y="435077"/>
                  </a:cubicBezTo>
                  <a:lnTo>
                    <a:pt x="217533" y="435077"/>
                  </a:lnTo>
                  <a:lnTo>
                    <a:pt x="5" y="435077"/>
                  </a:lnTo>
                  <a:cubicBezTo>
                    <a:pt x="5" y="377402"/>
                    <a:pt x="22923" y="322066"/>
                    <a:pt x="63720" y="281277"/>
                  </a:cubicBezTo>
                  <a:cubicBezTo>
                    <a:pt x="104476" y="240516"/>
                    <a:pt x="159750" y="217593"/>
                    <a:pt x="217370" y="217539"/>
                  </a:cubicBezTo>
                  <a:lnTo>
                    <a:pt x="0" y="217539"/>
                  </a:lnTo>
                  <a:cubicBezTo>
                    <a:pt x="0" y="159864"/>
                    <a:pt x="22921" y="104527"/>
                    <a:pt x="63717" y="63739"/>
                  </a:cubicBezTo>
                  <a:cubicBezTo>
                    <a:pt x="104514" y="22923"/>
                    <a:pt x="159858" y="0"/>
                    <a:pt x="217533" y="0"/>
                  </a:cubicBezTo>
                  <a:cubicBezTo>
                    <a:pt x="275236" y="0"/>
                    <a:pt x="330572" y="22923"/>
                    <a:pt x="371360"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56" name="Freeform: Shape 355">
              <a:extLst>
                <a:ext uri="{FF2B5EF4-FFF2-40B4-BE49-F238E27FC236}">
                  <a16:creationId xmlns:a16="http://schemas.microsoft.com/office/drawing/2014/main" id="{6684C527-079A-19B7-A09D-CA0C03964420}"/>
                </a:ext>
              </a:extLst>
            </p:cNvPr>
            <p:cNvSpPr/>
            <p:nvPr/>
          </p:nvSpPr>
          <p:spPr>
            <a:xfrm>
              <a:off x="170592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57" name="Freeform: Shape 356">
              <a:extLst>
                <a:ext uri="{FF2B5EF4-FFF2-40B4-BE49-F238E27FC236}">
                  <a16:creationId xmlns:a16="http://schemas.microsoft.com/office/drawing/2014/main" id="{4B5C2571-CB05-0493-AEF4-2273B08E4E97}"/>
                </a:ext>
              </a:extLst>
            </p:cNvPr>
            <p:cNvSpPr/>
            <p:nvPr/>
          </p:nvSpPr>
          <p:spPr>
            <a:xfrm>
              <a:off x="2576079" y="1067045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solidFill>
                  <a:schemeClr val="bg1"/>
                </a:solidFill>
              </a:endParaRPr>
            </a:p>
          </p:txBody>
        </p:sp>
        <p:sp>
          <p:nvSpPr>
            <p:cNvPr id="358" name="Freeform: Shape 357">
              <a:extLst>
                <a:ext uri="{FF2B5EF4-FFF2-40B4-BE49-F238E27FC236}">
                  <a16:creationId xmlns:a16="http://schemas.microsoft.com/office/drawing/2014/main" id="{C765200D-2085-CCF8-07A6-7F40F1F9FD50}"/>
                </a:ext>
              </a:extLst>
            </p:cNvPr>
            <p:cNvSpPr/>
            <p:nvPr/>
          </p:nvSpPr>
          <p:spPr>
            <a:xfrm>
              <a:off x="4316416"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59" name="Freeform: Shape 358">
              <a:extLst>
                <a:ext uri="{FF2B5EF4-FFF2-40B4-BE49-F238E27FC236}">
                  <a16:creationId xmlns:a16="http://schemas.microsoft.com/office/drawing/2014/main" id="{EA6B9719-5C69-8167-2450-FC9D508DDF11}"/>
                </a:ext>
              </a:extLst>
            </p:cNvPr>
            <p:cNvSpPr/>
            <p:nvPr/>
          </p:nvSpPr>
          <p:spPr>
            <a:xfrm>
              <a:off x="3446261"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41" y="0"/>
                    <a:pt x="330577"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60" name="Freeform: Shape 359">
              <a:extLst>
                <a:ext uri="{FF2B5EF4-FFF2-40B4-BE49-F238E27FC236}">
                  <a16:creationId xmlns:a16="http://schemas.microsoft.com/office/drawing/2014/main" id="{0A19EC82-7F1D-1707-60BA-E7145185319B}"/>
                </a:ext>
              </a:extLst>
            </p:cNvPr>
            <p:cNvSpPr/>
            <p:nvPr/>
          </p:nvSpPr>
          <p:spPr>
            <a:xfrm>
              <a:off x="5186597" y="1067045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61" name="Freeform: Shape 360">
              <a:extLst>
                <a:ext uri="{FF2B5EF4-FFF2-40B4-BE49-F238E27FC236}">
                  <a16:creationId xmlns:a16="http://schemas.microsoft.com/office/drawing/2014/main" id="{CAA49BD4-0FCB-5FC9-DE74-64335CA8222C}"/>
                </a:ext>
              </a:extLst>
            </p:cNvPr>
            <p:cNvSpPr/>
            <p:nvPr/>
          </p:nvSpPr>
          <p:spPr>
            <a:xfrm>
              <a:off x="6056752" y="1067045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362" name="Freeform: Shape 361">
              <a:extLst>
                <a:ext uri="{FF2B5EF4-FFF2-40B4-BE49-F238E27FC236}">
                  <a16:creationId xmlns:a16="http://schemas.microsoft.com/office/drawing/2014/main" id="{D2A851E8-28C3-0136-F57B-51CE0CEC9D5E}"/>
                </a:ext>
              </a:extLst>
            </p:cNvPr>
            <p:cNvSpPr/>
            <p:nvPr/>
          </p:nvSpPr>
          <p:spPr>
            <a:xfrm>
              <a:off x="7797062"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63" name="Freeform: Shape 362">
              <a:extLst>
                <a:ext uri="{FF2B5EF4-FFF2-40B4-BE49-F238E27FC236}">
                  <a16:creationId xmlns:a16="http://schemas.microsoft.com/office/drawing/2014/main" id="{512C2AFB-B161-4C89-1C51-D2F321015561}"/>
                </a:ext>
              </a:extLst>
            </p:cNvPr>
            <p:cNvSpPr/>
            <p:nvPr/>
          </p:nvSpPr>
          <p:spPr>
            <a:xfrm>
              <a:off x="6926907"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64" name="Freeform: Shape 363">
              <a:extLst>
                <a:ext uri="{FF2B5EF4-FFF2-40B4-BE49-F238E27FC236}">
                  <a16:creationId xmlns:a16="http://schemas.microsoft.com/office/drawing/2014/main" id="{F2A76674-C937-BF5A-7CC2-1E415A82834C}"/>
                </a:ext>
              </a:extLst>
            </p:cNvPr>
            <p:cNvSpPr/>
            <p:nvPr/>
          </p:nvSpPr>
          <p:spPr>
            <a:xfrm>
              <a:off x="8667217"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65" name="Freeform: Shape 364">
              <a:extLst>
                <a:ext uri="{FF2B5EF4-FFF2-40B4-BE49-F238E27FC236}">
                  <a16:creationId xmlns:a16="http://schemas.microsoft.com/office/drawing/2014/main" id="{7058116F-9085-84FD-3A9F-EC9365D86212}"/>
                </a:ext>
              </a:extLst>
            </p:cNvPr>
            <p:cNvSpPr/>
            <p:nvPr/>
          </p:nvSpPr>
          <p:spPr>
            <a:xfrm>
              <a:off x="9537371"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366" name="Freeform: Shape 365">
              <a:extLst>
                <a:ext uri="{FF2B5EF4-FFF2-40B4-BE49-F238E27FC236}">
                  <a16:creationId xmlns:a16="http://schemas.microsoft.com/office/drawing/2014/main" id="{C4F8F77C-74DB-5348-917D-9EFCE949D61B}"/>
                </a:ext>
              </a:extLst>
            </p:cNvPr>
            <p:cNvSpPr/>
            <p:nvPr/>
          </p:nvSpPr>
          <p:spPr>
            <a:xfrm>
              <a:off x="11277709"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49 w 435077"/>
                <a:gd name="connsiteY5" fmla="*/ 217539 h 435077"/>
                <a:gd name="connsiteX6" fmla="*/ 435077 w 435077"/>
                <a:gd name="connsiteY6" fmla="*/ 217539 h 435077"/>
                <a:gd name="connsiteX7" fmla="*/ 435049 w 435077"/>
                <a:gd name="connsiteY7" fmla="*/ 217539 h 435077"/>
                <a:gd name="connsiteX8" fmla="*/ 435077 w 435077"/>
                <a:gd name="connsiteY8" fmla="*/ 217566 h 435077"/>
                <a:gd name="connsiteX9" fmla="*/ 435049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49" y="217539"/>
                  </a:lnTo>
                  <a:lnTo>
                    <a:pt x="435077" y="217539"/>
                  </a:lnTo>
                  <a:lnTo>
                    <a:pt x="435049" y="217539"/>
                  </a:lnTo>
                  <a:lnTo>
                    <a:pt x="435077" y="217566"/>
                  </a:lnTo>
                  <a:lnTo>
                    <a:pt x="435049"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67" name="Freeform: Shape 366">
              <a:extLst>
                <a:ext uri="{FF2B5EF4-FFF2-40B4-BE49-F238E27FC236}">
                  <a16:creationId xmlns:a16="http://schemas.microsoft.com/office/drawing/2014/main" id="{ADCF52F2-F877-A635-45AE-76322816E2E1}"/>
                </a:ext>
              </a:extLst>
            </p:cNvPr>
            <p:cNvSpPr/>
            <p:nvPr/>
          </p:nvSpPr>
          <p:spPr>
            <a:xfrm>
              <a:off x="10407526" y="10670458"/>
              <a:ext cx="435104" cy="435077"/>
            </a:xfrm>
            <a:custGeom>
              <a:avLst/>
              <a:gdLst>
                <a:gd name="connsiteX0" fmla="*/ 371366 w 435104"/>
                <a:gd name="connsiteY0" fmla="*/ 63739 h 435077"/>
                <a:gd name="connsiteX1" fmla="*/ 435077 w 435104"/>
                <a:gd name="connsiteY1" fmla="*/ 217539 h 435077"/>
                <a:gd name="connsiteX2" fmla="*/ 217730 w 435104"/>
                <a:gd name="connsiteY2" fmla="*/ 217539 h 435077"/>
                <a:gd name="connsiteX3" fmla="*/ 371366 w 435104"/>
                <a:gd name="connsiteY3" fmla="*/ 281277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77 h 435077"/>
                <a:gd name="connsiteX8" fmla="*/ 217376 w 435104"/>
                <a:gd name="connsiteY8" fmla="*/ 217539 h 435077"/>
                <a:gd name="connsiteX9" fmla="*/ 0 w 435104"/>
                <a:gd name="connsiteY9" fmla="*/ 217539 h 435077"/>
                <a:gd name="connsiteX10" fmla="*/ 63739 w 435104"/>
                <a:gd name="connsiteY10" fmla="*/ 63739 h 435077"/>
                <a:gd name="connsiteX11" fmla="*/ 217539 w 435104"/>
                <a:gd name="connsiteY11" fmla="*/ 0 h 435077"/>
                <a:gd name="connsiteX12" fmla="*/ 371366 w 435104"/>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39"/>
                  </a:moveTo>
                  <a:cubicBezTo>
                    <a:pt x="412182" y="104527"/>
                    <a:pt x="435077" y="159864"/>
                    <a:pt x="435077" y="217539"/>
                  </a:cubicBezTo>
                  <a:lnTo>
                    <a:pt x="217730" y="217539"/>
                  </a:lnTo>
                  <a:cubicBezTo>
                    <a:pt x="275350" y="217593"/>
                    <a:pt x="330632" y="240516"/>
                    <a:pt x="371366" y="281277"/>
                  </a:cubicBezTo>
                  <a:cubicBezTo>
                    <a:pt x="412182" y="322066"/>
                    <a:pt x="435105" y="377402"/>
                    <a:pt x="435105" y="435077"/>
                  </a:cubicBezTo>
                  <a:lnTo>
                    <a:pt x="217566" y="435077"/>
                  </a:lnTo>
                  <a:lnTo>
                    <a:pt x="27" y="435077"/>
                  </a:lnTo>
                  <a:cubicBezTo>
                    <a:pt x="27" y="377402"/>
                    <a:pt x="22924" y="322066"/>
                    <a:pt x="63739" y="281277"/>
                  </a:cubicBezTo>
                  <a:cubicBezTo>
                    <a:pt x="104501" y="240516"/>
                    <a:pt x="159755" y="217593"/>
                    <a:pt x="217376" y="217539"/>
                  </a:cubicBezTo>
                  <a:lnTo>
                    <a:pt x="0" y="217539"/>
                  </a:lnTo>
                  <a:cubicBezTo>
                    <a:pt x="0" y="159864"/>
                    <a:pt x="22924" y="104527"/>
                    <a:pt x="63739" y="63739"/>
                  </a:cubicBezTo>
                  <a:cubicBezTo>
                    <a:pt x="104527" y="22923"/>
                    <a:pt x="159864" y="0"/>
                    <a:pt x="217539" y="0"/>
                  </a:cubicBezTo>
                  <a:cubicBezTo>
                    <a:pt x="275241" y="0"/>
                    <a:pt x="330578"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68" name="Freeform: Shape 367">
              <a:extLst>
                <a:ext uri="{FF2B5EF4-FFF2-40B4-BE49-F238E27FC236}">
                  <a16:creationId xmlns:a16="http://schemas.microsoft.com/office/drawing/2014/main" id="{35503C9C-7BB7-FB69-C754-15CCF9CCF28D}"/>
                </a:ext>
              </a:extLst>
            </p:cNvPr>
            <p:cNvSpPr/>
            <p:nvPr/>
          </p:nvSpPr>
          <p:spPr>
            <a:xfrm>
              <a:off x="1214786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69" name="Freeform: Shape 368">
              <a:extLst>
                <a:ext uri="{FF2B5EF4-FFF2-40B4-BE49-F238E27FC236}">
                  <a16:creationId xmlns:a16="http://schemas.microsoft.com/office/drawing/2014/main" id="{DCDAC3A2-FF5B-E9CB-731D-82469264B4C9}"/>
                </a:ext>
              </a:extLst>
            </p:cNvPr>
            <p:cNvSpPr/>
            <p:nvPr/>
          </p:nvSpPr>
          <p:spPr>
            <a:xfrm>
              <a:off x="1301804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70" name="Freeform: Shape 369">
              <a:extLst>
                <a:ext uri="{FF2B5EF4-FFF2-40B4-BE49-F238E27FC236}">
                  <a16:creationId xmlns:a16="http://schemas.microsoft.com/office/drawing/2014/main" id="{7DE9480B-DA54-C4D5-1963-9426B3D65FB6}"/>
                </a:ext>
              </a:extLst>
            </p:cNvPr>
            <p:cNvSpPr/>
            <p:nvPr/>
          </p:nvSpPr>
          <p:spPr>
            <a:xfrm>
              <a:off x="14758328"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71" name="Freeform: Shape 370">
              <a:extLst>
                <a:ext uri="{FF2B5EF4-FFF2-40B4-BE49-F238E27FC236}">
                  <a16:creationId xmlns:a16="http://schemas.microsoft.com/office/drawing/2014/main" id="{5009285F-F612-BE83-5197-489FB20457CF}"/>
                </a:ext>
              </a:extLst>
            </p:cNvPr>
            <p:cNvSpPr/>
            <p:nvPr/>
          </p:nvSpPr>
          <p:spPr>
            <a:xfrm>
              <a:off x="13888200" y="10670458"/>
              <a:ext cx="435077" cy="435077"/>
            </a:xfrm>
            <a:custGeom>
              <a:avLst/>
              <a:gdLst>
                <a:gd name="connsiteX0" fmla="*/ 371365 w 435077"/>
                <a:gd name="connsiteY0" fmla="*/ 63739 h 435077"/>
                <a:gd name="connsiteX1" fmla="*/ 435077 w 435077"/>
                <a:gd name="connsiteY1" fmla="*/ 217539 h 435077"/>
                <a:gd name="connsiteX2" fmla="*/ 217730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30" y="217539"/>
                  </a:lnTo>
                  <a:cubicBezTo>
                    <a:pt x="275349" y="217593"/>
                    <a:pt x="330605" y="240516"/>
                    <a:pt x="371365" y="281277"/>
                  </a:cubicBezTo>
                  <a:cubicBezTo>
                    <a:pt x="412182" y="322066"/>
                    <a:pt x="435077" y="377402"/>
                    <a:pt x="435077" y="435077"/>
                  </a:cubicBezTo>
                  <a:lnTo>
                    <a:pt x="217539" y="435077"/>
                  </a:lnTo>
                  <a:lnTo>
                    <a:pt x="0" y="435077"/>
                  </a:lnTo>
                  <a:cubicBezTo>
                    <a:pt x="0" y="377402"/>
                    <a:pt x="22924" y="322066"/>
                    <a:pt x="63739" y="281277"/>
                  </a:cubicBezTo>
                  <a:cubicBezTo>
                    <a:pt x="104472" y="240516"/>
                    <a:pt x="159755" y="217593"/>
                    <a:pt x="217376" y="217539"/>
                  </a:cubicBezTo>
                  <a:lnTo>
                    <a:pt x="0" y="217539"/>
                  </a:lnTo>
                  <a:cubicBezTo>
                    <a:pt x="0" y="159864"/>
                    <a:pt x="22924" y="104527"/>
                    <a:pt x="63712"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72" name="Freeform: Shape 371">
              <a:extLst>
                <a:ext uri="{FF2B5EF4-FFF2-40B4-BE49-F238E27FC236}">
                  <a16:creationId xmlns:a16="http://schemas.microsoft.com/office/drawing/2014/main" id="{0F857BDA-AD66-9D72-D2C4-A074ED68105D}"/>
                </a:ext>
              </a:extLst>
            </p:cNvPr>
            <p:cNvSpPr/>
            <p:nvPr/>
          </p:nvSpPr>
          <p:spPr>
            <a:xfrm>
              <a:off x="1562853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73" name="Freeform: Shape 372">
              <a:extLst>
                <a:ext uri="{FF2B5EF4-FFF2-40B4-BE49-F238E27FC236}">
                  <a16:creationId xmlns:a16="http://schemas.microsoft.com/office/drawing/2014/main" id="{52110BEE-00FA-A6B6-E2E5-8323B2F1F35C}"/>
                </a:ext>
              </a:extLst>
            </p:cNvPr>
            <p:cNvSpPr/>
            <p:nvPr/>
          </p:nvSpPr>
          <p:spPr>
            <a:xfrm>
              <a:off x="16498691" y="1067045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solidFill>
                  <a:schemeClr val="bg1"/>
                </a:solidFill>
              </a:endParaRPr>
            </a:p>
          </p:txBody>
        </p:sp>
        <p:sp>
          <p:nvSpPr>
            <p:cNvPr id="374" name="Freeform: Shape 373">
              <a:extLst>
                <a:ext uri="{FF2B5EF4-FFF2-40B4-BE49-F238E27FC236}">
                  <a16:creationId xmlns:a16="http://schemas.microsoft.com/office/drawing/2014/main" id="{24575F50-AEA6-629A-1677-821837E91929}"/>
                </a:ext>
              </a:extLst>
            </p:cNvPr>
            <p:cNvSpPr/>
            <p:nvPr/>
          </p:nvSpPr>
          <p:spPr>
            <a:xfrm>
              <a:off x="18239029"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75" name="Freeform: Shape 374">
              <a:extLst>
                <a:ext uri="{FF2B5EF4-FFF2-40B4-BE49-F238E27FC236}">
                  <a16:creationId xmlns:a16="http://schemas.microsoft.com/office/drawing/2014/main" id="{C4A57B27-7D05-AE3D-4B6A-AB2CBA97B255}"/>
                </a:ext>
              </a:extLst>
            </p:cNvPr>
            <p:cNvSpPr/>
            <p:nvPr/>
          </p:nvSpPr>
          <p:spPr>
            <a:xfrm>
              <a:off x="17368874" y="1067045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76" name="Freeform: Shape 375">
              <a:extLst>
                <a:ext uri="{FF2B5EF4-FFF2-40B4-BE49-F238E27FC236}">
                  <a16:creationId xmlns:a16="http://schemas.microsoft.com/office/drawing/2014/main" id="{29972F46-DB60-F6A8-9D21-890E62E355F3}"/>
                </a:ext>
              </a:extLst>
            </p:cNvPr>
            <p:cNvSpPr/>
            <p:nvPr/>
          </p:nvSpPr>
          <p:spPr>
            <a:xfrm>
              <a:off x="1910918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5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5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5" y="435105"/>
                  </a:lnTo>
                  <a:lnTo>
                    <a:pt x="435077" y="217566"/>
                  </a:lnTo>
                  <a:lnTo>
                    <a:pt x="435077" y="435105"/>
                  </a:lnTo>
                  <a:close/>
                  <a:moveTo>
                    <a:pt x="435077" y="27"/>
                  </a:moveTo>
                  <a:lnTo>
                    <a:pt x="217565"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77" name="Freeform: Shape 376">
              <a:extLst>
                <a:ext uri="{FF2B5EF4-FFF2-40B4-BE49-F238E27FC236}">
                  <a16:creationId xmlns:a16="http://schemas.microsoft.com/office/drawing/2014/main" id="{D89EAA55-50F6-EF7F-E333-D3D2C01E6AA6}"/>
                </a:ext>
              </a:extLst>
            </p:cNvPr>
            <p:cNvSpPr/>
            <p:nvPr/>
          </p:nvSpPr>
          <p:spPr>
            <a:xfrm>
              <a:off x="1997936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78" name="Freeform: Shape 377">
              <a:extLst>
                <a:ext uri="{FF2B5EF4-FFF2-40B4-BE49-F238E27FC236}">
                  <a16:creationId xmlns:a16="http://schemas.microsoft.com/office/drawing/2014/main" id="{388FDFFC-A259-E869-FF5D-C75196E0E3DC}"/>
                </a:ext>
              </a:extLst>
            </p:cNvPr>
            <p:cNvSpPr/>
            <p:nvPr/>
          </p:nvSpPr>
          <p:spPr>
            <a:xfrm>
              <a:off x="21719675"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379" name="Freeform: Shape 378">
              <a:extLst>
                <a:ext uri="{FF2B5EF4-FFF2-40B4-BE49-F238E27FC236}">
                  <a16:creationId xmlns:a16="http://schemas.microsoft.com/office/drawing/2014/main" id="{A68B8D4D-205E-099E-B532-97D18AC56645}"/>
                </a:ext>
              </a:extLst>
            </p:cNvPr>
            <p:cNvSpPr/>
            <p:nvPr/>
          </p:nvSpPr>
          <p:spPr>
            <a:xfrm>
              <a:off x="20849520" y="1067045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55" y="217593"/>
                    <a:pt x="217376" y="217539"/>
                  </a:cubicBezTo>
                  <a:lnTo>
                    <a:pt x="0" y="217539"/>
                  </a:lnTo>
                  <a:cubicBezTo>
                    <a:pt x="0" y="159864"/>
                    <a:pt x="22924" y="104527"/>
                    <a:pt x="63712" y="63739"/>
                  </a:cubicBezTo>
                  <a:cubicBezTo>
                    <a:pt x="104501"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80" name="Freeform: Shape 379">
              <a:extLst>
                <a:ext uri="{FF2B5EF4-FFF2-40B4-BE49-F238E27FC236}">
                  <a16:creationId xmlns:a16="http://schemas.microsoft.com/office/drawing/2014/main" id="{A7688ED4-6855-C351-15D1-A47B209584B4}"/>
                </a:ext>
              </a:extLst>
            </p:cNvPr>
            <p:cNvSpPr/>
            <p:nvPr/>
          </p:nvSpPr>
          <p:spPr>
            <a:xfrm>
              <a:off x="2258985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381" name="Freeform: Shape 380">
              <a:extLst>
                <a:ext uri="{FF2B5EF4-FFF2-40B4-BE49-F238E27FC236}">
                  <a16:creationId xmlns:a16="http://schemas.microsoft.com/office/drawing/2014/main" id="{3A2FAA1F-5C2E-1E7C-A56E-EDF13D29C57C}"/>
                </a:ext>
              </a:extLst>
            </p:cNvPr>
            <p:cNvSpPr/>
            <p:nvPr/>
          </p:nvSpPr>
          <p:spPr>
            <a:xfrm>
              <a:off x="23460011" y="10670458"/>
              <a:ext cx="435105" cy="435077"/>
            </a:xfrm>
            <a:custGeom>
              <a:avLst/>
              <a:gdLst>
                <a:gd name="connsiteX0" fmla="*/ 217539 w 435105"/>
                <a:gd name="connsiteY0" fmla="*/ 0 h 435077"/>
                <a:gd name="connsiteX1" fmla="*/ 0 w 435105"/>
                <a:gd name="connsiteY1" fmla="*/ 0 h 435077"/>
                <a:gd name="connsiteX2" fmla="*/ 0 w 435105"/>
                <a:gd name="connsiteY2" fmla="*/ 217539 h 435077"/>
                <a:gd name="connsiteX3" fmla="*/ 217539 w 435105"/>
                <a:gd name="connsiteY3" fmla="*/ 0 h 435077"/>
                <a:gd name="connsiteX4" fmla="*/ 435106 w 435105"/>
                <a:gd name="connsiteY4" fmla="*/ 27 h 435077"/>
                <a:gd name="connsiteX5" fmla="*/ 435106 w 435105"/>
                <a:gd name="connsiteY5" fmla="*/ 217566 h 435077"/>
                <a:gd name="connsiteX6" fmla="*/ 217567 w 435105"/>
                <a:gd name="connsiteY6" fmla="*/ 27 h 435077"/>
                <a:gd name="connsiteX7" fmla="*/ 435106 w 435105"/>
                <a:gd name="connsiteY7" fmla="*/ 27 h 435077"/>
                <a:gd name="connsiteX8" fmla="*/ 217567 w 435105"/>
                <a:gd name="connsiteY8" fmla="*/ 435077 h 435077"/>
                <a:gd name="connsiteX9" fmla="*/ 435106 w 435105"/>
                <a:gd name="connsiteY9" fmla="*/ 217566 h 435077"/>
                <a:gd name="connsiteX10" fmla="*/ 435106 w 435105"/>
                <a:gd name="connsiteY10" fmla="*/ 435077 h 435077"/>
                <a:gd name="connsiteX11" fmla="*/ 217567 w 435105"/>
                <a:gd name="connsiteY11" fmla="*/ 435077 h 435077"/>
                <a:gd name="connsiteX12" fmla="*/ 217567 w 435105"/>
                <a:gd name="connsiteY12" fmla="*/ 435077 h 435077"/>
                <a:gd name="connsiteX13" fmla="*/ 28 w 435105"/>
                <a:gd name="connsiteY13" fmla="*/ 217566 h 435077"/>
                <a:gd name="connsiteX14" fmla="*/ 28 w 435105"/>
                <a:gd name="connsiteY14" fmla="*/ 435077 h 435077"/>
                <a:gd name="connsiteX15" fmla="*/ 217567 w 435105"/>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5" h="435077">
                  <a:moveTo>
                    <a:pt x="217539" y="0"/>
                  </a:moveTo>
                  <a:lnTo>
                    <a:pt x="0" y="0"/>
                  </a:lnTo>
                  <a:lnTo>
                    <a:pt x="0" y="217539"/>
                  </a:lnTo>
                  <a:lnTo>
                    <a:pt x="217539" y="0"/>
                  </a:lnTo>
                  <a:close/>
                  <a:moveTo>
                    <a:pt x="435106" y="27"/>
                  </a:moveTo>
                  <a:lnTo>
                    <a:pt x="435106" y="217566"/>
                  </a:lnTo>
                  <a:lnTo>
                    <a:pt x="217567" y="27"/>
                  </a:lnTo>
                  <a:lnTo>
                    <a:pt x="435106" y="27"/>
                  </a:lnTo>
                  <a:close/>
                  <a:moveTo>
                    <a:pt x="217567" y="435077"/>
                  </a:moveTo>
                  <a:lnTo>
                    <a:pt x="435106" y="217566"/>
                  </a:lnTo>
                  <a:lnTo>
                    <a:pt x="435106" y="435077"/>
                  </a:lnTo>
                  <a:lnTo>
                    <a:pt x="217567" y="435077"/>
                  </a:lnTo>
                  <a:close/>
                  <a:moveTo>
                    <a:pt x="217567" y="435077"/>
                  </a:moveTo>
                  <a:lnTo>
                    <a:pt x="28" y="217566"/>
                  </a:lnTo>
                  <a:lnTo>
                    <a:pt x="28" y="435077"/>
                  </a:lnTo>
                  <a:lnTo>
                    <a:pt x="217567" y="435077"/>
                  </a:lnTo>
                  <a:close/>
                </a:path>
              </a:pathLst>
            </a:custGeom>
            <a:grpFill/>
            <a:ln w="27192" cap="flat">
              <a:noFill/>
              <a:prstDash val="solid"/>
              <a:miter/>
            </a:ln>
          </p:spPr>
          <p:txBody>
            <a:bodyPr rtlCol="0" anchor="ctr"/>
            <a:lstStyle/>
            <a:p>
              <a:endParaRPr lang="uk-UA">
                <a:solidFill>
                  <a:schemeClr val="bg1"/>
                </a:solidFill>
              </a:endParaRPr>
            </a:p>
          </p:txBody>
        </p:sp>
        <p:sp>
          <p:nvSpPr>
            <p:cNvPr id="382" name="Freeform: Shape 381">
              <a:extLst>
                <a:ext uri="{FF2B5EF4-FFF2-40B4-BE49-F238E27FC236}">
                  <a16:creationId xmlns:a16="http://schemas.microsoft.com/office/drawing/2014/main" id="{B232E7FC-9996-91F5-F647-020856DEF30A}"/>
                </a:ext>
              </a:extLst>
            </p:cNvPr>
            <p:cNvSpPr/>
            <p:nvPr/>
          </p:nvSpPr>
          <p:spPr>
            <a:xfrm>
              <a:off x="24330194" y="10670458"/>
              <a:ext cx="435077" cy="435077"/>
            </a:xfrm>
            <a:custGeom>
              <a:avLst/>
              <a:gdLst>
                <a:gd name="connsiteX0" fmla="*/ 371447 w 435077"/>
                <a:gd name="connsiteY0" fmla="*/ 63739 h 435077"/>
                <a:gd name="connsiteX1" fmla="*/ 435077 w 435077"/>
                <a:gd name="connsiteY1" fmla="*/ 217539 h 435077"/>
                <a:gd name="connsiteX2" fmla="*/ 217811 w 435077"/>
                <a:gd name="connsiteY2" fmla="*/ 217539 h 435077"/>
                <a:gd name="connsiteX3" fmla="*/ 37144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267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44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447" y="63739"/>
                  </a:moveTo>
                  <a:cubicBezTo>
                    <a:pt x="412235" y="104527"/>
                    <a:pt x="435077" y="159864"/>
                    <a:pt x="435077" y="217539"/>
                  </a:cubicBezTo>
                  <a:lnTo>
                    <a:pt x="217811" y="217539"/>
                  </a:lnTo>
                  <a:cubicBezTo>
                    <a:pt x="275459" y="217593"/>
                    <a:pt x="330658" y="240516"/>
                    <a:pt x="371447" y="281277"/>
                  </a:cubicBezTo>
                  <a:cubicBezTo>
                    <a:pt x="412235" y="322066"/>
                    <a:pt x="435077" y="377402"/>
                    <a:pt x="435077" y="435077"/>
                  </a:cubicBezTo>
                  <a:lnTo>
                    <a:pt x="217539" y="435077"/>
                  </a:lnTo>
                  <a:lnTo>
                    <a:pt x="0" y="435077"/>
                  </a:lnTo>
                  <a:cubicBezTo>
                    <a:pt x="0" y="377402"/>
                    <a:pt x="22924" y="322066"/>
                    <a:pt x="63712" y="281277"/>
                  </a:cubicBezTo>
                  <a:cubicBezTo>
                    <a:pt x="104472" y="240516"/>
                    <a:pt x="159727" y="217593"/>
                    <a:pt x="217267" y="217539"/>
                  </a:cubicBezTo>
                  <a:lnTo>
                    <a:pt x="0" y="217539"/>
                  </a:lnTo>
                  <a:cubicBezTo>
                    <a:pt x="0" y="159864"/>
                    <a:pt x="22924" y="104527"/>
                    <a:pt x="63712" y="63739"/>
                  </a:cubicBezTo>
                  <a:cubicBezTo>
                    <a:pt x="104501" y="22923"/>
                    <a:pt x="159836" y="0"/>
                    <a:pt x="217539" y="0"/>
                  </a:cubicBezTo>
                  <a:cubicBezTo>
                    <a:pt x="275186" y="0"/>
                    <a:pt x="330658" y="22923"/>
                    <a:pt x="371447"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383" name="Freeform: Shape 382">
              <a:extLst>
                <a:ext uri="{FF2B5EF4-FFF2-40B4-BE49-F238E27FC236}">
                  <a16:creationId xmlns:a16="http://schemas.microsoft.com/office/drawing/2014/main" id="{A09AF5B0-CBA4-007B-0B94-62C3F0DF0F98}"/>
                </a:ext>
              </a:extLst>
            </p:cNvPr>
            <p:cNvSpPr/>
            <p:nvPr/>
          </p:nvSpPr>
          <p:spPr>
            <a:xfrm>
              <a:off x="83574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84" name="Freeform: Shape 383">
              <a:extLst>
                <a:ext uri="{FF2B5EF4-FFF2-40B4-BE49-F238E27FC236}">
                  <a16:creationId xmlns:a16="http://schemas.microsoft.com/office/drawing/2014/main" id="{65A999AD-89C8-9CC8-0E53-B6698A61C67D}"/>
                </a:ext>
              </a:extLst>
            </p:cNvPr>
            <p:cNvSpPr/>
            <p:nvPr/>
          </p:nvSpPr>
          <p:spPr>
            <a:xfrm>
              <a:off x="-34407" y="11540612"/>
              <a:ext cx="435072" cy="435077"/>
            </a:xfrm>
            <a:custGeom>
              <a:avLst/>
              <a:gdLst>
                <a:gd name="connsiteX0" fmla="*/ 63717 w 435072"/>
                <a:gd name="connsiteY0" fmla="*/ 153827 h 435077"/>
                <a:gd name="connsiteX1" fmla="*/ 0 w 435072"/>
                <a:gd name="connsiteY1" fmla="*/ 0 h 435077"/>
                <a:gd name="connsiteX2" fmla="*/ 217533 w 435072"/>
                <a:gd name="connsiteY2" fmla="*/ 0 h 435077"/>
                <a:gd name="connsiteX3" fmla="*/ 435072 w 435072"/>
                <a:gd name="connsiteY3" fmla="*/ 0 h 435077"/>
                <a:gd name="connsiteX4" fmla="*/ 371360 w 435072"/>
                <a:gd name="connsiteY4" fmla="*/ 153827 h 435077"/>
                <a:gd name="connsiteX5" fmla="*/ 217533 w 435072"/>
                <a:gd name="connsiteY5" fmla="*/ 217539 h 435077"/>
                <a:gd name="connsiteX6" fmla="*/ 63717 w 435072"/>
                <a:gd name="connsiteY6" fmla="*/ 153827 h 435077"/>
                <a:gd name="connsiteX7" fmla="*/ 63717 w 435072"/>
                <a:gd name="connsiteY7" fmla="*/ 281277 h 435077"/>
                <a:gd name="connsiteX8" fmla="*/ 0 w 435072"/>
                <a:gd name="connsiteY8" fmla="*/ 435077 h 435077"/>
                <a:gd name="connsiteX9" fmla="*/ 217533 w 435072"/>
                <a:gd name="connsiteY9" fmla="*/ 435077 h 435077"/>
                <a:gd name="connsiteX10" fmla="*/ 435072 w 435072"/>
                <a:gd name="connsiteY10" fmla="*/ 435077 h 435077"/>
                <a:gd name="connsiteX11" fmla="*/ 371360 w 435072"/>
                <a:gd name="connsiteY11" fmla="*/ 281277 h 435077"/>
                <a:gd name="connsiteX12" fmla="*/ 217533 w 435072"/>
                <a:gd name="connsiteY12" fmla="*/ 217539 h 435077"/>
                <a:gd name="connsiteX13" fmla="*/ 63717 w 435072"/>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2" h="435077">
                  <a:moveTo>
                    <a:pt x="63717" y="153827"/>
                  </a:moveTo>
                  <a:cubicBezTo>
                    <a:pt x="22921" y="113039"/>
                    <a:pt x="0" y="57702"/>
                    <a:pt x="0" y="0"/>
                  </a:cubicBezTo>
                  <a:lnTo>
                    <a:pt x="217533" y="0"/>
                  </a:lnTo>
                  <a:lnTo>
                    <a:pt x="435072" y="0"/>
                  </a:lnTo>
                  <a:cubicBezTo>
                    <a:pt x="435072" y="57702"/>
                    <a:pt x="412149" y="113039"/>
                    <a:pt x="371360" y="153827"/>
                  </a:cubicBezTo>
                  <a:cubicBezTo>
                    <a:pt x="330572" y="194642"/>
                    <a:pt x="275236" y="217539"/>
                    <a:pt x="217533" y="217539"/>
                  </a:cubicBezTo>
                  <a:cubicBezTo>
                    <a:pt x="159858" y="217539"/>
                    <a:pt x="104514" y="194642"/>
                    <a:pt x="63717" y="153827"/>
                  </a:cubicBezTo>
                  <a:close/>
                  <a:moveTo>
                    <a:pt x="63717" y="281277"/>
                  </a:moveTo>
                  <a:cubicBezTo>
                    <a:pt x="22921" y="322066"/>
                    <a:pt x="0" y="377402"/>
                    <a:pt x="0" y="435077"/>
                  </a:cubicBezTo>
                  <a:lnTo>
                    <a:pt x="217533" y="435077"/>
                  </a:lnTo>
                  <a:lnTo>
                    <a:pt x="435072" y="435077"/>
                  </a:lnTo>
                  <a:cubicBezTo>
                    <a:pt x="435072" y="377402"/>
                    <a:pt x="412149" y="322066"/>
                    <a:pt x="371360" y="281277"/>
                  </a:cubicBezTo>
                  <a:cubicBezTo>
                    <a:pt x="330572" y="240462"/>
                    <a:pt x="275236" y="217539"/>
                    <a:pt x="217533" y="217539"/>
                  </a:cubicBezTo>
                  <a:cubicBezTo>
                    <a:pt x="159858" y="217539"/>
                    <a:pt x="104514" y="240462"/>
                    <a:pt x="63717"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85" name="Freeform: Shape 384">
              <a:extLst>
                <a:ext uri="{FF2B5EF4-FFF2-40B4-BE49-F238E27FC236}">
                  <a16:creationId xmlns:a16="http://schemas.microsoft.com/office/drawing/2014/main" id="{411B20AA-D1B4-874E-F1AE-8F68AF5045C5}"/>
                </a:ext>
              </a:extLst>
            </p:cNvPr>
            <p:cNvSpPr/>
            <p:nvPr/>
          </p:nvSpPr>
          <p:spPr>
            <a:xfrm>
              <a:off x="170592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86" name="Freeform: Shape 385">
              <a:extLst>
                <a:ext uri="{FF2B5EF4-FFF2-40B4-BE49-F238E27FC236}">
                  <a16:creationId xmlns:a16="http://schemas.microsoft.com/office/drawing/2014/main" id="{F56872E2-95E8-140B-804E-3CDF8E4911F3}"/>
                </a:ext>
              </a:extLst>
            </p:cNvPr>
            <p:cNvSpPr/>
            <p:nvPr/>
          </p:nvSpPr>
          <p:spPr>
            <a:xfrm>
              <a:off x="2576106"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87" name="Freeform: Shape 386">
              <a:extLst>
                <a:ext uri="{FF2B5EF4-FFF2-40B4-BE49-F238E27FC236}">
                  <a16:creationId xmlns:a16="http://schemas.microsoft.com/office/drawing/2014/main" id="{A6C97028-C320-3166-B321-829BC6FDACF4}"/>
                </a:ext>
              </a:extLst>
            </p:cNvPr>
            <p:cNvSpPr/>
            <p:nvPr/>
          </p:nvSpPr>
          <p:spPr>
            <a:xfrm>
              <a:off x="4316416"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88" name="Freeform: Shape 387">
              <a:extLst>
                <a:ext uri="{FF2B5EF4-FFF2-40B4-BE49-F238E27FC236}">
                  <a16:creationId xmlns:a16="http://schemas.microsoft.com/office/drawing/2014/main" id="{0B3F94D7-4762-76A8-D137-011CA6110C22}"/>
                </a:ext>
              </a:extLst>
            </p:cNvPr>
            <p:cNvSpPr/>
            <p:nvPr/>
          </p:nvSpPr>
          <p:spPr>
            <a:xfrm>
              <a:off x="3446261"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77" y="194642"/>
                    <a:pt x="275241"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77" y="240462"/>
                    <a:pt x="275241"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89" name="Freeform: Shape 388">
              <a:extLst>
                <a:ext uri="{FF2B5EF4-FFF2-40B4-BE49-F238E27FC236}">
                  <a16:creationId xmlns:a16="http://schemas.microsoft.com/office/drawing/2014/main" id="{7406193C-2677-2358-8046-70300DB5ED5D}"/>
                </a:ext>
              </a:extLst>
            </p:cNvPr>
            <p:cNvSpPr/>
            <p:nvPr/>
          </p:nvSpPr>
          <p:spPr>
            <a:xfrm>
              <a:off x="5186597" y="1154061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90" name="Freeform: Shape 389">
              <a:extLst>
                <a:ext uri="{FF2B5EF4-FFF2-40B4-BE49-F238E27FC236}">
                  <a16:creationId xmlns:a16="http://schemas.microsoft.com/office/drawing/2014/main" id="{E48B292E-9F3E-92F1-C1EC-C3F8C6C38D47}"/>
                </a:ext>
              </a:extLst>
            </p:cNvPr>
            <p:cNvSpPr/>
            <p:nvPr/>
          </p:nvSpPr>
          <p:spPr>
            <a:xfrm>
              <a:off x="6056752"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91" name="Freeform: Shape 390">
              <a:extLst>
                <a:ext uri="{FF2B5EF4-FFF2-40B4-BE49-F238E27FC236}">
                  <a16:creationId xmlns:a16="http://schemas.microsoft.com/office/drawing/2014/main" id="{2E10E1F7-52F0-DFF5-81A3-2C56A457AD3D}"/>
                </a:ext>
              </a:extLst>
            </p:cNvPr>
            <p:cNvSpPr/>
            <p:nvPr/>
          </p:nvSpPr>
          <p:spPr>
            <a:xfrm>
              <a:off x="779706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92" name="Freeform: Shape 391">
              <a:extLst>
                <a:ext uri="{FF2B5EF4-FFF2-40B4-BE49-F238E27FC236}">
                  <a16:creationId xmlns:a16="http://schemas.microsoft.com/office/drawing/2014/main" id="{291C7E6F-DE3E-9214-9D6E-8EDB63E22742}"/>
                </a:ext>
              </a:extLst>
            </p:cNvPr>
            <p:cNvSpPr/>
            <p:nvPr/>
          </p:nvSpPr>
          <p:spPr>
            <a:xfrm>
              <a:off x="6926907"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93" name="Freeform: Shape 392">
              <a:extLst>
                <a:ext uri="{FF2B5EF4-FFF2-40B4-BE49-F238E27FC236}">
                  <a16:creationId xmlns:a16="http://schemas.microsoft.com/office/drawing/2014/main" id="{3590CE32-D549-32FE-1F96-847C76E089FB}"/>
                </a:ext>
              </a:extLst>
            </p:cNvPr>
            <p:cNvSpPr/>
            <p:nvPr/>
          </p:nvSpPr>
          <p:spPr>
            <a:xfrm>
              <a:off x="8667217"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94" name="Freeform: Shape 393">
              <a:extLst>
                <a:ext uri="{FF2B5EF4-FFF2-40B4-BE49-F238E27FC236}">
                  <a16:creationId xmlns:a16="http://schemas.microsoft.com/office/drawing/2014/main" id="{E8D374E5-4D95-26B3-5DFE-7F588FEB035D}"/>
                </a:ext>
              </a:extLst>
            </p:cNvPr>
            <p:cNvSpPr/>
            <p:nvPr/>
          </p:nvSpPr>
          <p:spPr>
            <a:xfrm>
              <a:off x="953739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95" name="Freeform: Shape 394">
              <a:extLst>
                <a:ext uri="{FF2B5EF4-FFF2-40B4-BE49-F238E27FC236}">
                  <a16:creationId xmlns:a16="http://schemas.microsoft.com/office/drawing/2014/main" id="{29A4CBB4-0165-DDAC-960E-957998205A0E}"/>
                </a:ext>
              </a:extLst>
            </p:cNvPr>
            <p:cNvSpPr/>
            <p:nvPr/>
          </p:nvSpPr>
          <p:spPr>
            <a:xfrm>
              <a:off x="1127770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396" name="Freeform: Shape 395">
              <a:extLst>
                <a:ext uri="{FF2B5EF4-FFF2-40B4-BE49-F238E27FC236}">
                  <a16:creationId xmlns:a16="http://schemas.microsoft.com/office/drawing/2014/main" id="{6F89752B-8AF9-2EC6-3D2F-2C971BE51C7F}"/>
                </a:ext>
              </a:extLst>
            </p:cNvPr>
            <p:cNvSpPr/>
            <p:nvPr/>
          </p:nvSpPr>
          <p:spPr>
            <a:xfrm>
              <a:off x="10407526" y="1154061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42"/>
                    <a:pt x="275241" y="217539"/>
                    <a:pt x="217539" y="217539"/>
                  </a:cubicBezTo>
                  <a:cubicBezTo>
                    <a:pt x="159864" y="217539"/>
                    <a:pt x="104527" y="194642"/>
                    <a:pt x="63739" y="153827"/>
                  </a:cubicBezTo>
                  <a:close/>
                  <a:moveTo>
                    <a:pt x="63739" y="281277"/>
                  </a:moveTo>
                  <a:cubicBezTo>
                    <a:pt x="22924" y="322066"/>
                    <a:pt x="0" y="377402"/>
                    <a:pt x="0" y="435077"/>
                  </a:cubicBezTo>
                  <a:lnTo>
                    <a:pt x="217539" y="435077"/>
                  </a:lnTo>
                  <a:lnTo>
                    <a:pt x="435077" y="435077"/>
                  </a:lnTo>
                  <a:cubicBezTo>
                    <a:pt x="435077" y="377402"/>
                    <a:pt x="412182" y="322066"/>
                    <a:pt x="371366" y="281277"/>
                  </a:cubicBezTo>
                  <a:cubicBezTo>
                    <a:pt x="330578" y="240462"/>
                    <a:pt x="275241"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397" name="Freeform: Shape 396">
              <a:extLst>
                <a:ext uri="{FF2B5EF4-FFF2-40B4-BE49-F238E27FC236}">
                  <a16:creationId xmlns:a16="http://schemas.microsoft.com/office/drawing/2014/main" id="{8226C79A-E645-AAA7-DE4C-E20F292C35A8}"/>
                </a:ext>
              </a:extLst>
            </p:cNvPr>
            <p:cNvSpPr/>
            <p:nvPr/>
          </p:nvSpPr>
          <p:spPr>
            <a:xfrm>
              <a:off x="1214786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398" name="Freeform: Shape 397">
              <a:extLst>
                <a:ext uri="{FF2B5EF4-FFF2-40B4-BE49-F238E27FC236}">
                  <a16:creationId xmlns:a16="http://schemas.microsoft.com/office/drawing/2014/main" id="{7CBB1462-0395-FC22-998E-2499E9DD7401}"/>
                </a:ext>
              </a:extLst>
            </p:cNvPr>
            <p:cNvSpPr/>
            <p:nvPr/>
          </p:nvSpPr>
          <p:spPr>
            <a:xfrm>
              <a:off x="13018045"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399" name="Freeform: Shape 398">
              <a:extLst>
                <a:ext uri="{FF2B5EF4-FFF2-40B4-BE49-F238E27FC236}">
                  <a16:creationId xmlns:a16="http://schemas.microsoft.com/office/drawing/2014/main" id="{B0A4AFBF-F6D1-7A05-78F7-2E45BD21A285}"/>
                </a:ext>
              </a:extLst>
            </p:cNvPr>
            <p:cNvSpPr/>
            <p:nvPr/>
          </p:nvSpPr>
          <p:spPr>
            <a:xfrm>
              <a:off x="14758355" y="11540612"/>
              <a:ext cx="435103" cy="435077"/>
            </a:xfrm>
            <a:custGeom>
              <a:avLst/>
              <a:gdLst>
                <a:gd name="connsiteX0" fmla="*/ 435104 w 435103"/>
                <a:gd name="connsiteY0" fmla="*/ 435077 h 435077"/>
                <a:gd name="connsiteX1" fmla="*/ 435104 w 435103"/>
                <a:gd name="connsiteY1" fmla="*/ 217566 h 435077"/>
                <a:gd name="connsiteX2" fmla="*/ 435104 w 435103"/>
                <a:gd name="connsiteY2" fmla="*/ 27 h 435077"/>
                <a:gd name="connsiteX3" fmla="*/ 217565 w 435103"/>
                <a:gd name="connsiteY3" fmla="*/ 27 h 435077"/>
                <a:gd name="connsiteX4" fmla="*/ 435104 w 435103"/>
                <a:gd name="connsiteY4" fmla="*/ 217566 h 435077"/>
                <a:gd name="connsiteX5" fmla="*/ 217565 w 435103"/>
                <a:gd name="connsiteY5" fmla="*/ 435077 h 435077"/>
                <a:gd name="connsiteX6" fmla="*/ 435104 w 435103"/>
                <a:gd name="connsiteY6" fmla="*/ 435077 h 435077"/>
                <a:gd name="connsiteX7" fmla="*/ 0 w 435103"/>
                <a:gd name="connsiteY7" fmla="*/ 217539 h 435077"/>
                <a:gd name="connsiteX8" fmla="*/ 0 w 435103"/>
                <a:gd name="connsiteY8" fmla="*/ 0 h 435077"/>
                <a:gd name="connsiteX9" fmla="*/ 217539 w 435103"/>
                <a:gd name="connsiteY9" fmla="*/ 217539 h 435077"/>
                <a:gd name="connsiteX10" fmla="*/ 0 w 435103"/>
                <a:gd name="connsiteY10" fmla="*/ 217539 h 435077"/>
                <a:gd name="connsiteX11" fmla="*/ 27 w 435103"/>
                <a:gd name="connsiteY11" fmla="*/ 435077 h 435077"/>
                <a:gd name="connsiteX12" fmla="*/ 27 w 435103"/>
                <a:gd name="connsiteY12" fmla="*/ 217566 h 435077"/>
                <a:gd name="connsiteX13" fmla="*/ 217539 w 435103"/>
                <a:gd name="connsiteY13" fmla="*/ 217566 h 435077"/>
                <a:gd name="connsiteX14" fmla="*/ 27 w 43510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3" h="435077">
                  <a:moveTo>
                    <a:pt x="435104" y="435077"/>
                  </a:moveTo>
                  <a:lnTo>
                    <a:pt x="435104" y="217566"/>
                  </a:lnTo>
                  <a:lnTo>
                    <a:pt x="435104" y="27"/>
                  </a:lnTo>
                  <a:lnTo>
                    <a:pt x="217565" y="27"/>
                  </a:lnTo>
                  <a:lnTo>
                    <a:pt x="435104" y="217566"/>
                  </a:lnTo>
                  <a:lnTo>
                    <a:pt x="217565" y="435077"/>
                  </a:lnTo>
                  <a:lnTo>
                    <a:pt x="435104" y="435077"/>
                  </a:lnTo>
                  <a:close/>
                  <a:moveTo>
                    <a:pt x="0" y="217539"/>
                  </a:moveTo>
                  <a:lnTo>
                    <a:pt x="0" y="0"/>
                  </a:lnTo>
                  <a:lnTo>
                    <a:pt x="217539" y="217539"/>
                  </a:lnTo>
                  <a:lnTo>
                    <a:pt x="0" y="217539"/>
                  </a:lnTo>
                  <a:close/>
                  <a:moveTo>
                    <a:pt x="27" y="435077"/>
                  </a:moveTo>
                  <a:lnTo>
                    <a:pt x="27" y="217566"/>
                  </a:lnTo>
                  <a:lnTo>
                    <a:pt x="217539" y="217566"/>
                  </a:lnTo>
                  <a:lnTo>
                    <a:pt x="27" y="435077"/>
                  </a:lnTo>
                  <a:close/>
                </a:path>
              </a:pathLst>
            </a:custGeom>
            <a:grpFill/>
            <a:ln w="27192" cap="flat">
              <a:noFill/>
              <a:prstDash val="solid"/>
              <a:miter/>
            </a:ln>
          </p:spPr>
          <p:txBody>
            <a:bodyPr rtlCol="0" anchor="ctr"/>
            <a:lstStyle/>
            <a:p>
              <a:endParaRPr lang="uk-UA">
                <a:solidFill>
                  <a:schemeClr val="bg1"/>
                </a:solidFill>
              </a:endParaRPr>
            </a:p>
          </p:txBody>
        </p:sp>
        <p:sp>
          <p:nvSpPr>
            <p:cNvPr id="400" name="Freeform: Shape 399">
              <a:extLst>
                <a:ext uri="{FF2B5EF4-FFF2-40B4-BE49-F238E27FC236}">
                  <a16:creationId xmlns:a16="http://schemas.microsoft.com/office/drawing/2014/main" id="{35DD0247-6538-CDAE-F847-3C57ABD38DA9}"/>
                </a:ext>
              </a:extLst>
            </p:cNvPr>
            <p:cNvSpPr/>
            <p:nvPr/>
          </p:nvSpPr>
          <p:spPr>
            <a:xfrm>
              <a:off x="1388820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01" name="Freeform: Shape 400">
              <a:extLst>
                <a:ext uri="{FF2B5EF4-FFF2-40B4-BE49-F238E27FC236}">
                  <a16:creationId xmlns:a16="http://schemas.microsoft.com/office/drawing/2014/main" id="{9D2B283B-3622-29B4-40AF-3B9BF91ABE3E}"/>
                </a:ext>
              </a:extLst>
            </p:cNvPr>
            <p:cNvSpPr/>
            <p:nvPr/>
          </p:nvSpPr>
          <p:spPr>
            <a:xfrm>
              <a:off x="1562853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02" name="Freeform: Shape 401">
              <a:extLst>
                <a:ext uri="{FF2B5EF4-FFF2-40B4-BE49-F238E27FC236}">
                  <a16:creationId xmlns:a16="http://schemas.microsoft.com/office/drawing/2014/main" id="{653FEAC6-ABEB-ABDE-A50E-31206FE7FF63}"/>
                </a:ext>
              </a:extLst>
            </p:cNvPr>
            <p:cNvSpPr/>
            <p:nvPr/>
          </p:nvSpPr>
          <p:spPr>
            <a:xfrm>
              <a:off x="1649871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03" name="Freeform: Shape 402">
              <a:extLst>
                <a:ext uri="{FF2B5EF4-FFF2-40B4-BE49-F238E27FC236}">
                  <a16:creationId xmlns:a16="http://schemas.microsoft.com/office/drawing/2014/main" id="{31DE3A0A-3E6C-4701-3D9E-D68FC2CE12DB}"/>
                </a:ext>
              </a:extLst>
            </p:cNvPr>
            <p:cNvSpPr/>
            <p:nvPr/>
          </p:nvSpPr>
          <p:spPr>
            <a:xfrm>
              <a:off x="1823902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04" name="Freeform: Shape 403">
              <a:extLst>
                <a:ext uri="{FF2B5EF4-FFF2-40B4-BE49-F238E27FC236}">
                  <a16:creationId xmlns:a16="http://schemas.microsoft.com/office/drawing/2014/main" id="{28265539-8A3D-68C8-4B90-41CA30394342}"/>
                </a:ext>
              </a:extLst>
            </p:cNvPr>
            <p:cNvSpPr/>
            <p:nvPr/>
          </p:nvSpPr>
          <p:spPr>
            <a:xfrm>
              <a:off x="17368874" y="1154061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05" name="Freeform: Shape 404">
              <a:extLst>
                <a:ext uri="{FF2B5EF4-FFF2-40B4-BE49-F238E27FC236}">
                  <a16:creationId xmlns:a16="http://schemas.microsoft.com/office/drawing/2014/main" id="{8A51756B-E066-0483-7E94-344AF4186A30}"/>
                </a:ext>
              </a:extLst>
            </p:cNvPr>
            <p:cNvSpPr/>
            <p:nvPr/>
          </p:nvSpPr>
          <p:spPr>
            <a:xfrm>
              <a:off x="1910918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06" name="Freeform: Shape 405">
              <a:extLst>
                <a:ext uri="{FF2B5EF4-FFF2-40B4-BE49-F238E27FC236}">
                  <a16:creationId xmlns:a16="http://schemas.microsoft.com/office/drawing/2014/main" id="{766654E6-39FA-76C8-9A22-29E50EE333A3}"/>
                </a:ext>
              </a:extLst>
            </p:cNvPr>
            <p:cNvSpPr/>
            <p:nvPr/>
          </p:nvSpPr>
          <p:spPr>
            <a:xfrm>
              <a:off x="19979365" y="11540612"/>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07" name="Freeform: Shape 406">
              <a:extLst>
                <a:ext uri="{FF2B5EF4-FFF2-40B4-BE49-F238E27FC236}">
                  <a16:creationId xmlns:a16="http://schemas.microsoft.com/office/drawing/2014/main" id="{AB8E66DE-41B7-E0AE-E121-8CFDE7E8729A}"/>
                </a:ext>
              </a:extLst>
            </p:cNvPr>
            <p:cNvSpPr/>
            <p:nvPr/>
          </p:nvSpPr>
          <p:spPr>
            <a:xfrm>
              <a:off x="21719675"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08" name="Freeform: Shape 407">
              <a:extLst>
                <a:ext uri="{FF2B5EF4-FFF2-40B4-BE49-F238E27FC236}">
                  <a16:creationId xmlns:a16="http://schemas.microsoft.com/office/drawing/2014/main" id="{2AEFF285-4D93-43BA-16E9-65CE7416416A}"/>
                </a:ext>
              </a:extLst>
            </p:cNvPr>
            <p:cNvSpPr/>
            <p:nvPr/>
          </p:nvSpPr>
          <p:spPr>
            <a:xfrm>
              <a:off x="2084952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09" name="Freeform: Shape 408">
              <a:extLst>
                <a:ext uri="{FF2B5EF4-FFF2-40B4-BE49-F238E27FC236}">
                  <a16:creationId xmlns:a16="http://schemas.microsoft.com/office/drawing/2014/main" id="{C5CB468B-0E03-3A71-F501-270B7AD3951F}"/>
                </a:ext>
              </a:extLst>
            </p:cNvPr>
            <p:cNvSpPr/>
            <p:nvPr/>
          </p:nvSpPr>
          <p:spPr>
            <a:xfrm>
              <a:off x="2258985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10" name="Freeform: Shape 409">
              <a:extLst>
                <a:ext uri="{FF2B5EF4-FFF2-40B4-BE49-F238E27FC236}">
                  <a16:creationId xmlns:a16="http://schemas.microsoft.com/office/drawing/2014/main" id="{0FCABCB7-9EA0-BDBD-0622-A35C387422E4}"/>
                </a:ext>
              </a:extLst>
            </p:cNvPr>
            <p:cNvSpPr/>
            <p:nvPr/>
          </p:nvSpPr>
          <p:spPr>
            <a:xfrm>
              <a:off x="23460011" y="11540612"/>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11" name="Freeform: Shape 410">
              <a:extLst>
                <a:ext uri="{FF2B5EF4-FFF2-40B4-BE49-F238E27FC236}">
                  <a16:creationId xmlns:a16="http://schemas.microsoft.com/office/drawing/2014/main" id="{16577509-E437-C154-1BF1-990C5D7A6C92}"/>
                </a:ext>
              </a:extLst>
            </p:cNvPr>
            <p:cNvSpPr/>
            <p:nvPr/>
          </p:nvSpPr>
          <p:spPr>
            <a:xfrm>
              <a:off x="24330194"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44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44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235" y="113039"/>
                    <a:pt x="371447" y="153827"/>
                  </a:cubicBezTo>
                  <a:cubicBezTo>
                    <a:pt x="330658" y="194642"/>
                    <a:pt x="275186"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235" y="322066"/>
                    <a:pt x="371447" y="281277"/>
                  </a:cubicBezTo>
                  <a:cubicBezTo>
                    <a:pt x="330658" y="240462"/>
                    <a:pt x="275186"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12" name="Freeform: Shape 411">
              <a:extLst>
                <a:ext uri="{FF2B5EF4-FFF2-40B4-BE49-F238E27FC236}">
                  <a16:creationId xmlns:a16="http://schemas.microsoft.com/office/drawing/2014/main" id="{69C4FA61-5497-9D69-DC46-8C31EAC7F158}"/>
                </a:ext>
              </a:extLst>
            </p:cNvPr>
            <p:cNvSpPr/>
            <p:nvPr/>
          </p:nvSpPr>
          <p:spPr>
            <a:xfrm>
              <a:off x="835742"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413" name="Freeform: Shape 412">
              <a:extLst>
                <a:ext uri="{FF2B5EF4-FFF2-40B4-BE49-F238E27FC236}">
                  <a16:creationId xmlns:a16="http://schemas.microsoft.com/office/drawing/2014/main" id="{E22FBE22-F32D-60A9-E68A-E8605FAC8228}"/>
                </a:ext>
              </a:extLst>
            </p:cNvPr>
            <p:cNvSpPr/>
            <p:nvPr/>
          </p:nvSpPr>
          <p:spPr>
            <a:xfrm>
              <a:off x="-34409" y="12410767"/>
              <a:ext cx="435074" cy="435104"/>
            </a:xfrm>
            <a:custGeom>
              <a:avLst/>
              <a:gdLst>
                <a:gd name="connsiteX0" fmla="*/ 0 w 435074"/>
                <a:gd name="connsiteY0" fmla="*/ 435077 h 435104"/>
                <a:gd name="connsiteX1" fmla="*/ 217536 w 435074"/>
                <a:gd name="connsiteY1" fmla="*/ 435077 h 435104"/>
                <a:gd name="connsiteX2" fmla="*/ 217536 w 435074"/>
                <a:gd name="connsiteY2" fmla="*/ 217566 h 435104"/>
                <a:gd name="connsiteX3" fmla="*/ 0 w 435074"/>
                <a:gd name="connsiteY3" fmla="*/ 435077 h 435104"/>
                <a:gd name="connsiteX4" fmla="*/ 217536 w 435074"/>
                <a:gd name="connsiteY4" fmla="*/ 0 h 435104"/>
                <a:gd name="connsiteX5" fmla="*/ 3 w 435074"/>
                <a:gd name="connsiteY5" fmla="*/ 0 h 435104"/>
                <a:gd name="connsiteX6" fmla="*/ 217536 w 435074"/>
                <a:gd name="connsiteY6" fmla="*/ 217539 h 435104"/>
                <a:gd name="connsiteX7" fmla="*/ 217536 w 435074"/>
                <a:gd name="connsiteY7" fmla="*/ 0 h 435104"/>
                <a:gd name="connsiteX8" fmla="*/ 435075 w 435074"/>
                <a:gd name="connsiteY8" fmla="*/ 435105 h 435104"/>
                <a:gd name="connsiteX9" fmla="*/ 217536 w 435074"/>
                <a:gd name="connsiteY9" fmla="*/ 435105 h 435104"/>
                <a:gd name="connsiteX10" fmla="*/ 435075 w 435074"/>
                <a:gd name="connsiteY10" fmla="*/ 217566 h 435104"/>
                <a:gd name="connsiteX11" fmla="*/ 435075 w 435074"/>
                <a:gd name="connsiteY11" fmla="*/ 435105 h 435104"/>
                <a:gd name="connsiteX12" fmla="*/ 435075 w 435074"/>
                <a:gd name="connsiteY12" fmla="*/ 27 h 435104"/>
                <a:gd name="connsiteX13" fmla="*/ 217536 w 435074"/>
                <a:gd name="connsiteY13" fmla="*/ 27 h 435104"/>
                <a:gd name="connsiteX14" fmla="*/ 435075 w 435074"/>
                <a:gd name="connsiteY14" fmla="*/ 217539 h 435104"/>
                <a:gd name="connsiteX15" fmla="*/ 435075 w 435074"/>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4" h="435104">
                  <a:moveTo>
                    <a:pt x="0" y="435077"/>
                  </a:moveTo>
                  <a:lnTo>
                    <a:pt x="217536" y="435077"/>
                  </a:lnTo>
                  <a:lnTo>
                    <a:pt x="217536" y="217566"/>
                  </a:lnTo>
                  <a:lnTo>
                    <a:pt x="0" y="435077"/>
                  </a:lnTo>
                  <a:close/>
                  <a:moveTo>
                    <a:pt x="217536" y="0"/>
                  </a:moveTo>
                  <a:lnTo>
                    <a:pt x="3" y="0"/>
                  </a:lnTo>
                  <a:lnTo>
                    <a:pt x="217536" y="217539"/>
                  </a:lnTo>
                  <a:lnTo>
                    <a:pt x="217536" y="0"/>
                  </a:lnTo>
                  <a:close/>
                  <a:moveTo>
                    <a:pt x="435075" y="435105"/>
                  </a:moveTo>
                  <a:lnTo>
                    <a:pt x="217536" y="435105"/>
                  </a:lnTo>
                  <a:lnTo>
                    <a:pt x="435075" y="217566"/>
                  </a:lnTo>
                  <a:lnTo>
                    <a:pt x="435075" y="435105"/>
                  </a:lnTo>
                  <a:close/>
                  <a:moveTo>
                    <a:pt x="435075" y="27"/>
                  </a:moveTo>
                  <a:lnTo>
                    <a:pt x="217536" y="27"/>
                  </a:lnTo>
                  <a:lnTo>
                    <a:pt x="435075" y="217539"/>
                  </a:lnTo>
                  <a:lnTo>
                    <a:pt x="435075" y="27"/>
                  </a:lnTo>
                  <a:close/>
                </a:path>
              </a:pathLst>
            </a:custGeom>
            <a:grpFill/>
            <a:ln w="27192" cap="flat">
              <a:noFill/>
              <a:prstDash val="solid"/>
              <a:miter/>
            </a:ln>
          </p:spPr>
          <p:txBody>
            <a:bodyPr rtlCol="0" anchor="ctr"/>
            <a:lstStyle/>
            <a:p>
              <a:endParaRPr lang="uk-UA">
                <a:solidFill>
                  <a:schemeClr val="bg1"/>
                </a:solidFill>
              </a:endParaRPr>
            </a:p>
          </p:txBody>
        </p:sp>
        <p:sp>
          <p:nvSpPr>
            <p:cNvPr id="414" name="Freeform: Shape 413">
              <a:extLst>
                <a:ext uri="{FF2B5EF4-FFF2-40B4-BE49-F238E27FC236}">
                  <a16:creationId xmlns:a16="http://schemas.microsoft.com/office/drawing/2014/main" id="{C9C85416-AA2B-A51F-4ED3-F85006D93824}"/>
                </a:ext>
              </a:extLst>
            </p:cNvPr>
            <p:cNvSpPr/>
            <p:nvPr/>
          </p:nvSpPr>
          <p:spPr>
            <a:xfrm>
              <a:off x="1705924"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49" y="217593"/>
                    <a:pt x="330604" y="240516"/>
                    <a:pt x="371366" y="281277"/>
                  </a:cubicBezTo>
                  <a:cubicBezTo>
                    <a:pt x="412154"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3"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15" name="Freeform: Shape 414">
              <a:extLst>
                <a:ext uri="{FF2B5EF4-FFF2-40B4-BE49-F238E27FC236}">
                  <a16:creationId xmlns:a16="http://schemas.microsoft.com/office/drawing/2014/main" id="{BAF137D4-DA77-2B19-3BDF-F9E673A6182A}"/>
                </a:ext>
              </a:extLst>
            </p:cNvPr>
            <p:cNvSpPr/>
            <p:nvPr/>
          </p:nvSpPr>
          <p:spPr>
            <a:xfrm>
              <a:off x="257607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16" name="Freeform: Shape 415">
              <a:extLst>
                <a:ext uri="{FF2B5EF4-FFF2-40B4-BE49-F238E27FC236}">
                  <a16:creationId xmlns:a16="http://schemas.microsoft.com/office/drawing/2014/main" id="{41B62BB9-D5D4-644E-B43F-9CB26D951879}"/>
                </a:ext>
              </a:extLst>
            </p:cNvPr>
            <p:cNvSpPr/>
            <p:nvPr/>
          </p:nvSpPr>
          <p:spPr>
            <a:xfrm>
              <a:off x="4316416"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17" name="Freeform: Shape 416">
              <a:extLst>
                <a:ext uri="{FF2B5EF4-FFF2-40B4-BE49-F238E27FC236}">
                  <a16:creationId xmlns:a16="http://schemas.microsoft.com/office/drawing/2014/main" id="{5A25CB35-8E66-901F-A0B4-7D93D4B9EA09}"/>
                </a:ext>
              </a:extLst>
            </p:cNvPr>
            <p:cNvSpPr/>
            <p:nvPr/>
          </p:nvSpPr>
          <p:spPr>
            <a:xfrm>
              <a:off x="3446261"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18" name="Freeform: Shape 417">
              <a:extLst>
                <a:ext uri="{FF2B5EF4-FFF2-40B4-BE49-F238E27FC236}">
                  <a16:creationId xmlns:a16="http://schemas.microsoft.com/office/drawing/2014/main" id="{51105B3E-0567-6CFD-D0E3-521D36D8B76A}"/>
                </a:ext>
              </a:extLst>
            </p:cNvPr>
            <p:cNvSpPr/>
            <p:nvPr/>
          </p:nvSpPr>
          <p:spPr>
            <a:xfrm>
              <a:off x="5186571" y="12410767"/>
              <a:ext cx="435103" cy="435077"/>
            </a:xfrm>
            <a:custGeom>
              <a:avLst/>
              <a:gdLst>
                <a:gd name="connsiteX0" fmla="*/ 371365 w 435103"/>
                <a:gd name="connsiteY0" fmla="*/ 63739 h 435077"/>
                <a:gd name="connsiteX1" fmla="*/ 435077 w 435103"/>
                <a:gd name="connsiteY1" fmla="*/ 217539 h 435077"/>
                <a:gd name="connsiteX2" fmla="*/ 217729 w 435103"/>
                <a:gd name="connsiteY2" fmla="*/ 217539 h 435077"/>
                <a:gd name="connsiteX3" fmla="*/ 371365 w 435103"/>
                <a:gd name="connsiteY3" fmla="*/ 281277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77 h 435077"/>
                <a:gd name="connsiteX8" fmla="*/ 217375 w 435103"/>
                <a:gd name="connsiteY8" fmla="*/ 217539 h 435077"/>
                <a:gd name="connsiteX9" fmla="*/ 0 w 435103"/>
                <a:gd name="connsiteY9" fmla="*/ 217539 h 435077"/>
                <a:gd name="connsiteX10" fmla="*/ 63739 w 435103"/>
                <a:gd name="connsiteY10" fmla="*/ 63739 h 435077"/>
                <a:gd name="connsiteX11" fmla="*/ 217539 w 435103"/>
                <a:gd name="connsiteY11" fmla="*/ 0 h 435077"/>
                <a:gd name="connsiteX12" fmla="*/ 371365 w 435103"/>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39"/>
                  </a:moveTo>
                  <a:cubicBezTo>
                    <a:pt x="412181" y="104527"/>
                    <a:pt x="435077" y="159864"/>
                    <a:pt x="435077" y="217539"/>
                  </a:cubicBezTo>
                  <a:lnTo>
                    <a:pt x="217729" y="217539"/>
                  </a:lnTo>
                  <a:cubicBezTo>
                    <a:pt x="275349" y="217593"/>
                    <a:pt x="330632" y="240516"/>
                    <a:pt x="371365" y="281277"/>
                  </a:cubicBezTo>
                  <a:cubicBezTo>
                    <a:pt x="412181" y="322066"/>
                    <a:pt x="435104" y="377402"/>
                    <a:pt x="435104" y="435077"/>
                  </a:cubicBezTo>
                  <a:lnTo>
                    <a:pt x="217565" y="435077"/>
                  </a:lnTo>
                  <a:lnTo>
                    <a:pt x="27" y="435077"/>
                  </a:lnTo>
                  <a:cubicBezTo>
                    <a:pt x="27" y="377402"/>
                    <a:pt x="22923" y="322066"/>
                    <a:pt x="63739" y="281277"/>
                  </a:cubicBezTo>
                  <a:cubicBezTo>
                    <a:pt x="104500" y="240516"/>
                    <a:pt x="159755" y="217593"/>
                    <a:pt x="217375" y="217539"/>
                  </a:cubicBezTo>
                  <a:lnTo>
                    <a:pt x="0" y="217539"/>
                  </a:lnTo>
                  <a:cubicBezTo>
                    <a:pt x="0" y="159864"/>
                    <a:pt x="22923" y="104527"/>
                    <a:pt x="63739" y="63739"/>
                  </a:cubicBezTo>
                  <a:cubicBezTo>
                    <a:pt x="104527" y="22923"/>
                    <a:pt x="159864" y="0"/>
                    <a:pt x="217539" y="0"/>
                  </a:cubicBezTo>
                  <a:cubicBezTo>
                    <a:pt x="275240" y="0"/>
                    <a:pt x="330577"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19" name="Freeform: Shape 418">
              <a:extLst>
                <a:ext uri="{FF2B5EF4-FFF2-40B4-BE49-F238E27FC236}">
                  <a16:creationId xmlns:a16="http://schemas.microsoft.com/office/drawing/2014/main" id="{128A87E2-1D3B-1032-47B9-D6E693F4AC72}"/>
                </a:ext>
              </a:extLst>
            </p:cNvPr>
            <p:cNvSpPr/>
            <p:nvPr/>
          </p:nvSpPr>
          <p:spPr>
            <a:xfrm>
              <a:off x="605672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20" name="Freeform: Shape 419">
              <a:extLst>
                <a:ext uri="{FF2B5EF4-FFF2-40B4-BE49-F238E27FC236}">
                  <a16:creationId xmlns:a16="http://schemas.microsoft.com/office/drawing/2014/main" id="{621C556F-F5BF-B7BC-2FEC-4FBAD89D1AC9}"/>
                </a:ext>
              </a:extLst>
            </p:cNvPr>
            <p:cNvSpPr/>
            <p:nvPr/>
          </p:nvSpPr>
          <p:spPr>
            <a:xfrm>
              <a:off x="7797062"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421" name="Freeform: Shape 420">
              <a:extLst>
                <a:ext uri="{FF2B5EF4-FFF2-40B4-BE49-F238E27FC236}">
                  <a16:creationId xmlns:a16="http://schemas.microsoft.com/office/drawing/2014/main" id="{3680DE3D-94BE-549A-1DB9-14D8909FE210}"/>
                </a:ext>
              </a:extLst>
            </p:cNvPr>
            <p:cNvSpPr/>
            <p:nvPr/>
          </p:nvSpPr>
          <p:spPr>
            <a:xfrm>
              <a:off x="6926907"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22" name="Freeform: Shape 421">
              <a:extLst>
                <a:ext uri="{FF2B5EF4-FFF2-40B4-BE49-F238E27FC236}">
                  <a16:creationId xmlns:a16="http://schemas.microsoft.com/office/drawing/2014/main" id="{2270DB4A-BAAE-91D4-66A9-3B64DAE9F9D3}"/>
                </a:ext>
              </a:extLst>
            </p:cNvPr>
            <p:cNvSpPr/>
            <p:nvPr/>
          </p:nvSpPr>
          <p:spPr>
            <a:xfrm>
              <a:off x="8667217"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23" name="Freeform: Shape 422">
              <a:extLst>
                <a:ext uri="{FF2B5EF4-FFF2-40B4-BE49-F238E27FC236}">
                  <a16:creationId xmlns:a16="http://schemas.microsoft.com/office/drawing/2014/main" id="{73C8AC9E-4971-3D95-C51D-4AFB07AD1883}"/>
                </a:ext>
              </a:extLst>
            </p:cNvPr>
            <p:cNvSpPr/>
            <p:nvPr/>
          </p:nvSpPr>
          <p:spPr>
            <a:xfrm>
              <a:off x="9537371"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24" name="Freeform: Shape 423">
              <a:extLst>
                <a:ext uri="{FF2B5EF4-FFF2-40B4-BE49-F238E27FC236}">
                  <a16:creationId xmlns:a16="http://schemas.microsoft.com/office/drawing/2014/main" id="{3E2020E1-4F9E-52C1-370F-D1554B620624}"/>
                </a:ext>
              </a:extLst>
            </p:cNvPr>
            <p:cNvSpPr/>
            <p:nvPr/>
          </p:nvSpPr>
          <p:spPr>
            <a:xfrm>
              <a:off x="11277681"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425" name="Freeform: Shape 424">
              <a:extLst>
                <a:ext uri="{FF2B5EF4-FFF2-40B4-BE49-F238E27FC236}">
                  <a16:creationId xmlns:a16="http://schemas.microsoft.com/office/drawing/2014/main" id="{58F06816-A0A3-2182-67F3-E2F64950078C}"/>
                </a:ext>
              </a:extLst>
            </p:cNvPr>
            <p:cNvSpPr/>
            <p:nvPr/>
          </p:nvSpPr>
          <p:spPr>
            <a:xfrm>
              <a:off x="1040752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26" name="Freeform: Shape 425">
              <a:extLst>
                <a:ext uri="{FF2B5EF4-FFF2-40B4-BE49-F238E27FC236}">
                  <a16:creationId xmlns:a16="http://schemas.microsoft.com/office/drawing/2014/main" id="{E55009C5-C16F-51BA-DE94-343F7CA372F1}"/>
                </a:ext>
              </a:extLst>
            </p:cNvPr>
            <p:cNvSpPr/>
            <p:nvPr/>
          </p:nvSpPr>
          <p:spPr>
            <a:xfrm>
              <a:off x="1214786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922" y="104527"/>
                    <a:pt x="63710" y="63739"/>
                  </a:cubicBezTo>
                  <a:cubicBezTo>
                    <a:pt x="104499" y="22923"/>
                    <a:pt x="159836" y="0"/>
                    <a:pt x="217539" y="0"/>
                  </a:cubicBezTo>
                  <a:cubicBezTo>
                    <a:pt x="275239" y="0"/>
                    <a:pt x="330549"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27" name="Freeform: Shape 426">
              <a:extLst>
                <a:ext uri="{FF2B5EF4-FFF2-40B4-BE49-F238E27FC236}">
                  <a16:creationId xmlns:a16="http://schemas.microsoft.com/office/drawing/2014/main" id="{EFF10FD9-426F-FD29-8292-C6C28C54296F}"/>
                </a:ext>
              </a:extLst>
            </p:cNvPr>
            <p:cNvSpPr/>
            <p:nvPr/>
          </p:nvSpPr>
          <p:spPr>
            <a:xfrm>
              <a:off x="13018019"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28" name="Freeform: Shape 427">
              <a:extLst>
                <a:ext uri="{FF2B5EF4-FFF2-40B4-BE49-F238E27FC236}">
                  <a16:creationId xmlns:a16="http://schemas.microsoft.com/office/drawing/2014/main" id="{A2A721F7-F524-4032-A9D7-52A8B0BB2AE6}"/>
                </a:ext>
              </a:extLst>
            </p:cNvPr>
            <p:cNvSpPr/>
            <p:nvPr/>
          </p:nvSpPr>
          <p:spPr>
            <a:xfrm>
              <a:off x="14758355" y="12410767"/>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solidFill>
                  <a:schemeClr val="bg1"/>
                </a:solidFill>
              </a:endParaRPr>
            </a:p>
          </p:txBody>
        </p:sp>
        <p:sp>
          <p:nvSpPr>
            <p:cNvPr id="429" name="Freeform: Shape 428">
              <a:extLst>
                <a:ext uri="{FF2B5EF4-FFF2-40B4-BE49-F238E27FC236}">
                  <a16:creationId xmlns:a16="http://schemas.microsoft.com/office/drawing/2014/main" id="{B45C9269-A28C-54D1-30CB-462A3EF75D06}"/>
                </a:ext>
              </a:extLst>
            </p:cNvPr>
            <p:cNvSpPr/>
            <p:nvPr/>
          </p:nvSpPr>
          <p:spPr>
            <a:xfrm>
              <a:off x="1388820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30" name="Freeform: Shape 429">
              <a:extLst>
                <a:ext uri="{FF2B5EF4-FFF2-40B4-BE49-F238E27FC236}">
                  <a16:creationId xmlns:a16="http://schemas.microsoft.com/office/drawing/2014/main" id="{7FDB60BA-2C0E-EB47-AC4F-A715B6B09D43}"/>
                </a:ext>
              </a:extLst>
            </p:cNvPr>
            <p:cNvSpPr/>
            <p:nvPr/>
          </p:nvSpPr>
          <p:spPr>
            <a:xfrm>
              <a:off x="1562853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7"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31" name="Freeform: Shape 430">
              <a:extLst>
                <a:ext uri="{FF2B5EF4-FFF2-40B4-BE49-F238E27FC236}">
                  <a16:creationId xmlns:a16="http://schemas.microsoft.com/office/drawing/2014/main" id="{3F9BAB94-3A02-B297-03D1-7A1861AFCF5C}"/>
                </a:ext>
              </a:extLst>
            </p:cNvPr>
            <p:cNvSpPr/>
            <p:nvPr/>
          </p:nvSpPr>
          <p:spPr>
            <a:xfrm>
              <a:off x="1649866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66 h 435077"/>
                <a:gd name="connsiteX8" fmla="*/ 435077 w 435077"/>
                <a:gd name="connsiteY8" fmla="*/ 217566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66"/>
                  </a:lnTo>
                  <a:lnTo>
                    <a:pt x="435077" y="217566"/>
                  </a:lnTo>
                  <a:lnTo>
                    <a:pt x="435051" y="217539"/>
                  </a:lnTo>
                  <a:lnTo>
                    <a:pt x="435077" y="217539"/>
                  </a:lnTo>
                  <a:lnTo>
                    <a:pt x="435051"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32" name="Freeform: Shape 431">
              <a:extLst>
                <a:ext uri="{FF2B5EF4-FFF2-40B4-BE49-F238E27FC236}">
                  <a16:creationId xmlns:a16="http://schemas.microsoft.com/office/drawing/2014/main" id="{76C4A6E1-118C-1F37-A647-698F9222748E}"/>
                </a:ext>
              </a:extLst>
            </p:cNvPr>
            <p:cNvSpPr/>
            <p:nvPr/>
          </p:nvSpPr>
          <p:spPr>
            <a:xfrm>
              <a:off x="18239029"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solidFill>
                  <a:schemeClr val="bg1"/>
                </a:solidFill>
              </a:endParaRPr>
            </a:p>
          </p:txBody>
        </p:sp>
        <p:sp>
          <p:nvSpPr>
            <p:cNvPr id="433" name="Freeform: Shape 432">
              <a:extLst>
                <a:ext uri="{FF2B5EF4-FFF2-40B4-BE49-F238E27FC236}">
                  <a16:creationId xmlns:a16="http://schemas.microsoft.com/office/drawing/2014/main" id="{CDC0EB47-AC24-E88C-BD8A-F671457F3FF0}"/>
                </a:ext>
              </a:extLst>
            </p:cNvPr>
            <p:cNvSpPr/>
            <p:nvPr/>
          </p:nvSpPr>
          <p:spPr>
            <a:xfrm>
              <a:off x="1736884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7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7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7" y="435105"/>
                  </a:lnTo>
                  <a:lnTo>
                    <a:pt x="435077" y="217566"/>
                  </a:lnTo>
                  <a:lnTo>
                    <a:pt x="435077" y="435105"/>
                  </a:lnTo>
                  <a:close/>
                  <a:moveTo>
                    <a:pt x="435077" y="27"/>
                  </a:moveTo>
                  <a:lnTo>
                    <a:pt x="217567"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34" name="Freeform: Shape 433">
              <a:extLst>
                <a:ext uri="{FF2B5EF4-FFF2-40B4-BE49-F238E27FC236}">
                  <a16:creationId xmlns:a16="http://schemas.microsoft.com/office/drawing/2014/main" id="{AEFC9E4F-97C2-5748-0CFE-E7C2E4A38289}"/>
                </a:ext>
              </a:extLst>
            </p:cNvPr>
            <p:cNvSpPr/>
            <p:nvPr/>
          </p:nvSpPr>
          <p:spPr>
            <a:xfrm>
              <a:off x="1910918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55" y="217593"/>
                    <a:pt x="217374" y="217539"/>
                  </a:cubicBezTo>
                  <a:lnTo>
                    <a:pt x="0" y="217539"/>
                  </a:lnTo>
                  <a:cubicBezTo>
                    <a:pt x="0" y="159864"/>
                    <a:pt x="22922" y="104527"/>
                    <a:pt x="63710"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35" name="Freeform: Shape 434">
              <a:extLst>
                <a:ext uri="{FF2B5EF4-FFF2-40B4-BE49-F238E27FC236}">
                  <a16:creationId xmlns:a16="http://schemas.microsoft.com/office/drawing/2014/main" id="{3072A194-D332-85F2-4FDA-AC29E8022D3F}"/>
                </a:ext>
              </a:extLst>
            </p:cNvPr>
            <p:cNvSpPr/>
            <p:nvPr/>
          </p:nvSpPr>
          <p:spPr>
            <a:xfrm>
              <a:off x="1997933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36" name="Freeform: Shape 435">
              <a:extLst>
                <a:ext uri="{FF2B5EF4-FFF2-40B4-BE49-F238E27FC236}">
                  <a16:creationId xmlns:a16="http://schemas.microsoft.com/office/drawing/2014/main" id="{B7B76DD0-C9BA-3C48-7E72-3F5639744FDF}"/>
                </a:ext>
              </a:extLst>
            </p:cNvPr>
            <p:cNvSpPr/>
            <p:nvPr/>
          </p:nvSpPr>
          <p:spPr>
            <a:xfrm>
              <a:off x="21719675"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37" name="Freeform: Shape 436">
              <a:extLst>
                <a:ext uri="{FF2B5EF4-FFF2-40B4-BE49-F238E27FC236}">
                  <a16:creationId xmlns:a16="http://schemas.microsoft.com/office/drawing/2014/main" id="{7DCAFB0E-D368-5DD7-5D8F-B97E5F2A4DCC}"/>
                </a:ext>
              </a:extLst>
            </p:cNvPr>
            <p:cNvSpPr/>
            <p:nvPr/>
          </p:nvSpPr>
          <p:spPr>
            <a:xfrm>
              <a:off x="2084952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38" name="Freeform: Shape 437">
              <a:extLst>
                <a:ext uri="{FF2B5EF4-FFF2-40B4-BE49-F238E27FC236}">
                  <a16:creationId xmlns:a16="http://schemas.microsoft.com/office/drawing/2014/main" id="{98C0C4E3-B8E0-CA28-65E8-1DDEC84AEC37}"/>
                </a:ext>
              </a:extLst>
            </p:cNvPr>
            <p:cNvSpPr/>
            <p:nvPr/>
          </p:nvSpPr>
          <p:spPr>
            <a:xfrm>
              <a:off x="2258985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8" y="0"/>
                    <a:pt x="217539" y="0"/>
                  </a:cubicBezTo>
                  <a:cubicBezTo>
                    <a:pt x="275215" y="0"/>
                    <a:pt x="330550" y="22923"/>
                    <a:pt x="371367" y="63739"/>
                  </a:cubicBezTo>
                  <a:close/>
                </a:path>
              </a:pathLst>
            </a:custGeom>
            <a:grpFill/>
            <a:ln w="27192" cap="flat">
              <a:noFill/>
              <a:prstDash val="solid"/>
              <a:miter/>
            </a:ln>
          </p:spPr>
          <p:txBody>
            <a:bodyPr rtlCol="0" anchor="ctr"/>
            <a:lstStyle/>
            <a:p>
              <a:endParaRPr lang="uk-UA">
                <a:solidFill>
                  <a:schemeClr val="bg1"/>
                </a:solidFill>
              </a:endParaRPr>
            </a:p>
          </p:txBody>
        </p:sp>
        <p:sp>
          <p:nvSpPr>
            <p:cNvPr id="439" name="Freeform: Shape 438">
              <a:extLst>
                <a:ext uri="{FF2B5EF4-FFF2-40B4-BE49-F238E27FC236}">
                  <a16:creationId xmlns:a16="http://schemas.microsoft.com/office/drawing/2014/main" id="{7044D05F-42F5-8242-65B7-4F203B534234}"/>
                </a:ext>
              </a:extLst>
            </p:cNvPr>
            <p:cNvSpPr/>
            <p:nvPr/>
          </p:nvSpPr>
          <p:spPr>
            <a:xfrm>
              <a:off x="23460011"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solidFill>
                  <a:schemeClr val="bg1"/>
                </a:solidFill>
              </a:endParaRPr>
            </a:p>
          </p:txBody>
        </p:sp>
        <p:sp>
          <p:nvSpPr>
            <p:cNvPr id="440" name="Freeform: Shape 439">
              <a:extLst>
                <a:ext uri="{FF2B5EF4-FFF2-40B4-BE49-F238E27FC236}">
                  <a16:creationId xmlns:a16="http://schemas.microsoft.com/office/drawing/2014/main" id="{8E6063B4-CCC8-71CB-29F4-DBA6304841EC}"/>
                </a:ext>
              </a:extLst>
            </p:cNvPr>
            <p:cNvSpPr/>
            <p:nvPr/>
          </p:nvSpPr>
          <p:spPr>
            <a:xfrm>
              <a:off x="24330194"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solidFill>
                  <a:schemeClr val="bg1"/>
                </a:solidFill>
              </a:endParaRPr>
            </a:p>
          </p:txBody>
        </p:sp>
        <p:sp>
          <p:nvSpPr>
            <p:cNvPr id="441" name="Freeform: Shape 440">
              <a:extLst>
                <a:ext uri="{FF2B5EF4-FFF2-40B4-BE49-F238E27FC236}">
                  <a16:creationId xmlns:a16="http://schemas.microsoft.com/office/drawing/2014/main" id="{1552FA34-31AC-0F44-BC76-8B259E70CA9D}"/>
                </a:ext>
              </a:extLst>
            </p:cNvPr>
            <p:cNvSpPr/>
            <p:nvPr/>
          </p:nvSpPr>
          <p:spPr>
            <a:xfrm>
              <a:off x="83574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42" name="Freeform: Shape 441">
              <a:extLst>
                <a:ext uri="{FF2B5EF4-FFF2-40B4-BE49-F238E27FC236}">
                  <a16:creationId xmlns:a16="http://schemas.microsoft.com/office/drawing/2014/main" id="{A1F35D1D-2D59-F4BD-E52D-763E4625D955}"/>
                </a:ext>
              </a:extLst>
            </p:cNvPr>
            <p:cNvSpPr/>
            <p:nvPr/>
          </p:nvSpPr>
          <p:spPr>
            <a:xfrm>
              <a:off x="-34412"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43" name="Freeform: Shape 442">
              <a:extLst>
                <a:ext uri="{FF2B5EF4-FFF2-40B4-BE49-F238E27FC236}">
                  <a16:creationId xmlns:a16="http://schemas.microsoft.com/office/drawing/2014/main" id="{863A5D8B-0EFA-75DE-37BC-EFD1DF2A8CE1}"/>
                </a:ext>
              </a:extLst>
            </p:cNvPr>
            <p:cNvSpPr/>
            <p:nvPr/>
          </p:nvSpPr>
          <p:spPr>
            <a:xfrm>
              <a:off x="1705924" y="13280922"/>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50" y="194642"/>
                    <a:pt x="275213"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3"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44" name="Freeform: Shape 443">
              <a:extLst>
                <a:ext uri="{FF2B5EF4-FFF2-40B4-BE49-F238E27FC236}">
                  <a16:creationId xmlns:a16="http://schemas.microsoft.com/office/drawing/2014/main" id="{D2EF4A04-380E-3C2E-37FA-41FBA96838BF}"/>
                </a:ext>
              </a:extLst>
            </p:cNvPr>
            <p:cNvSpPr/>
            <p:nvPr/>
          </p:nvSpPr>
          <p:spPr>
            <a:xfrm>
              <a:off x="257607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45" name="Freeform: Shape 444">
              <a:extLst>
                <a:ext uri="{FF2B5EF4-FFF2-40B4-BE49-F238E27FC236}">
                  <a16:creationId xmlns:a16="http://schemas.microsoft.com/office/drawing/2014/main" id="{A4AF5279-29D9-D82C-B448-64233B40D0D7}"/>
                </a:ext>
              </a:extLst>
            </p:cNvPr>
            <p:cNvSpPr/>
            <p:nvPr/>
          </p:nvSpPr>
          <p:spPr>
            <a:xfrm>
              <a:off x="4316416" y="13280949"/>
              <a:ext cx="435077" cy="435050"/>
            </a:xfrm>
            <a:custGeom>
              <a:avLst/>
              <a:gdLst>
                <a:gd name="connsiteX0" fmla="*/ 435077 w 435077"/>
                <a:gd name="connsiteY0" fmla="*/ 435050 h 435050"/>
                <a:gd name="connsiteX1" fmla="*/ 435077 w 435077"/>
                <a:gd name="connsiteY1" fmla="*/ 0 h 435050"/>
                <a:gd name="connsiteX2" fmla="*/ 217565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5"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46" name="Freeform: Shape 445">
              <a:extLst>
                <a:ext uri="{FF2B5EF4-FFF2-40B4-BE49-F238E27FC236}">
                  <a16:creationId xmlns:a16="http://schemas.microsoft.com/office/drawing/2014/main" id="{A982DD53-D4BF-F95C-6C6F-ABE59A96D510}"/>
                </a:ext>
              </a:extLst>
            </p:cNvPr>
            <p:cNvSpPr/>
            <p:nvPr/>
          </p:nvSpPr>
          <p:spPr>
            <a:xfrm>
              <a:off x="3446261"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47" name="Freeform: Shape 446">
              <a:extLst>
                <a:ext uri="{FF2B5EF4-FFF2-40B4-BE49-F238E27FC236}">
                  <a16:creationId xmlns:a16="http://schemas.microsoft.com/office/drawing/2014/main" id="{599AC7E1-D446-C934-DFFD-DFC63E6ED755}"/>
                </a:ext>
              </a:extLst>
            </p:cNvPr>
            <p:cNvSpPr/>
            <p:nvPr/>
          </p:nvSpPr>
          <p:spPr>
            <a:xfrm>
              <a:off x="5186571" y="1328092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9"/>
                    <a:pt x="0" y="57702"/>
                    <a:pt x="0" y="0"/>
                  </a:cubicBezTo>
                  <a:lnTo>
                    <a:pt x="217539" y="0"/>
                  </a:lnTo>
                  <a:lnTo>
                    <a:pt x="435077" y="0"/>
                  </a:lnTo>
                  <a:cubicBezTo>
                    <a:pt x="435077" y="57702"/>
                    <a:pt x="412181" y="113039"/>
                    <a:pt x="371365" y="153827"/>
                  </a:cubicBezTo>
                  <a:cubicBezTo>
                    <a:pt x="330577" y="194642"/>
                    <a:pt x="275240" y="217539"/>
                    <a:pt x="217539" y="217539"/>
                  </a:cubicBezTo>
                  <a:cubicBezTo>
                    <a:pt x="159864" y="217539"/>
                    <a:pt x="104527" y="194642"/>
                    <a:pt x="63739" y="153827"/>
                  </a:cubicBezTo>
                  <a:close/>
                  <a:moveTo>
                    <a:pt x="63739" y="281277"/>
                  </a:moveTo>
                  <a:cubicBezTo>
                    <a:pt x="22923" y="322066"/>
                    <a:pt x="0" y="377402"/>
                    <a:pt x="0" y="435077"/>
                  </a:cubicBezTo>
                  <a:lnTo>
                    <a:pt x="217539" y="435077"/>
                  </a:lnTo>
                  <a:lnTo>
                    <a:pt x="435077" y="435077"/>
                  </a:lnTo>
                  <a:cubicBezTo>
                    <a:pt x="435077" y="377402"/>
                    <a:pt x="412181" y="322066"/>
                    <a:pt x="371365" y="281277"/>
                  </a:cubicBezTo>
                  <a:cubicBezTo>
                    <a:pt x="330577" y="240462"/>
                    <a:pt x="275240"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48" name="Freeform: Shape 447">
              <a:extLst>
                <a:ext uri="{FF2B5EF4-FFF2-40B4-BE49-F238E27FC236}">
                  <a16:creationId xmlns:a16="http://schemas.microsoft.com/office/drawing/2014/main" id="{04493991-34F6-A542-1B52-7BCE89ED31EE}"/>
                </a:ext>
              </a:extLst>
            </p:cNvPr>
            <p:cNvSpPr/>
            <p:nvPr/>
          </p:nvSpPr>
          <p:spPr>
            <a:xfrm>
              <a:off x="6056725"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49" name="Freeform: Shape 448">
              <a:extLst>
                <a:ext uri="{FF2B5EF4-FFF2-40B4-BE49-F238E27FC236}">
                  <a16:creationId xmlns:a16="http://schemas.microsoft.com/office/drawing/2014/main" id="{10368CBB-21F8-7AC3-33A6-091B6C878E97}"/>
                </a:ext>
              </a:extLst>
            </p:cNvPr>
            <p:cNvSpPr/>
            <p:nvPr/>
          </p:nvSpPr>
          <p:spPr>
            <a:xfrm>
              <a:off x="779706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50" name="Freeform: Shape 449">
              <a:extLst>
                <a:ext uri="{FF2B5EF4-FFF2-40B4-BE49-F238E27FC236}">
                  <a16:creationId xmlns:a16="http://schemas.microsoft.com/office/drawing/2014/main" id="{585EF69B-54D8-2230-73CB-94B668CFBC7D}"/>
                </a:ext>
              </a:extLst>
            </p:cNvPr>
            <p:cNvSpPr/>
            <p:nvPr/>
          </p:nvSpPr>
          <p:spPr>
            <a:xfrm>
              <a:off x="6926907" y="1328092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51" name="Freeform: Shape 450">
              <a:extLst>
                <a:ext uri="{FF2B5EF4-FFF2-40B4-BE49-F238E27FC236}">
                  <a16:creationId xmlns:a16="http://schemas.microsoft.com/office/drawing/2014/main" id="{36D5F8E8-5D7C-0E0C-A2F9-16280CD5F9C8}"/>
                </a:ext>
              </a:extLst>
            </p:cNvPr>
            <p:cNvSpPr/>
            <p:nvPr/>
          </p:nvSpPr>
          <p:spPr>
            <a:xfrm>
              <a:off x="8667217"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52" name="Freeform: Shape 451">
              <a:extLst>
                <a:ext uri="{FF2B5EF4-FFF2-40B4-BE49-F238E27FC236}">
                  <a16:creationId xmlns:a16="http://schemas.microsoft.com/office/drawing/2014/main" id="{982D9EC5-D586-F28B-98FF-A073596AE49D}"/>
                </a:ext>
              </a:extLst>
            </p:cNvPr>
            <p:cNvSpPr/>
            <p:nvPr/>
          </p:nvSpPr>
          <p:spPr>
            <a:xfrm>
              <a:off x="953737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53" name="Freeform: Shape 452">
              <a:extLst>
                <a:ext uri="{FF2B5EF4-FFF2-40B4-BE49-F238E27FC236}">
                  <a16:creationId xmlns:a16="http://schemas.microsoft.com/office/drawing/2014/main" id="{79B07F5C-A6E1-5A5A-2C41-AA45FB37D858}"/>
                </a:ext>
              </a:extLst>
            </p:cNvPr>
            <p:cNvSpPr/>
            <p:nvPr/>
          </p:nvSpPr>
          <p:spPr>
            <a:xfrm>
              <a:off x="1127770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54" name="Freeform: Shape 453">
              <a:extLst>
                <a:ext uri="{FF2B5EF4-FFF2-40B4-BE49-F238E27FC236}">
                  <a16:creationId xmlns:a16="http://schemas.microsoft.com/office/drawing/2014/main" id="{969A3BD6-7293-225D-AA86-5A3714BD6DF7}"/>
                </a:ext>
              </a:extLst>
            </p:cNvPr>
            <p:cNvSpPr/>
            <p:nvPr/>
          </p:nvSpPr>
          <p:spPr>
            <a:xfrm>
              <a:off x="1040752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55" name="Freeform: Shape 454">
              <a:extLst>
                <a:ext uri="{FF2B5EF4-FFF2-40B4-BE49-F238E27FC236}">
                  <a16:creationId xmlns:a16="http://schemas.microsoft.com/office/drawing/2014/main" id="{E53AEC98-F83E-A4DC-5973-F52237FB9C0C}"/>
                </a:ext>
              </a:extLst>
            </p:cNvPr>
            <p:cNvSpPr/>
            <p:nvPr/>
          </p:nvSpPr>
          <p:spPr>
            <a:xfrm>
              <a:off x="1214786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49" y="194642"/>
                    <a:pt x="275239" y="217539"/>
                    <a:pt x="217539" y="217539"/>
                  </a:cubicBezTo>
                  <a:cubicBezTo>
                    <a:pt x="159836" y="217539"/>
                    <a:pt x="104499"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49" y="240462"/>
                    <a:pt x="275239"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56" name="Freeform: Shape 455">
              <a:extLst>
                <a:ext uri="{FF2B5EF4-FFF2-40B4-BE49-F238E27FC236}">
                  <a16:creationId xmlns:a16="http://schemas.microsoft.com/office/drawing/2014/main" id="{FCD75DA3-5BFD-0CC1-966E-73FABE34A4F0}"/>
                </a:ext>
              </a:extLst>
            </p:cNvPr>
            <p:cNvSpPr/>
            <p:nvPr/>
          </p:nvSpPr>
          <p:spPr>
            <a:xfrm>
              <a:off x="1301801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57" name="Freeform: Shape 456">
              <a:extLst>
                <a:ext uri="{FF2B5EF4-FFF2-40B4-BE49-F238E27FC236}">
                  <a16:creationId xmlns:a16="http://schemas.microsoft.com/office/drawing/2014/main" id="{E7D8FB4B-CF49-1516-421F-7F21A494C1C4}"/>
                </a:ext>
              </a:extLst>
            </p:cNvPr>
            <p:cNvSpPr/>
            <p:nvPr/>
          </p:nvSpPr>
          <p:spPr>
            <a:xfrm>
              <a:off x="14758382"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58" name="Freeform: Shape 457">
              <a:extLst>
                <a:ext uri="{FF2B5EF4-FFF2-40B4-BE49-F238E27FC236}">
                  <a16:creationId xmlns:a16="http://schemas.microsoft.com/office/drawing/2014/main" id="{0FC89920-7DF7-F13E-3F3F-1FDCE015F18E}"/>
                </a:ext>
              </a:extLst>
            </p:cNvPr>
            <p:cNvSpPr/>
            <p:nvPr/>
          </p:nvSpPr>
          <p:spPr>
            <a:xfrm>
              <a:off x="1388820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59" name="Freeform: Shape 458">
              <a:extLst>
                <a:ext uri="{FF2B5EF4-FFF2-40B4-BE49-F238E27FC236}">
                  <a16:creationId xmlns:a16="http://schemas.microsoft.com/office/drawing/2014/main" id="{E83CBF41-3C6F-15DB-C4BF-B004E4390720}"/>
                </a:ext>
              </a:extLst>
            </p:cNvPr>
            <p:cNvSpPr/>
            <p:nvPr/>
          </p:nvSpPr>
          <p:spPr>
            <a:xfrm>
              <a:off x="1562853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60" name="Freeform: Shape 459">
              <a:extLst>
                <a:ext uri="{FF2B5EF4-FFF2-40B4-BE49-F238E27FC236}">
                  <a16:creationId xmlns:a16="http://schemas.microsoft.com/office/drawing/2014/main" id="{E82B834F-8609-A05F-FE58-EDEEDE5A8D0B}"/>
                </a:ext>
              </a:extLst>
            </p:cNvPr>
            <p:cNvSpPr/>
            <p:nvPr/>
          </p:nvSpPr>
          <p:spPr>
            <a:xfrm>
              <a:off x="1649869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61" name="Freeform: Shape 460">
              <a:extLst>
                <a:ext uri="{FF2B5EF4-FFF2-40B4-BE49-F238E27FC236}">
                  <a16:creationId xmlns:a16="http://schemas.microsoft.com/office/drawing/2014/main" id="{28159F47-9DB4-E0F7-85F7-A987A9C08FC0}"/>
                </a:ext>
              </a:extLst>
            </p:cNvPr>
            <p:cNvSpPr/>
            <p:nvPr/>
          </p:nvSpPr>
          <p:spPr>
            <a:xfrm>
              <a:off x="1823902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solidFill>
                  <a:schemeClr val="bg1"/>
                </a:solidFill>
              </a:endParaRPr>
            </a:p>
          </p:txBody>
        </p:sp>
        <p:sp>
          <p:nvSpPr>
            <p:cNvPr id="462" name="Freeform: Shape 461">
              <a:extLst>
                <a:ext uri="{FF2B5EF4-FFF2-40B4-BE49-F238E27FC236}">
                  <a16:creationId xmlns:a16="http://schemas.microsoft.com/office/drawing/2014/main" id="{E46497BA-14E8-770B-23D1-F8A9807064E1}"/>
                </a:ext>
              </a:extLst>
            </p:cNvPr>
            <p:cNvSpPr/>
            <p:nvPr/>
          </p:nvSpPr>
          <p:spPr>
            <a:xfrm>
              <a:off x="1736884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7 w 435077"/>
                <a:gd name="connsiteY4" fmla="*/ 435077 h 435077"/>
                <a:gd name="connsiteX5" fmla="*/ 217567 w 435077"/>
                <a:gd name="connsiteY5" fmla="*/ 0 h 435077"/>
                <a:gd name="connsiteX6" fmla="*/ 435077 w 435077"/>
                <a:gd name="connsiteY6" fmla="*/ 217566 h 435077"/>
                <a:gd name="connsiteX7" fmla="*/ 217567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7" y="435077"/>
                  </a:moveTo>
                  <a:lnTo>
                    <a:pt x="217567" y="0"/>
                  </a:lnTo>
                  <a:lnTo>
                    <a:pt x="435077" y="217566"/>
                  </a:lnTo>
                  <a:lnTo>
                    <a:pt x="217567" y="435077"/>
                  </a:lnTo>
                  <a:close/>
                </a:path>
              </a:pathLst>
            </a:custGeom>
            <a:grpFill/>
            <a:ln w="27192" cap="flat">
              <a:noFill/>
              <a:prstDash val="solid"/>
              <a:miter/>
            </a:ln>
          </p:spPr>
          <p:txBody>
            <a:bodyPr rtlCol="0" anchor="ctr"/>
            <a:lstStyle/>
            <a:p>
              <a:endParaRPr lang="uk-UA">
                <a:solidFill>
                  <a:schemeClr val="bg1"/>
                </a:solidFill>
              </a:endParaRPr>
            </a:p>
          </p:txBody>
        </p:sp>
        <p:sp>
          <p:nvSpPr>
            <p:cNvPr id="463" name="Freeform: Shape 462">
              <a:extLst>
                <a:ext uri="{FF2B5EF4-FFF2-40B4-BE49-F238E27FC236}">
                  <a16:creationId xmlns:a16="http://schemas.microsoft.com/office/drawing/2014/main" id="{49DA0588-06A1-E4AD-4113-DFDB5AAAD105}"/>
                </a:ext>
              </a:extLst>
            </p:cNvPr>
            <p:cNvSpPr/>
            <p:nvPr/>
          </p:nvSpPr>
          <p:spPr>
            <a:xfrm>
              <a:off x="1910918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0"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64" name="Freeform: Shape 463">
              <a:extLst>
                <a:ext uri="{FF2B5EF4-FFF2-40B4-BE49-F238E27FC236}">
                  <a16:creationId xmlns:a16="http://schemas.microsoft.com/office/drawing/2014/main" id="{4D454931-49A8-6C06-966E-B97812B9D910}"/>
                </a:ext>
              </a:extLst>
            </p:cNvPr>
            <p:cNvSpPr/>
            <p:nvPr/>
          </p:nvSpPr>
          <p:spPr>
            <a:xfrm>
              <a:off x="1997933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65" name="Freeform: Shape 464">
              <a:extLst>
                <a:ext uri="{FF2B5EF4-FFF2-40B4-BE49-F238E27FC236}">
                  <a16:creationId xmlns:a16="http://schemas.microsoft.com/office/drawing/2014/main" id="{0B65D191-A80C-D4BA-B88D-D4C425D09241}"/>
                </a:ext>
              </a:extLst>
            </p:cNvPr>
            <p:cNvSpPr/>
            <p:nvPr/>
          </p:nvSpPr>
          <p:spPr>
            <a:xfrm>
              <a:off x="21719675" y="13280922"/>
              <a:ext cx="435077" cy="435077"/>
            </a:xfrm>
            <a:custGeom>
              <a:avLst/>
              <a:gdLst>
                <a:gd name="connsiteX0" fmla="*/ 435077 w 435077"/>
                <a:gd name="connsiteY0" fmla="*/ 435077 h 435077"/>
                <a:gd name="connsiteX1" fmla="*/ 435077 w 435077"/>
                <a:gd name="connsiteY1" fmla="*/ 0 h 435077"/>
                <a:gd name="connsiteX2" fmla="*/ 217565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66" name="Freeform: Shape 465">
              <a:extLst>
                <a:ext uri="{FF2B5EF4-FFF2-40B4-BE49-F238E27FC236}">
                  <a16:creationId xmlns:a16="http://schemas.microsoft.com/office/drawing/2014/main" id="{266B28EB-3383-D698-2E30-A63AEA0D1AA6}"/>
                </a:ext>
              </a:extLst>
            </p:cNvPr>
            <p:cNvSpPr/>
            <p:nvPr/>
          </p:nvSpPr>
          <p:spPr>
            <a:xfrm>
              <a:off x="2084952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sp>
          <p:nvSpPr>
            <p:cNvPr id="467" name="Freeform: Shape 466">
              <a:extLst>
                <a:ext uri="{FF2B5EF4-FFF2-40B4-BE49-F238E27FC236}">
                  <a16:creationId xmlns:a16="http://schemas.microsoft.com/office/drawing/2014/main" id="{52F2197F-DE35-7237-7658-F04C8DB7D13B}"/>
                </a:ext>
              </a:extLst>
            </p:cNvPr>
            <p:cNvSpPr/>
            <p:nvPr/>
          </p:nvSpPr>
          <p:spPr>
            <a:xfrm>
              <a:off x="2258985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15" y="217539"/>
                    <a:pt x="217539" y="217539"/>
                  </a:cubicBezTo>
                  <a:cubicBezTo>
                    <a:pt x="159838"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15" y="217539"/>
                    <a:pt x="217539" y="217539"/>
                  </a:cubicBezTo>
                  <a:cubicBezTo>
                    <a:pt x="159838" y="217539"/>
                    <a:pt x="104501" y="240462"/>
                    <a:pt x="63712" y="281277"/>
                  </a:cubicBezTo>
                  <a:close/>
                </a:path>
              </a:pathLst>
            </a:custGeom>
            <a:grpFill/>
            <a:ln w="27192" cap="flat">
              <a:noFill/>
              <a:prstDash val="solid"/>
              <a:miter/>
            </a:ln>
          </p:spPr>
          <p:txBody>
            <a:bodyPr rtlCol="0" anchor="ctr"/>
            <a:lstStyle/>
            <a:p>
              <a:endParaRPr lang="uk-UA">
                <a:solidFill>
                  <a:schemeClr val="bg1"/>
                </a:solidFill>
              </a:endParaRPr>
            </a:p>
          </p:txBody>
        </p:sp>
        <p:sp>
          <p:nvSpPr>
            <p:cNvPr id="468" name="Freeform: Shape 467">
              <a:extLst>
                <a:ext uri="{FF2B5EF4-FFF2-40B4-BE49-F238E27FC236}">
                  <a16:creationId xmlns:a16="http://schemas.microsoft.com/office/drawing/2014/main" id="{69CF7E9A-1602-D05C-FEE5-DEDAF0AA1471}"/>
                </a:ext>
              </a:extLst>
            </p:cNvPr>
            <p:cNvSpPr/>
            <p:nvPr/>
          </p:nvSpPr>
          <p:spPr>
            <a:xfrm>
              <a:off x="2346001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2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12" y="217539"/>
                  </a:lnTo>
                  <a:lnTo>
                    <a:pt x="0" y="217539"/>
                  </a:lnTo>
                  <a:close/>
                  <a:moveTo>
                    <a:pt x="0" y="435077"/>
                  </a:moveTo>
                  <a:lnTo>
                    <a:pt x="0" y="217566"/>
                  </a:lnTo>
                  <a:lnTo>
                    <a:pt x="217512" y="217566"/>
                  </a:lnTo>
                  <a:lnTo>
                    <a:pt x="0" y="435077"/>
                  </a:lnTo>
                  <a:close/>
                </a:path>
              </a:pathLst>
            </a:custGeom>
            <a:grpFill/>
            <a:ln w="27192" cap="flat">
              <a:noFill/>
              <a:prstDash val="solid"/>
              <a:miter/>
            </a:ln>
          </p:spPr>
          <p:txBody>
            <a:bodyPr rtlCol="0" anchor="ctr"/>
            <a:lstStyle/>
            <a:p>
              <a:endParaRPr lang="uk-UA">
                <a:solidFill>
                  <a:schemeClr val="bg1"/>
                </a:solidFill>
              </a:endParaRPr>
            </a:p>
          </p:txBody>
        </p:sp>
        <p:sp>
          <p:nvSpPr>
            <p:cNvPr id="469" name="Freeform: Shape 468">
              <a:extLst>
                <a:ext uri="{FF2B5EF4-FFF2-40B4-BE49-F238E27FC236}">
                  <a16:creationId xmlns:a16="http://schemas.microsoft.com/office/drawing/2014/main" id="{10309F4A-D838-8D2F-6B6F-D3736DDEDC64}"/>
                </a:ext>
              </a:extLst>
            </p:cNvPr>
            <p:cNvSpPr/>
            <p:nvPr/>
          </p:nvSpPr>
          <p:spPr>
            <a:xfrm>
              <a:off x="24330194"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solidFill>
                  <a:schemeClr val="bg1"/>
                </a:solidFill>
              </a:endParaRPr>
            </a:p>
          </p:txBody>
        </p:sp>
      </p:grpSp>
      <p:sp>
        <p:nvSpPr>
          <p:cNvPr id="470" name="TextBox 469">
            <a:extLst>
              <a:ext uri="{FF2B5EF4-FFF2-40B4-BE49-F238E27FC236}">
                <a16:creationId xmlns:a16="http://schemas.microsoft.com/office/drawing/2014/main" id="{90707BD4-B7B6-12E3-96DC-5C5CEDD6A6FF}"/>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chemeClr val="bg1"/>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45750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indent="0" algn="l" defTabSz="914218"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7" name="Title 1">
            <a:extLst>
              <a:ext uri="{FF2B5EF4-FFF2-40B4-BE49-F238E27FC236}">
                <a16:creationId xmlns:a16="http://schemas.microsoft.com/office/drawing/2014/main" id="{184617A5-E44D-86DD-8C8E-5D85DFCA435B}"/>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26778244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723160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10653295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384048"/>
            <a:ext cx="10101071" cy="10479088"/>
          </a:xfrm>
        </p:spPr>
        <p:txBody>
          <a:bodyPr/>
          <a:lstStyle>
            <a:lvl1pPr>
              <a:lnSpc>
                <a:spcPct val="100000"/>
              </a:lnSpc>
              <a:defRPr sz="8598">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2"/>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411744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3"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1527048"/>
            <a:ext cx="10099675" cy="9337676"/>
          </a:xfrm>
        </p:spPr>
        <p:txBody>
          <a:bodyPr/>
          <a:lstStyle>
            <a:lvl1pPr>
              <a:lnSpc>
                <a:spcPct val="100000"/>
              </a:lnSpc>
              <a:defRPr sz="8598">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2"/>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4025315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4956175" cy="4573588"/>
          </a:xfrm>
        </p:spPr>
        <p:txBody>
          <a:bodyPr/>
          <a:lstStyle>
            <a:lvl1pPr>
              <a:lnSpc>
                <a:spcPct val="100000"/>
              </a:lnSpc>
              <a:defRPr sz="6398">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4"/>
            <a:ext cx="4949824"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97890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859088"/>
          </a:xfrm>
        </p:spPr>
        <p:txBody>
          <a:bodyPr rIns="457200"/>
          <a:lstStyle>
            <a:lvl1pPr>
              <a:lnSpc>
                <a:spcPct val="100000"/>
              </a:lnSpc>
              <a:defRPr sz="6398">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14091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6" y="420624"/>
            <a:ext cx="17141826" cy="8191500"/>
          </a:xfrm>
        </p:spPr>
        <p:txBody>
          <a:bodyPr/>
          <a:lstStyle>
            <a:lvl1pPr>
              <a:defRPr sz="17196" b="0" i="0">
                <a:solidFill>
                  <a:schemeClr val="tx2"/>
                </a:solidFill>
                <a:latin typeface="IBM Plex Sans ExtLt" panose="020B0303050203000203" pitchFamily="34" charset="0"/>
              </a:defRPr>
            </a:lvl1pPr>
          </a:lstStyle>
          <a:p>
            <a:r>
              <a:rPr lang="en-US"/>
              <a:t>Click to edit Master title style</a:t>
            </a:r>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107593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4048"/>
            <a:ext cx="9909174" cy="2859088"/>
          </a:xfrm>
        </p:spPr>
        <p:txBody>
          <a:bodyPr/>
          <a:lstStyle>
            <a:lvl1pPr>
              <a:lnSpc>
                <a:spcPct val="100000"/>
              </a:lnSpc>
              <a:defRPr sz="6398">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4" cy="8574088"/>
          </a:xfrm>
        </p:spPr>
        <p:txBody>
          <a:bodyPr/>
          <a:lstStyle>
            <a:lvl1pPr>
              <a:lnSpc>
                <a:spcPct val="100000"/>
              </a:lnSpc>
              <a:spcBef>
                <a:spcPts val="0"/>
              </a:spcBef>
              <a:defRPr sz="6398">
                <a:solidFill>
                  <a:schemeClr val="tx2"/>
                </a:solidFill>
              </a:defRPr>
            </a:lvl1pPr>
            <a:lvl2pPr marL="585098" indent="-585098">
              <a:lnSpc>
                <a:spcPct val="100000"/>
              </a:lnSpc>
              <a:spcBef>
                <a:spcPts val="0"/>
              </a:spcBef>
              <a:defRPr sz="6398">
                <a:solidFill>
                  <a:schemeClr val="tx2"/>
                </a:solidFill>
              </a:defRPr>
            </a:lvl2pPr>
            <a:lvl3pPr marL="1097060" indent="-585098">
              <a:lnSpc>
                <a:spcPct val="100000"/>
              </a:lnSpc>
              <a:spcBef>
                <a:spcPts val="0"/>
              </a:spcBef>
              <a:defRPr sz="6398">
                <a:solidFill>
                  <a:schemeClr val="tx2"/>
                </a:solidFill>
              </a:defRPr>
            </a:lvl3pPr>
            <a:lvl4pPr marL="1755296">
              <a:lnSpc>
                <a:spcPct val="100000"/>
              </a:lnSpc>
              <a:spcBef>
                <a:spcPts val="0"/>
              </a:spcBef>
              <a:defRPr sz="6398">
                <a:solidFill>
                  <a:schemeClr val="tx2"/>
                </a:solidFill>
              </a:defRPr>
            </a:lvl4pPr>
            <a:lvl5pPr>
              <a:lnSpc>
                <a:spcPct val="100000"/>
              </a:lnSpc>
              <a:spcBef>
                <a:spcPts val="0"/>
              </a:spcBef>
              <a:defRPr sz="63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163928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1" cy="9717088"/>
          </a:xfrm>
        </p:spPr>
        <p:txBody>
          <a:bodyPr/>
          <a:lstStyle>
            <a:lvl1pPr>
              <a:lnSpc>
                <a:spcPct val="100000"/>
              </a:lnSpc>
              <a:defRPr sz="8598">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25411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6667500" y="1728336"/>
            <a:ext cx="14662150" cy="9717087"/>
          </a:xfrm>
        </p:spPr>
        <p:txBody>
          <a:bodyPr/>
          <a:lstStyle>
            <a:lvl1pPr>
              <a:lnSpc>
                <a:spcPct val="100000"/>
              </a:lnSpc>
              <a:defRPr sz="8600">
                <a:solidFill>
                  <a:schemeClr val="tx2"/>
                </a:solidFill>
              </a:defRPr>
            </a:lvl1pPr>
          </a:lstStyle>
          <a:p>
            <a:r>
              <a:rPr lang="en-US"/>
              <a:t>Click to edit Master title style</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1">
            <a:extLst>
              <a:ext uri="{FF2B5EF4-FFF2-40B4-BE49-F238E27FC236}">
                <a16:creationId xmlns:a16="http://schemas.microsoft.com/office/drawing/2014/main" id="{BAD5B3F4-41FA-5B40-DA62-5B54E0897A82}"/>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1471603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4" y="576072"/>
            <a:ext cx="7623174"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9"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a:t>↗︎00M</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1" y="9296400"/>
            <a:ext cx="11049000"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804762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2998">
                <a:solidFill>
                  <a:schemeClr val="accent1"/>
                </a:solidFill>
              </a:defRPr>
            </a:lvl1pPr>
            <a:lvl2pPr marL="0" indent="0">
              <a:buNone/>
              <a:defRPr/>
            </a:lvl2pPr>
          </a:lstStyle>
          <a:p>
            <a:pPr lvl="0"/>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426482"/>
            <a:ext cx="4949824" cy="1906588"/>
          </a:xfrm>
        </p:spPr>
        <p:txBody>
          <a:bodyPr/>
          <a:lstStyle>
            <a:lvl1pPr>
              <a:lnSpc>
                <a:spcPct val="90000"/>
              </a:lnSpc>
              <a:defRPr sz="12998">
                <a:solidFill>
                  <a:schemeClr val="accent1"/>
                </a:solidFill>
              </a:defRPr>
            </a:lvl1pPr>
          </a:lstStyle>
          <a:p>
            <a:pPr lvl="0"/>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5"/>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5"/>
            <a:ext cx="4949824" cy="1903414"/>
          </a:xfrm>
        </p:spPr>
        <p:txBody>
          <a:bodyPr/>
          <a:lstStyle>
            <a:lvl1pPr>
              <a:lnSpc>
                <a:spcPct val="90000"/>
              </a:lnSpc>
              <a:defRPr sz="12998">
                <a:solidFill>
                  <a:schemeClr val="accent1"/>
                </a:solidFill>
              </a:defRPr>
            </a:lvl1pPr>
          </a:lstStyle>
          <a:p>
            <a:pPr lvl="0"/>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9" y="2333067"/>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53062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4" cy="5335588"/>
          </a:xfrm>
        </p:spPr>
        <p:txBody>
          <a:bodyPr/>
          <a:lstStyle>
            <a:lvl1pPr>
              <a:lnSpc>
                <a:spcPct val="100000"/>
              </a:lnSpc>
              <a:defRPr sz="8598">
                <a:solidFill>
                  <a:schemeClr val="accent1"/>
                </a:solidFill>
              </a:defRPr>
            </a:lvl1pPr>
          </a:lstStyle>
          <a:p>
            <a:r>
              <a:rPr lang="en-US"/>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402336"/>
            <a:ext cx="11049000" cy="5335588"/>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p:spPr>
        <p:txBody>
          <a:bodyPr/>
          <a:lstStyle>
            <a:lvl1pPr>
              <a:lnSpc>
                <a:spcPct val="100000"/>
              </a:lnSpc>
              <a:defRPr sz="8598">
                <a:solidFill>
                  <a:schemeClr val="accent1"/>
                </a:solidFill>
              </a:defRPr>
            </a:lvl1pPr>
            <a:lvl2pPr>
              <a:lnSpc>
                <a:spcPct val="100000"/>
              </a:lnSpc>
              <a:defRPr sz="8598">
                <a:solidFill>
                  <a:schemeClr val="accent1"/>
                </a:solidFill>
              </a:defRPr>
            </a:lvl2pPr>
            <a:lvl3pPr>
              <a:lnSpc>
                <a:spcPct val="100000"/>
              </a:lnSpc>
              <a:defRPr sz="8598">
                <a:solidFill>
                  <a:schemeClr val="accent1"/>
                </a:solidFill>
              </a:defRPr>
            </a:lvl3pPr>
            <a:lvl4pPr>
              <a:lnSpc>
                <a:spcPct val="100000"/>
              </a:lnSpc>
              <a:defRPr sz="8598">
                <a:solidFill>
                  <a:schemeClr val="accent1"/>
                </a:solidFill>
              </a:defRPr>
            </a:lvl4pPr>
            <a:lvl5pPr>
              <a:lnSpc>
                <a:spcPct val="100000"/>
              </a:lnSpc>
              <a:defRPr sz="8598">
                <a:solidFill>
                  <a:schemeClr val="accent1"/>
                </a:solidFill>
              </a:defRPr>
            </a:lvl5pPr>
          </a:lstStyle>
          <a:p>
            <a:pPr lvl="0"/>
            <a:r>
              <a:rPr lang="en-US"/>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3556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8"/>
          </a:xfrm>
        </p:spPr>
        <p:txBody>
          <a:bodyPr/>
          <a:lstStyle>
            <a:lvl1pPr>
              <a:lnSpc>
                <a:spcPct val="90000"/>
              </a:lnSpc>
              <a:defRPr sz="12998">
                <a:solidFill>
                  <a:schemeClr val="accent1"/>
                </a:solidFill>
              </a:defRPr>
            </a:lvl1pPr>
            <a:lvl2pPr marL="0" indent="0">
              <a:buNone/>
              <a:defRPr/>
            </a:lvl2pPr>
          </a:lstStyle>
          <a:p>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6"/>
          </a:xfrm>
        </p:spPr>
        <p:txBody>
          <a:bodyPr/>
          <a:lstStyle>
            <a:lvl1pPr>
              <a:lnSpc>
                <a:spcPct val="90000"/>
              </a:lnSpc>
              <a:defRPr sz="12998">
                <a:solidFill>
                  <a:schemeClr val="accent1"/>
                </a:solidFill>
              </a:defRPr>
            </a:lvl1pPr>
          </a:lstStyle>
          <a:p>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3" y="8403337"/>
            <a:ext cx="4951411" cy="2857506"/>
          </a:xfrm>
        </p:spPr>
        <p:txBody>
          <a:bodyPr/>
          <a:lstStyle>
            <a:lvl1pPr>
              <a:lnSpc>
                <a:spcPct val="90000"/>
              </a:lnSpc>
              <a:defRPr sz="12998">
                <a:solidFill>
                  <a:schemeClr val="accent1"/>
                </a:solidFill>
              </a:defRPr>
            </a:lvl1pPr>
          </a:lstStyle>
          <a:p>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733806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4"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08901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Straight Connector 20" descr="Vertical column divider ">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descr="Vertical column divider ">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569184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6"/>
            <a:ext cx="4956175" cy="381000"/>
          </a:xfrm>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689884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576072"/>
            <a:ext cx="4949824" cy="2097088"/>
          </a:xfrm>
        </p:spPr>
        <p:txBody>
          <a:bodyPr/>
          <a:lstStyle>
            <a:lvl1pPr>
              <a:lnSpc>
                <a:spcPct val="110000"/>
              </a:lnSpc>
              <a:defRPr sz="24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4"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5"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2" y="3429000"/>
            <a:ext cx="494211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2" y="3429000"/>
            <a:ext cx="495299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171187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8"/>
            <a:ext cx="4949824" cy="1141412"/>
          </a:xfrm>
        </p:spPr>
        <p:txBody>
          <a:bodyPr/>
          <a:lstStyle>
            <a:lvl1pPr>
              <a:lnSpc>
                <a:spcPct val="100000"/>
              </a:lnSpc>
              <a:defRPr sz="6398">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5" cy="1141412"/>
          </a:xfrm>
        </p:spPr>
        <p:txBody>
          <a:bodyPr/>
          <a:lstStyle>
            <a:lvl1pPr>
              <a:lnSpc>
                <a:spcPct val="100000"/>
              </a:lnSpc>
              <a:spcBef>
                <a:spcPts val="0"/>
              </a:spcBef>
              <a:defRPr sz="6398">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1"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498445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2"/>
            <a:ext cx="7424927" cy="1906588"/>
          </a:xfrm>
        </p:spPr>
        <p:txBody>
          <a:bodyPr/>
          <a:lstStyle>
            <a:lvl1pPr>
              <a:lnSpc>
                <a:spcPct val="110000"/>
              </a:lnSpc>
              <a:defRPr sz="36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3"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1"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2022 IBM Corporation | AI Council September 28 -29 , 2023</a:t>
            </a:r>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6663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xt with pattern">
    <p:bg>
      <p:bgPr>
        <a:solidFill>
          <a:schemeClr val="accent1"/>
        </a:soli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CFA4843-2EEB-F757-826B-7080CBD95F0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bg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10904466-2B5F-6EA8-820B-F755AB4A7FC5}"/>
              </a:ext>
            </a:extLst>
          </p:cNvPr>
          <p:cNvSpPr>
            <a:spLocks noGrp="1"/>
          </p:cNvSpPr>
          <p:nvPr>
            <p:ph type="title"/>
          </p:nvPr>
        </p:nvSpPr>
        <p:spPr>
          <a:xfrm>
            <a:off x="577850" y="339310"/>
            <a:ext cx="11092945" cy="11657428"/>
          </a:xfrm>
        </p:spPr>
        <p:txBody>
          <a:bodyPr/>
          <a:lstStyle>
            <a:lvl1pPr>
              <a:lnSpc>
                <a:spcPct val="100000"/>
              </a:lnSpc>
              <a:defRPr sz="6400">
                <a:solidFill>
                  <a:schemeClr val="bg1"/>
                </a:solidFill>
              </a:defRPr>
            </a:lvl1pPr>
          </a:lstStyle>
          <a:p>
            <a:r>
              <a:rPr lang="en-US"/>
              <a:t>Click to edit Master title style</a:t>
            </a:r>
          </a:p>
        </p:txBody>
      </p:sp>
      <p:sp>
        <p:nvSpPr>
          <p:cNvPr id="32" name="Footer Placeholder 1">
            <a:extLst>
              <a:ext uri="{FF2B5EF4-FFF2-40B4-BE49-F238E27FC236}">
                <a16:creationId xmlns:a16="http://schemas.microsoft.com/office/drawing/2014/main" id="{CFB8F54E-D02B-B808-A8D0-C3C3930BBE80}"/>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bg1"/>
                </a:solidFill>
                <a:latin typeface="IBM Plex Sans" panose="020B0503050203000203" pitchFamily="34" charset="0"/>
              </a:defRPr>
            </a:lvl1pPr>
          </a:lstStyle>
          <a:p>
            <a:r>
              <a:rPr lang="en-US"/>
              <a:t>IBM TechXchange | © 2024 IBM Corporation</a:t>
            </a:r>
          </a:p>
        </p:txBody>
      </p:sp>
      <p:grpSp>
        <p:nvGrpSpPr>
          <p:cNvPr id="5" name="Group 4">
            <a:extLst>
              <a:ext uri="{FF2B5EF4-FFF2-40B4-BE49-F238E27FC236}">
                <a16:creationId xmlns:a16="http://schemas.microsoft.com/office/drawing/2014/main" id="{33C9EAAB-1DED-44F7-0DF2-E9DB6ECC6CA7}"/>
              </a:ext>
            </a:extLst>
          </p:cNvPr>
          <p:cNvGrpSpPr>
            <a:grpSpLocks noChangeAspect="1"/>
          </p:cNvGrpSpPr>
          <p:nvPr userDrawn="1"/>
        </p:nvGrpSpPr>
        <p:grpSpPr>
          <a:xfrm>
            <a:off x="508338" y="502920"/>
            <a:ext cx="23370498" cy="12710160"/>
            <a:chOff x="-34412" y="228570"/>
            <a:chExt cx="24799683" cy="13487429"/>
          </a:xfrm>
          <a:solidFill>
            <a:srgbClr val="C6C6C6">
              <a:alpha val="15000"/>
            </a:srgbClr>
          </a:solidFill>
        </p:grpSpPr>
        <p:sp>
          <p:nvSpPr>
            <p:cNvPr id="30" name="Freeform: Shape 29">
              <a:extLst>
                <a:ext uri="{FF2B5EF4-FFF2-40B4-BE49-F238E27FC236}">
                  <a16:creationId xmlns:a16="http://schemas.microsoft.com/office/drawing/2014/main" id="{98C4EE13-B436-CD50-362E-7F86B87926BB}"/>
                </a:ext>
              </a:extLst>
            </p:cNvPr>
            <p:cNvSpPr/>
            <p:nvPr/>
          </p:nvSpPr>
          <p:spPr>
            <a:xfrm>
              <a:off x="835769" y="228598"/>
              <a:ext cx="435077" cy="435073"/>
            </a:xfrm>
            <a:custGeom>
              <a:avLst/>
              <a:gdLst>
                <a:gd name="connsiteX0" fmla="*/ 371366 w 435077"/>
                <a:gd name="connsiteY0" fmla="*/ 63716 h 435073"/>
                <a:gd name="connsiteX1" fmla="*/ 435077 w 435077"/>
                <a:gd name="connsiteY1" fmla="*/ 217539 h 435073"/>
                <a:gd name="connsiteX2" fmla="*/ 218925 w 435077"/>
                <a:gd name="connsiteY2" fmla="*/ 217539 h 435073"/>
                <a:gd name="connsiteX3" fmla="*/ 371366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1 w 435077"/>
                <a:gd name="connsiteY7" fmla="*/ 281249 h 435073"/>
                <a:gd name="connsiteX8" fmla="*/ 216125 w 435077"/>
                <a:gd name="connsiteY8" fmla="*/ 217539 h 435073"/>
                <a:gd name="connsiteX9" fmla="*/ 0 w 435077"/>
                <a:gd name="connsiteY9" fmla="*/ 217539 h 435073"/>
                <a:gd name="connsiteX10" fmla="*/ 63711 w 435077"/>
                <a:gd name="connsiteY10" fmla="*/ 63716 h 435073"/>
                <a:gd name="connsiteX11" fmla="*/ 217539 w 435077"/>
                <a:gd name="connsiteY11" fmla="*/ 0 h 435073"/>
                <a:gd name="connsiteX12" fmla="*/ 371366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6" y="63716"/>
                  </a:moveTo>
                  <a:cubicBezTo>
                    <a:pt x="412154" y="104512"/>
                    <a:pt x="435077" y="159844"/>
                    <a:pt x="435077" y="217539"/>
                  </a:cubicBezTo>
                  <a:lnTo>
                    <a:pt x="218925" y="217539"/>
                  </a:lnTo>
                  <a:cubicBezTo>
                    <a:pt x="276138" y="217907"/>
                    <a:pt x="330903" y="240784"/>
                    <a:pt x="371366" y="281249"/>
                  </a:cubicBezTo>
                  <a:cubicBezTo>
                    <a:pt x="412154" y="322046"/>
                    <a:pt x="435077" y="377379"/>
                    <a:pt x="435077" y="435073"/>
                  </a:cubicBezTo>
                  <a:lnTo>
                    <a:pt x="217539" y="435073"/>
                  </a:lnTo>
                  <a:lnTo>
                    <a:pt x="0" y="435073"/>
                  </a:lnTo>
                  <a:cubicBezTo>
                    <a:pt x="0" y="377379"/>
                    <a:pt x="22923" y="322046"/>
                    <a:pt x="63711" y="281249"/>
                  </a:cubicBezTo>
                  <a:cubicBezTo>
                    <a:pt x="104174" y="240784"/>
                    <a:pt x="158939" y="217907"/>
                    <a:pt x="216125" y="217539"/>
                  </a:cubicBezTo>
                  <a:lnTo>
                    <a:pt x="0" y="217539"/>
                  </a:lnTo>
                  <a:cubicBezTo>
                    <a:pt x="0" y="159844"/>
                    <a:pt x="22923" y="104512"/>
                    <a:pt x="63711" y="63716"/>
                  </a:cubicBezTo>
                  <a:cubicBezTo>
                    <a:pt x="104500" y="22919"/>
                    <a:pt x="159836" y="0"/>
                    <a:pt x="217539" y="0"/>
                  </a:cubicBezTo>
                  <a:cubicBezTo>
                    <a:pt x="275213" y="0"/>
                    <a:pt x="330550" y="22919"/>
                    <a:pt x="371366" y="63716"/>
                  </a:cubicBezTo>
                  <a:close/>
                </a:path>
              </a:pathLst>
            </a:custGeom>
            <a:grpFill/>
            <a:ln w="27192"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04A2C5F0-405F-36A7-19A0-44A0A152D5A4}"/>
                </a:ext>
              </a:extLst>
            </p:cNvPr>
            <p:cNvSpPr/>
            <p:nvPr/>
          </p:nvSpPr>
          <p:spPr>
            <a:xfrm>
              <a:off x="-34398" y="228598"/>
              <a:ext cx="435090" cy="435078"/>
            </a:xfrm>
            <a:custGeom>
              <a:avLst/>
              <a:gdLst>
                <a:gd name="connsiteX0" fmla="*/ 217525 w 435090"/>
                <a:gd name="connsiteY0" fmla="*/ 0 h 435078"/>
                <a:gd name="connsiteX1" fmla="*/ 0 w 435090"/>
                <a:gd name="connsiteY1" fmla="*/ 0 h 435078"/>
                <a:gd name="connsiteX2" fmla="*/ 0 w 435090"/>
                <a:gd name="connsiteY2" fmla="*/ 217539 h 435078"/>
                <a:gd name="connsiteX3" fmla="*/ 217525 w 435090"/>
                <a:gd name="connsiteY3" fmla="*/ 0 h 435078"/>
                <a:gd name="connsiteX4" fmla="*/ 435091 w 435090"/>
                <a:gd name="connsiteY4" fmla="*/ 0 h 435078"/>
                <a:gd name="connsiteX5" fmla="*/ 435091 w 435090"/>
                <a:gd name="connsiteY5" fmla="*/ 217539 h 435078"/>
                <a:gd name="connsiteX6" fmla="*/ 217552 w 435090"/>
                <a:gd name="connsiteY6" fmla="*/ 0 h 435078"/>
                <a:gd name="connsiteX7" fmla="*/ 435091 w 435090"/>
                <a:gd name="connsiteY7" fmla="*/ 0 h 435078"/>
                <a:gd name="connsiteX8" fmla="*/ 217552 w 435090"/>
                <a:gd name="connsiteY8" fmla="*/ 435079 h 435078"/>
                <a:gd name="connsiteX9" fmla="*/ 435091 w 435090"/>
                <a:gd name="connsiteY9" fmla="*/ 217539 h 435078"/>
                <a:gd name="connsiteX10" fmla="*/ 435091 w 435090"/>
                <a:gd name="connsiteY10" fmla="*/ 435079 h 435078"/>
                <a:gd name="connsiteX11" fmla="*/ 217552 w 435090"/>
                <a:gd name="connsiteY11" fmla="*/ 435079 h 435078"/>
                <a:gd name="connsiteX12" fmla="*/ 217552 w 435090"/>
                <a:gd name="connsiteY12" fmla="*/ 435079 h 435078"/>
                <a:gd name="connsiteX13" fmla="*/ 11 w 435090"/>
                <a:gd name="connsiteY13" fmla="*/ 217539 h 435078"/>
                <a:gd name="connsiteX14" fmla="*/ 11 w 435090"/>
                <a:gd name="connsiteY14" fmla="*/ 435079 h 435078"/>
                <a:gd name="connsiteX15" fmla="*/ 217552 w 435090"/>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8">
                  <a:moveTo>
                    <a:pt x="217525" y="0"/>
                  </a:moveTo>
                  <a:lnTo>
                    <a:pt x="0" y="0"/>
                  </a:lnTo>
                  <a:lnTo>
                    <a:pt x="0" y="217539"/>
                  </a:lnTo>
                  <a:lnTo>
                    <a:pt x="217525" y="0"/>
                  </a:lnTo>
                  <a:close/>
                  <a:moveTo>
                    <a:pt x="435091" y="0"/>
                  </a:moveTo>
                  <a:lnTo>
                    <a:pt x="435091" y="217539"/>
                  </a:lnTo>
                  <a:lnTo>
                    <a:pt x="217552" y="0"/>
                  </a:lnTo>
                  <a:lnTo>
                    <a:pt x="435091" y="0"/>
                  </a:lnTo>
                  <a:close/>
                  <a:moveTo>
                    <a:pt x="217552" y="435079"/>
                  </a:moveTo>
                  <a:lnTo>
                    <a:pt x="435091" y="217539"/>
                  </a:lnTo>
                  <a:lnTo>
                    <a:pt x="435091" y="435079"/>
                  </a:lnTo>
                  <a:lnTo>
                    <a:pt x="217552" y="435079"/>
                  </a:lnTo>
                  <a:close/>
                  <a:moveTo>
                    <a:pt x="217552" y="435079"/>
                  </a:moveTo>
                  <a:lnTo>
                    <a:pt x="11" y="217539"/>
                  </a:lnTo>
                  <a:lnTo>
                    <a:pt x="11" y="435079"/>
                  </a:lnTo>
                  <a:lnTo>
                    <a:pt x="217552" y="435079"/>
                  </a:lnTo>
                  <a:close/>
                </a:path>
              </a:pathLst>
            </a:custGeom>
            <a:grpFill/>
            <a:ln w="27192"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C088871D-D7D1-F52F-721A-76833E14B557}"/>
                </a:ext>
              </a:extLst>
            </p:cNvPr>
            <p:cNvSpPr/>
            <p:nvPr/>
          </p:nvSpPr>
          <p:spPr>
            <a:xfrm>
              <a:off x="1705924"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3 h 435075"/>
                <a:gd name="connsiteX8" fmla="*/ 435077 w 435077"/>
                <a:gd name="connsiteY8" fmla="*/ 217543 h 435075"/>
                <a:gd name="connsiteX9" fmla="*/ 435077 w 435077"/>
                <a:gd name="connsiteY9" fmla="*/ 217538 h 435075"/>
                <a:gd name="connsiteX10" fmla="*/ 435077 w 435077"/>
                <a:gd name="connsiteY10" fmla="*/ 217533 h 435075"/>
                <a:gd name="connsiteX11" fmla="*/ 435077 w 435077"/>
                <a:gd name="connsiteY11" fmla="*/ 217533 h 435075"/>
                <a:gd name="connsiteX12" fmla="*/ 217539 w 435077"/>
                <a:gd name="connsiteY12" fmla="*/ 5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3"/>
                  </a:lnTo>
                  <a:lnTo>
                    <a:pt x="435077" y="217543"/>
                  </a:lnTo>
                  <a:lnTo>
                    <a:pt x="435077" y="217538"/>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F37B66B0-A21D-3971-136D-1BAD43292D2E}"/>
                </a:ext>
              </a:extLst>
            </p:cNvPr>
            <p:cNvSpPr/>
            <p:nvPr/>
          </p:nvSpPr>
          <p:spPr>
            <a:xfrm>
              <a:off x="2576106" y="228598"/>
              <a:ext cx="435077" cy="435078"/>
            </a:xfrm>
            <a:custGeom>
              <a:avLst/>
              <a:gdLst>
                <a:gd name="connsiteX0" fmla="*/ 0 w 435077"/>
                <a:gd name="connsiteY0" fmla="*/ 435079 h 435078"/>
                <a:gd name="connsiteX1" fmla="*/ 217512 w 435077"/>
                <a:gd name="connsiteY1" fmla="*/ 435079 h 435078"/>
                <a:gd name="connsiteX2" fmla="*/ 217512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2" y="435079"/>
                  </a:lnTo>
                  <a:lnTo>
                    <a:pt x="217512"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CF027849-0B3C-F2FD-43C3-98EB8EE43A42}"/>
                </a:ext>
              </a:extLst>
            </p:cNvPr>
            <p:cNvSpPr/>
            <p:nvPr/>
          </p:nvSpPr>
          <p:spPr>
            <a:xfrm>
              <a:off x="4316416" y="228598"/>
              <a:ext cx="435103" cy="435073"/>
            </a:xfrm>
            <a:custGeom>
              <a:avLst/>
              <a:gdLst>
                <a:gd name="connsiteX0" fmla="*/ 371365 w 435103"/>
                <a:gd name="connsiteY0" fmla="*/ 63716 h 435073"/>
                <a:gd name="connsiteX1" fmla="*/ 435077 w 435103"/>
                <a:gd name="connsiteY1" fmla="*/ 217539 h 435073"/>
                <a:gd name="connsiteX2" fmla="*/ 218952 w 435103"/>
                <a:gd name="connsiteY2" fmla="*/ 217539 h 435073"/>
                <a:gd name="connsiteX3" fmla="*/ 371365 w 435103"/>
                <a:gd name="connsiteY3" fmla="*/ 281249 h 435073"/>
                <a:gd name="connsiteX4" fmla="*/ 435104 w 435103"/>
                <a:gd name="connsiteY4" fmla="*/ 435073 h 435073"/>
                <a:gd name="connsiteX5" fmla="*/ 217565 w 435103"/>
                <a:gd name="connsiteY5" fmla="*/ 435073 h 435073"/>
                <a:gd name="connsiteX6" fmla="*/ 27 w 435103"/>
                <a:gd name="connsiteY6" fmla="*/ 435073 h 435073"/>
                <a:gd name="connsiteX7" fmla="*/ 63739 w 435103"/>
                <a:gd name="connsiteY7" fmla="*/ 281249 h 435073"/>
                <a:gd name="connsiteX8" fmla="*/ 216151 w 435103"/>
                <a:gd name="connsiteY8" fmla="*/ 217539 h 435073"/>
                <a:gd name="connsiteX9" fmla="*/ 0 w 435103"/>
                <a:gd name="connsiteY9" fmla="*/ 217539 h 435073"/>
                <a:gd name="connsiteX10" fmla="*/ 63739 w 435103"/>
                <a:gd name="connsiteY10" fmla="*/ 63716 h 435073"/>
                <a:gd name="connsiteX11" fmla="*/ 217539 w 435103"/>
                <a:gd name="connsiteY11" fmla="*/ 0 h 435073"/>
                <a:gd name="connsiteX12" fmla="*/ 371365 w 435103"/>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3">
                  <a:moveTo>
                    <a:pt x="371365" y="63716"/>
                  </a:moveTo>
                  <a:cubicBezTo>
                    <a:pt x="412181" y="104512"/>
                    <a:pt x="435077" y="159844"/>
                    <a:pt x="435077" y="217539"/>
                  </a:cubicBezTo>
                  <a:lnTo>
                    <a:pt x="218952" y="217539"/>
                  </a:lnTo>
                  <a:cubicBezTo>
                    <a:pt x="276138" y="217907"/>
                    <a:pt x="330903" y="240784"/>
                    <a:pt x="371365" y="281249"/>
                  </a:cubicBezTo>
                  <a:cubicBezTo>
                    <a:pt x="412181" y="322046"/>
                    <a:pt x="435104" y="377379"/>
                    <a:pt x="435104" y="435073"/>
                  </a:cubicBezTo>
                  <a:lnTo>
                    <a:pt x="217565" y="435073"/>
                  </a:lnTo>
                  <a:lnTo>
                    <a:pt x="27" y="435073"/>
                  </a:lnTo>
                  <a:cubicBezTo>
                    <a:pt x="27" y="377379"/>
                    <a:pt x="22923" y="322046"/>
                    <a:pt x="63739" y="281249"/>
                  </a:cubicBezTo>
                  <a:cubicBezTo>
                    <a:pt x="104201" y="240784"/>
                    <a:pt x="158966" y="217907"/>
                    <a:pt x="216151" y="217539"/>
                  </a:cubicBezTo>
                  <a:lnTo>
                    <a:pt x="0" y="217539"/>
                  </a:lnTo>
                  <a:cubicBezTo>
                    <a:pt x="0" y="159844"/>
                    <a:pt x="22923" y="104512"/>
                    <a:pt x="63739" y="63716"/>
                  </a:cubicBezTo>
                  <a:cubicBezTo>
                    <a:pt x="104527" y="22919"/>
                    <a:pt x="159864" y="0"/>
                    <a:pt x="217539" y="0"/>
                  </a:cubicBezTo>
                  <a:cubicBezTo>
                    <a:pt x="275240" y="0"/>
                    <a:pt x="330577" y="22919"/>
                    <a:pt x="371365" y="63716"/>
                  </a:cubicBezTo>
                  <a:close/>
                </a:path>
              </a:pathLst>
            </a:custGeom>
            <a:grpFill/>
            <a:ln w="27192"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C5227356-E1B7-729A-984F-DD3736C3ED9C}"/>
                </a:ext>
              </a:extLst>
            </p:cNvPr>
            <p:cNvSpPr/>
            <p:nvPr/>
          </p:nvSpPr>
          <p:spPr>
            <a:xfrm>
              <a:off x="3446261" y="228598"/>
              <a:ext cx="435077" cy="435078"/>
            </a:xfrm>
            <a:custGeom>
              <a:avLst/>
              <a:gdLst>
                <a:gd name="connsiteX0" fmla="*/ 217566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39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6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6" y="0"/>
                  </a:moveTo>
                  <a:lnTo>
                    <a:pt x="217539" y="0"/>
                  </a:lnTo>
                  <a:lnTo>
                    <a:pt x="27" y="0"/>
                  </a:lnTo>
                  <a:lnTo>
                    <a:pt x="27" y="217539"/>
                  </a:lnTo>
                  <a:lnTo>
                    <a:pt x="217539" y="7"/>
                  </a:lnTo>
                  <a:lnTo>
                    <a:pt x="435077" y="217539"/>
                  </a:lnTo>
                  <a:lnTo>
                    <a:pt x="217539" y="435079"/>
                  </a:lnTo>
                  <a:lnTo>
                    <a:pt x="0" y="217539"/>
                  </a:lnTo>
                  <a:lnTo>
                    <a:pt x="0" y="435079"/>
                  </a:lnTo>
                  <a:lnTo>
                    <a:pt x="217539" y="435079"/>
                  </a:lnTo>
                  <a:lnTo>
                    <a:pt x="435077" y="435079"/>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EF237892-868E-176E-E198-3599F652A108}"/>
                </a:ext>
              </a:extLst>
            </p:cNvPr>
            <p:cNvSpPr/>
            <p:nvPr/>
          </p:nvSpPr>
          <p:spPr>
            <a:xfrm>
              <a:off x="518659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E18A5A8E-08E6-5068-DB17-946F0E3266FF}"/>
                </a:ext>
              </a:extLst>
            </p:cNvPr>
            <p:cNvSpPr/>
            <p:nvPr/>
          </p:nvSpPr>
          <p:spPr>
            <a:xfrm>
              <a:off x="6056752"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A4279533-E6AF-0BD9-1844-134B40C4E0D9}"/>
                </a:ext>
              </a:extLst>
            </p:cNvPr>
            <p:cNvSpPr/>
            <p:nvPr/>
          </p:nvSpPr>
          <p:spPr>
            <a:xfrm>
              <a:off x="7797062" y="228598"/>
              <a:ext cx="435104" cy="435073"/>
            </a:xfrm>
            <a:custGeom>
              <a:avLst/>
              <a:gdLst>
                <a:gd name="connsiteX0" fmla="*/ 371366 w 435104"/>
                <a:gd name="connsiteY0" fmla="*/ 63716 h 435073"/>
                <a:gd name="connsiteX1" fmla="*/ 435077 w 435104"/>
                <a:gd name="connsiteY1" fmla="*/ 217539 h 435073"/>
                <a:gd name="connsiteX2" fmla="*/ 218953 w 435104"/>
                <a:gd name="connsiteY2" fmla="*/ 217539 h 435073"/>
                <a:gd name="connsiteX3" fmla="*/ 371366 w 435104"/>
                <a:gd name="connsiteY3" fmla="*/ 281249 h 435073"/>
                <a:gd name="connsiteX4" fmla="*/ 435105 w 435104"/>
                <a:gd name="connsiteY4" fmla="*/ 435073 h 435073"/>
                <a:gd name="connsiteX5" fmla="*/ 217566 w 435104"/>
                <a:gd name="connsiteY5" fmla="*/ 435073 h 435073"/>
                <a:gd name="connsiteX6" fmla="*/ 27 w 435104"/>
                <a:gd name="connsiteY6" fmla="*/ 435073 h 435073"/>
                <a:gd name="connsiteX7" fmla="*/ 63739 w 435104"/>
                <a:gd name="connsiteY7" fmla="*/ 281249 h 435073"/>
                <a:gd name="connsiteX8" fmla="*/ 216152 w 435104"/>
                <a:gd name="connsiteY8" fmla="*/ 217539 h 435073"/>
                <a:gd name="connsiteX9" fmla="*/ 0 w 435104"/>
                <a:gd name="connsiteY9" fmla="*/ 217539 h 435073"/>
                <a:gd name="connsiteX10" fmla="*/ 63739 w 435104"/>
                <a:gd name="connsiteY10" fmla="*/ 63716 h 435073"/>
                <a:gd name="connsiteX11" fmla="*/ 217539 w 435104"/>
                <a:gd name="connsiteY11" fmla="*/ 0 h 435073"/>
                <a:gd name="connsiteX12" fmla="*/ 371366 w 435104"/>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3">
                  <a:moveTo>
                    <a:pt x="371366" y="63716"/>
                  </a:moveTo>
                  <a:cubicBezTo>
                    <a:pt x="412182" y="104512"/>
                    <a:pt x="435077" y="159844"/>
                    <a:pt x="435077" y="217539"/>
                  </a:cubicBezTo>
                  <a:lnTo>
                    <a:pt x="218953" y="217539"/>
                  </a:lnTo>
                  <a:cubicBezTo>
                    <a:pt x="276138" y="217907"/>
                    <a:pt x="330904" y="240784"/>
                    <a:pt x="371366" y="281249"/>
                  </a:cubicBezTo>
                  <a:cubicBezTo>
                    <a:pt x="412182" y="322046"/>
                    <a:pt x="435105" y="377379"/>
                    <a:pt x="435105" y="435073"/>
                  </a:cubicBezTo>
                  <a:lnTo>
                    <a:pt x="217566" y="435073"/>
                  </a:lnTo>
                  <a:lnTo>
                    <a:pt x="27" y="435073"/>
                  </a:lnTo>
                  <a:cubicBezTo>
                    <a:pt x="27" y="377379"/>
                    <a:pt x="22924" y="322046"/>
                    <a:pt x="63739" y="281249"/>
                  </a:cubicBezTo>
                  <a:cubicBezTo>
                    <a:pt x="104201" y="240784"/>
                    <a:pt x="158967" y="217907"/>
                    <a:pt x="216152" y="217539"/>
                  </a:cubicBezTo>
                  <a:lnTo>
                    <a:pt x="0" y="217539"/>
                  </a:lnTo>
                  <a:cubicBezTo>
                    <a:pt x="0" y="159844"/>
                    <a:pt x="22924" y="104512"/>
                    <a:pt x="63739" y="63716"/>
                  </a:cubicBezTo>
                  <a:cubicBezTo>
                    <a:pt x="104527" y="22919"/>
                    <a:pt x="159864" y="0"/>
                    <a:pt x="217539" y="0"/>
                  </a:cubicBezTo>
                  <a:cubicBezTo>
                    <a:pt x="275241" y="0"/>
                    <a:pt x="330578" y="22919"/>
                    <a:pt x="371366" y="63716"/>
                  </a:cubicBezTo>
                  <a:close/>
                </a:path>
              </a:pathLst>
            </a:custGeom>
            <a:grpFill/>
            <a:ln w="27192"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B30AD30D-7ECF-4C06-5A63-B065D33AEE43}"/>
                </a:ext>
              </a:extLst>
            </p:cNvPr>
            <p:cNvSpPr/>
            <p:nvPr/>
          </p:nvSpPr>
          <p:spPr>
            <a:xfrm>
              <a:off x="6926907"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E216D67F-BEF7-2A59-DEF4-6D19CE6113A4}"/>
                </a:ext>
              </a:extLst>
            </p:cNvPr>
            <p:cNvSpPr/>
            <p:nvPr/>
          </p:nvSpPr>
          <p:spPr>
            <a:xfrm>
              <a:off x="866721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347E1790-C075-9B4A-8A51-A06A533F3248}"/>
                </a:ext>
              </a:extLst>
            </p:cNvPr>
            <p:cNvSpPr/>
            <p:nvPr/>
          </p:nvSpPr>
          <p:spPr>
            <a:xfrm>
              <a:off x="9537399" y="228598"/>
              <a:ext cx="435077" cy="435078"/>
            </a:xfrm>
            <a:custGeom>
              <a:avLst/>
              <a:gdLst>
                <a:gd name="connsiteX0" fmla="*/ 0 w 435077"/>
                <a:gd name="connsiteY0" fmla="*/ 435079 h 435078"/>
                <a:gd name="connsiteX1" fmla="*/ 217511 w 435077"/>
                <a:gd name="connsiteY1" fmla="*/ 435079 h 435078"/>
                <a:gd name="connsiteX2" fmla="*/ 217511 w 435077"/>
                <a:gd name="connsiteY2" fmla="*/ 217546 h 435078"/>
                <a:gd name="connsiteX3" fmla="*/ 0 w 435077"/>
                <a:gd name="connsiteY3" fmla="*/ 435079 h 435078"/>
                <a:gd name="connsiteX4" fmla="*/ 217511 w 435077"/>
                <a:gd name="connsiteY4" fmla="*/ 0 h 435078"/>
                <a:gd name="connsiteX5" fmla="*/ 0 w 435077"/>
                <a:gd name="connsiteY5" fmla="*/ 0 h 435078"/>
                <a:gd name="connsiteX6" fmla="*/ 217511 w 435077"/>
                <a:gd name="connsiteY6" fmla="*/ 217532 h 435078"/>
                <a:gd name="connsiteX7" fmla="*/ 217511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1" y="435079"/>
                  </a:lnTo>
                  <a:lnTo>
                    <a:pt x="217511" y="217546"/>
                  </a:lnTo>
                  <a:lnTo>
                    <a:pt x="0" y="435079"/>
                  </a:lnTo>
                  <a:close/>
                  <a:moveTo>
                    <a:pt x="217511" y="0"/>
                  </a:moveTo>
                  <a:lnTo>
                    <a:pt x="0" y="0"/>
                  </a:lnTo>
                  <a:lnTo>
                    <a:pt x="217511" y="217532"/>
                  </a:lnTo>
                  <a:lnTo>
                    <a:pt x="217511"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B0F710FC-5BEF-C112-F0BB-CD991F8EE4C7}"/>
                </a:ext>
              </a:extLst>
            </p:cNvPr>
            <p:cNvSpPr/>
            <p:nvPr/>
          </p:nvSpPr>
          <p:spPr>
            <a:xfrm>
              <a:off x="1127770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2"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174" y="240784"/>
                    <a:pt x="158938" y="217907"/>
                    <a:pt x="216151" y="217539"/>
                  </a:cubicBezTo>
                  <a:lnTo>
                    <a:pt x="0" y="217539"/>
                  </a:lnTo>
                  <a:cubicBezTo>
                    <a:pt x="0" y="159844"/>
                    <a:pt x="22922" y="104512"/>
                    <a:pt x="63710" y="63716"/>
                  </a:cubicBezTo>
                  <a:cubicBezTo>
                    <a:pt x="104499" y="22919"/>
                    <a:pt x="159836" y="0"/>
                    <a:pt x="217539" y="0"/>
                  </a:cubicBezTo>
                  <a:cubicBezTo>
                    <a:pt x="275239" y="0"/>
                    <a:pt x="330549" y="22919"/>
                    <a:pt x="371365" y="63716"/>
                  </a:cubicBezTo>
                  <a:close/>
                </a:path>
              </a:pathLst>
            </a:custGeom>
            <a:grpFill/>
            <a:ln w="27192"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16CDF594-C920-BC02-89AB-8859336238D5}"/>
                </a:ext>
              </a:extLst>
            </p:cNvPr>
            <p:cNvSpPr/>
            <p:nvPr/>
          </p:nvSpPr>
          <p:spPr>
            <a:xfrm>
              <a:off x="1040755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C74A7FAF-2382-01C7-E6A6-4BDC6D61D4E8}"/>
                </a:ext>
              </a:extLst>
            </p:cNvPr>
            <p:cNvSpPr/>
            <p:nvPr/>
          </p:nvSpPr>
          <p:spPr>
            <a:xfrm>
              <a:off x="12147836" y="228570"/>
              <a:ext cx="435077" cy="435076"/>
            </a:xfrm>
            <a:custGeom>
              <a:avLst/>
              <a:gdLst>
                <a:gd name="connsiteX0" fmla="*/ 217539 w 435077"/>
                <a:gd name="connsiteY0" fmla="*/ 217534 h 435076"/>
                <a:gd name="connsiteX1" fmla="*/ 217539 w 435077"/>
                <a:gd name="connsiteY1" fmla="*/ 0 h 435076"/>
                <a:gd name="connsiteX2" fmla="*/ 0 w 435077"/>
                <a:gd name="connsiteY2" fmla="*/ 0 h 435076"/>
                <a:gd name="connsiteX3" fmla="*/ 217539 w 435077"/>
                <a:gd name="connsiteY3" fmla="*/ 217538 h 435076"/>
                <a:gd name="connsiteX4" fmla="*/ 0 w 435077"/>
                <a:gd name="connsiteY4" fmla="*/ 435077 h 435076"/>
                <a:gd name="connsiteX5" fmla="*/ 217539 w 435077"/>
                <a:gd name="connsiteY5" fmla="*/ 435077 h 435076"/>
                <a:gd name="connsiteX6" fmla="*/ 217539 w 435077"/>
                <a:gd name="connsiteY6" fmla="*/ 435071 h 435076"/>
                <a:gd name="connsiteX7" fmla="*/ 435077 w 435077"/>
                <a:gd name="connsiteY7" fmla="*/ 217543 h 435076"/>
                <a:gd name="connsiteX8" fmla="*/ 435077 w 435077"/>
                <a:gd name="connsiteY8" fmla="*/ 217543 h 435076"/>
                <a:gd name="connsiteX9" fmla="*/ 435077 w 435077"/>
                <a:gd name="connsiteY9" fmla="*/ 217538 h 435076"/>
                <a:gd name="connsiteX10" fmla="*/ 435077 w 435077"/>
                <a:gd name="connsiteY10" fmla="*/ 217534 h 435076"/>
                <a:gd name="connsiteX11" fmla="*/ 435077 w 435077"/>
                <a:gd name="connsiteY11" fmla="*/ 217534 h 435076"/>
                <a:gd name="connsiteX12" fmla="*/ 217539 w 435077"/>
                <a:gd name="connsiteY12" fmla="*/ 5 h 435076"/>
                <a:gd name="connsiteX13" fmla="*/ 217539 w 435077"/>
                <a:gd name="connsiteY13" fmla="*/ 217534 h 435076"/>
                <a:gd name="connsiteX14" fmla="*/ 217539 w 435077"/>
                <a:gd name="connsiteY14" fmla="*/ 217534 h 4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6">
                  <a:moveTo>
                    <a:pt x="217539" y="217534"/>
                  </a:moveTo>
                  <a:lnTo>
                    <a:pt x="217539" y="0"/>
                  </a:lnTo>
                  <a:lnTo>
                    <a:pt x="0" y="0"/>
                  </a:lnTo>
                  <a:lnTo>
                    <a:pt x="217539" y="217538"/>
                  </a:lnTo>
                  <a:lnTo>
                    <a:pt x="0" y="435077"/>
                  </a:lnTo>
                  <a:lnTo>
                    <a:pt x="217539" y="435077"/>
                  </a:lnTo>
                  <a:lnTo>
                    <a:pt x="217539" y="435071"/>
                  </a:lnTo>
                  <a:lnTo>
                    <a:pt x="435077" y="217543"/>
                  </a:lnTo>
                  <a:lnTo>
                    <a:pt x="435077" y="217543"/>
                  </a:lnTo>
                  <a:lnTo>
                    <a:pt x="435077" y="217538"/>
                  </a:lnTo>
                  <a:lnTo>
                    <a:pt x="435077" y="217534"/>
                  </a:lnTo>
                  <a:lnTo>
                    <a:pt x="435077" y="217534"/>
                  </a:lnTo>
                  <a:lnTo>
                    <a:pt x="217539" y="5"/>
                  </a:lnTo>
                  <a:lnTo>
                    <a:pt x="217539" y="217534"/>
                  </a:lnTo>
                  <a:lnTo>
                    <a:pt x="217539" y="217534"/>
                  </a:lnTo>
                  <a:close/>
                </a:path>
              </a:pathLst>
            </a:custGeom>
            <a:grpFill/>
            <a:ln w="27192"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5066EBDE-B82A-4233-DA52-6CDC4429CD9C}"/>
                </a:ext>
              </a:extLst>
            </p:cNvPr>
            <p:cNvSpPr/>
            <p:nvPr/>
          </p:nvSpPr>
          <p:spPr>
            <a:xfrm>
              <a:off x="13018045"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3B73E17A-4539-E0BA-5DEB-AE9D3A746748}"/>
                </a:ext>
              </a:extLst>
            </p:cNvPr>
            <p:cNvSpPr/>
            <p:nvPr/>
          </p:nvSpPr>
          <p:spPr>
            <a:xfrm>
              <a:off x="14758382" y="228598"/>
              <a:ext cx="435077" cy="435073"/>
            </a:xfrm>
            <a:custGeom>
              <a:avLst/>
              <a:gdLst>
                <a:gd name="connsiteX0" fmla="*/ 371367 w 435077"/>
                <a:gd name="connsiteY0" fmla="*/ 63716 h 435073"/>
                <a:gd name="connsiteX1" fmla="*/ 435077 w 435077"/>
                <a:gd name="connsiteY1" fmla="*/ 217539 h 435073"/>
                <a:gd name="connsiteX2" fmla="*/ 218953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67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7" y="63716"/>
                  </a:moveTo>
                  <a:cubicBezTo>
                    <a:pt x="412155" y="104512"/>
                    <a:pt x="435077" y="159844"/>
                    <a:pt x="435077" y="217539"/>
                  </a:cubicBezTo>
                  <a:lnTo>
                    <a:pt x="218953" y="217539"/>
                  </a:lnTo>
                  <a:cubicBezTo>
                    <a:pt x="276139" y="217907"/>
                    <a:pt x="330904"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4" y="240784"/>
                    <a:pt x="158940" y="217907"/>
                    <a:pt x="216125" y="217539"/>
                  </a:cubicBezTo>
                  <a:lnTo>
                    <a:pt x="0" y="217539"/>
                  </a:lnTo>
                  <a:cubicBezTo>
                    <a:pt x="0" y="159844"/>
                    <a:pt x="22924" y="104512"/>
                    <a:pt x="63712" y="63716"/>
                  </a:cubicBezTo>
                  <a:cubicBezTo>
                    <a:pt x="104501" y="22919"/>
                    <a:pt x="159836" y="0"/>
                    <a:pt x="217539" y="0"/>
                  </a:cubicBezTo>
                  <a:cubicBezTo>
                    <a:pt x="275241" y="0"/>
                    <a:pt x="330550" y="22919"/>
                    <a:pt x="371367" y="63716"/>
                  </a:cubicBezTo>
                  <a:close/>
                </a:path>
              </a:pathLst>
            </a:custGeom>
            <a:grpFill/>
            <a:ln w="27192"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6822625B-2A18-B3DA-3131-063EDD080F10}"/>
                </a:ext>
              </a:extLst>
            </p:cNvPr>
            <p:cNvSpPr/>
            <p:nvPr/>
          </p:nvSpPr>
          <p:spPr>
            <a:xfrm>
              <a:off x="13888200" y="228598"/>
              <a:ext cx="435077" cy="435078"/>
            </a:xfrm>
            <a:custGeom>
              <a:avLst/>
              <a:gdLst>
                <a:gd name="connsiteX0" fmla="*/ 217565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65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5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5" y="0"/>
                  </a:moveTo>
                  <a:lnTo>
                    <a:pt x="217539" y="0"/>
                  </a:lnTo>
                  <a:lnTo>
                    <a:pt x="27" y="0"/>
                  </a:lnTo>
                  <a:lnTo>
                    <a:pt x="27" y="217539"/>
                  </a:lnTo>
                  <a:lnTo>
                    <a:pt x="217565" y="7"/>
                  </a:lnTo>
                  <a:lnTo>
                    <a:pt x="435077" y="217539"/>
                  </a:lnTo>
                  <a:lnTo>
                    <a:pt x="217539" y="435079"/>
                  </a:lnTo>
                  <a:lnTo>
                    <a:pt x="0" y="217539"/>
                  </a:lnTo>
                  <a:lnTo>
                    <a:pt x="0" y="435079"/>
                  </a:lnTo>
                  <a:lnTo>
                    <a:pt x="217539" y="435079"/>
                  </a:lnTo>
                  <a:lnTo>
                    <a:pt x="435077" y="435079"/>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FCEC6F21-DC89-D0BB-663E-A9FBD5439D65}"/>
                </a:ext>
              </a:extLst>
            </p:cNvPr>
            <p:cNvSpPr/>
            <p:nvPr/>
          </p:nvSpPr>
          <p:spPr>
            <a:xfrm>
              <a:off x="15628536"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8C3E5604-40D9-A8C7-F46A-F7B7C66DA048}"/>
                </a:ext>
              </a:extLst>
            </p:cNvPr>
            <p:cNvSpPr/>
            <p:nvPr/>
          </p:nvSpPr>
          <p:spPr>
            <a:xfrm>
              <a:off x="16498719" y="228598"/>
              <a:ext cx="435077" cy="435078"/>
            </a:xfrm>
            <a:custGeom>
              <a:avLst/>
              <a:gdLst>
                <a:gd name="connsiteX0" fmla="*/ 0 w 435077"/>
                <a:gd name="connsiteY0" fmla="*/ 435079 h 435078"/>
                <a:gd name="connsiteX1" fmla="*/ 217510 w 435077"/>
                <a:gd name="connsiteY1" fmla="*/ 435079 h 435078"/>
                <a:gd name="connsiteX2" fmla="*/ 217510 w 435077"/>
                <a:gd name="connsiteY2" fmla="*/ 217546 h 435078"/>
                <a:gd name="connsiteX3" fmla="*/ 0 w 435077"/>
                <a:gd name="connsiteY3" fmla="*/ 435079 h 435078"/>
                <a:gd name="connsiteX4" fmla="*/ 217510 w 435077"/>
                <a:gd name="connsiteY4" fmla="*/ 0 h 435078"/>
                <a:gd name="connsiteX5" fmla="*/ 0 w 435077"/>
                <a:gd name="connsiteY5" fmla="*/ 0 h 435078"/>
                <a:gd name="connsiteX6" fmla="*/ 217510 w 435077"/>
                <a:gd name="connsiteY6" fmla="*/ 217532 h 435078"/>
                <a:gd name="connsiteX7" fmla="*/ 217510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0" y="435079"/>
                  </a:lnTo>
                  <a:lnTo>
                    <a:pt x="217510" y="217546"/>
                  </a:lnTo>
                  <a:lnTo>
                    <a:pt x="0" y="435079"/>
                  </a:lnTo>
                  <a:close/>
                  <a:moveTo>
                    <a:pt x="217510" y="0"/>
                  </a:moveTo>
                  <a:lnTo>
                    <a:pt x="0" y="0"/>
                  </a:lnTo>
                  <a:lnTo>
                    <a:pt x="217510" y="217532"/>
                  </a:lnTo>
                  <a:lnTo>
                    <a:pt x="217510"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51" name="Freeform: Shape 50">
              <a:extLst>
                <a:ext uri="{FF2B5EF4-FFF2-40B4-BE49-F238E27FC236}">
                  <a16:creationId xmlns:a16="http://schemas.microsoft.com/office/drawing/2014/main" id="{7C5242FC-351C-A2EC-F1A3-10AD7795B348}"/>
                </a:ext>
              </a:extLst>
            </p:cNvPr>
            <p:cNvSpPr/>
            <p:nvPr/>
          </p:nvSpPr>
          <p:spPr>
            <a:xfrm>
              <a:off x="1823902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4"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200" y="240784"/>
                    <a:pt x="158967" y="217907"/>
                    <a:pt x="216151" y="217539"/>
                  </a:cubicBezTo>
                  <a:lnTo>
                    <a:pt x="0" y="217539"/>
                  </a:lnTo>
                  <a:cubicBezTo>
                    <a:pt x="0" y="159844"/>
                    <a:pt x="22922" y="104512"/>
                    <a:pt x="63710" y="63716"/>
                  </a:cubicBezTo>
                  <a:cubicBezTo>
                    <a:pt x="104527" y="22919"/>
                    <a:pt x="159836" y="0"/>
                    <a:pt x="217539" y="0"/>
                  </a:cubicBezTo>
                  <a:cubicBezTo>
                    <a:pt x="275241" y="0"/>
                    <a:pt x="330577" y="22919"/>
                    <a:pt x="371365" y="63716"/>
                  </a:cubicBezTo>
                  <a:close/>
                </a:path>
              </a:pathLst>
            </a:custGeom>
            <a:grpFill/>
            <a:ln w="27192" cap="flat">
              <a:noFill/>
              <a:prstDash val="solid"/>
              <a:miter/>
            </a:ln>
          </p:spPr>
          <p:txBody>
            <a:bodyPr rtlCol="0" anchor="ctr"/>
            <a:lstStyle/>
            <a:p>
              <a:endParaRPr lang="uk-UA"/>
            </a:p>
          </p:txBody>
        </p:sp>
        <p:sp>
          <p:nvSpPr>
            <p:cNvPr id="52" name="Freeform: Shape 51">
              <a:extLst>
                <a:ext uri="{FF2B5EF4-FFF2-40B4-BE49-F238E27FC236}">
                  <a16:creationId xmlns:a16="http://schemas.microsoft.com/office/drawing/2014/main" id="{D33E3D02-ABC4-ABFC-F264-587626861E3F}"/>
                </a:ext>
              </a:extLst>
            </p:cNvPr>
            <p:cNvSpPr/>
            <p:nvPr/>
          </p:nvSpPr>
          <p:spPr>
            <a:xfrm>
              <a:off x="1736887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53" name="Freeform: Shape 52">
              <a:extLst>
                <a:ext uri="{FF2B5EF4-FFF2-40B4-BE49-F238E27FC236}">
                  <a16:creationId xmlns:a16="http://schemas.microsoft.com/office/drawing/2014/main" id="{0B5B6F03-07DA-4799-A87B-55133F6F289D}"/>
                </a:ext>
              </a:extLst>
            </p:cNvPr>
            <p:cNvSpPr/>
            <p:nvPr/>
          </p:nvSpPr>
          <p:spPr>
            <a:xfrm>
              <a:off x="19109210"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51 w 435077"/>
                <a:gd name="connsiteY7" fmla="*/ 217542 h 435075"/>
                <a:gd name="connsiteX8" fmla="*/ 435077 w 435077"/>
                <a:gd name="connsiteY8" fmla="*/ 217542 h 435075"/>
                <a:gd name="connsiteX9" fmla="*/ 435051 w 435077"/>
                <a:gd name="connsiteY9" fmla="*/ 217537 h 435075"/>
                <a:gd name="connsiteX10" fmla="*/ 435077 w 435077"/>
                <a:gd name="connsiteY10" fmla="*/ 217533 h 435075"/>
                <a:gd name="connsiteX11" fmla="*/ 435051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51" y="217542"/>
                  </a:lnTo>
                  <a:lnTo>
                    <a:pt x="435077" y="217542"/>
                  </a:lnTo>
                  <a:lnTo>
                    <a:pt x="435051" y="217537"/>
                  </a:lnTo>
                  <a:lnTo>
                    <a:pt x="435077" y="217533"/>
                  </a:lnTo>
                  <a:lnTo>
                    <a:pt x="435051"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54" name="Freeform: Shape 53">
              <a:extLst>
                <a:ext uri="{FF2B5EF4-FFF2-40B4-BE49-F238E27FC236}">
                  <a16:creationId xmlns:a16="http://schemas.microsoft.com/office/drawing/2014/main" id="{02B7E21C-4CB4-6E7C-3EEA-021857BEBF94}"/>
                </a:ext>
              </a:extLst>
            </p:cNvPr>
            <p:cNvSpPr/>
            <p:nvPr/>
          </p:nvSpPr>
          <p:spPr>
            <a:xfrm>
              <a:off x="19979365" y="228598"/>
              <a:ext cx="435077" cy="435067"/>
            </a:xfrm>
            <a:custGeom>
              <a:avLst/>
              <a:gdLst>
                <a:gd name="connsiteX0" fmla="*/ 0 w 435077"/>
                <a:gd name="connsiteY0" fmla="*/ 435068 h 435067"/>
                <a:gd name="connsiteX1" fmla="*/ 217539 w 435077"/>
                <a:gd name="connsiteY1" fmla="*/ 435068 h 435067"/>
                <a:gd name="connsiteX2" fmla="*/ 217539 w 435077"/>
                <a:gd name="connsiteY2" fmla="*/ 217535 h 435067"/>
                <a:gd name="connsiteX3" fmla="*/ 0 w 435077"/>
                <a:gd name="connsiteY3" fmla="*/ 435068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8"/>
                  </a:moveTo>
                  <a:lnTo>
                    <a:pt x="217539" y="435068"/>
                  </a:lnTo>
                  <a:lnTo>
                    <a:pt x="217539" y="217535"/>
                  </a:lnTo>
                  <a:lnTo>
                    <a:pt x="0" y="435068"/>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55" name="Freeform: Shape 54">
              <a:extLst>
                <a:ext uri="{FF2B5EF4-FFF2-40B4-BE49-F238E27FC236}">
                  <a16:creationId xmlns:a16="http://schemas.microsoft.com/office/drawing/2014/main" id="{EB72E20C-B7EE-AFB4-A9FE-27BA62A3B55C}"/>
                </a:ext>
              </a:extLst>
            </p:cNvPr>
            <p:cNvSpPr/>
            <p:nvPr/>
          </p:nvSpPr>
          <p:spPr>
            <a:xfrm>
              <a:off x="21719702" y="228598"/>
              <a:ext cx="435077" cy="435073"/>
            </a:xfrm>
            <a:custGeom>
              <a:avLst/>
              <a:gdLst>
                <a:gd name="connsiteX0" fmla="*/ 371339 w 435077"/>
                <a:gd name="connsiteY0" fmla="*/ 63716 h 435073"/>
                <a:gd name="connsiteX1" fmla="*/ 435077 w 435077"/>
                <a:gd name="connsiteY1" fmla="*/ 217539 h 435073"/>
                <a:gd name="connsiteX2" fmla="*/ 218926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39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39" y="63716"/>
                  </a:moveTo>
                  <a:cubicBezTo>
                    <a:pt x="412155" y="104512"/>
                    <a:pt x="435077" y="159844"/>
                    <a:pt x="435077" y="217539"/>
                  </a:cubicBezTo>
                  <a:lnTo>
                    <a:pt x="218926" y="217539"/>
                  </a:lnTo>
                  <a:cubicBezTo>
                    <a:pt x="276112" y="217907"/>
                    <a:pt x="330877"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5" y="240784"/>
                    <a:pt x="158940" y="217907"/>
                    <a:pt x="216125" y="217539"/>
                  </a:cubicBezTo>
                  <a:lnTo>
                    <a:pt x="0" y="217539"/>
                  </a:lnTo>
                  <a:cubicBezTo>
                    <a:pt x="0" y="159844"/>
                    <a:pt x="22897" y="104512"/>
                    <a:pt x="63712" y="63716"/>
                  </a:cubicBezTo>
                  <a:cubicBezTo>
                    <a:pt x="104501" y="22919"/>
                    <a:pt x="159838" y="0"/>
                    <a:pt x="217539" y="0"/>
                  </a:cubicBezTo>
                  <a:cubicBezTo>
                    <a:pt x="275215" y="0"/>
                    <a:pt x="330550" y="22919"/>
                    <a:pt x="371339" y="63716"/>
                  </a:cubicBezTo>
                  <a:close/>
                </a:path>
              </a:pathLst>
            </a:custGeom>
            <a:grpFill/>
            <a:ln w="27192" cap="flat">
              <a:noFill/>
              <a:prstDash val="solid"/>
              <a:miter/>
            </a:ln>
          </p:spPr>
          <p:txBody>
            <a:bodyPr rtlCol="0" anchor="ctr"/>
            <a:lstStyle/>
            <a:p>
              <a:endParaRPr lang="uk-UA"/>
            </a:p>
          </p:txBody>
        </p:sp>
        <p:sp>
          <p:nvSpPr>
            <p:cNvPr id="56" name="Freeform: Shape 55">
              <a:extLst>
                <a:ext uri="{FF2B5EF4-FFF2-40B4-BE49-F238E27FC236}">
                  <a16:creationId xmlns:a16="http://schemas.microsoft.com/office/drawing/2014/main" id="{71964562-6C57-C4F0-9537-866EA106AF08}"/>
                </a:ext>
              </a:extLst>
            </p:cNvPr>
            <p:cNvSpPr/>
            <p:nvPr/>
          </p:nvSpPr>
          <p:spPr>
            <a:xfrm>
              <a:off x="20849520" y="228598"/>
              <a:ext cx="435103" cy="435078"/>
            </a:xfrm>
            <a:custGeom>
              <a:avLst/>
              <a:gdLst>
                <a:gd name="connsiteX0" fmla="*/ 217539 w 435103"/>
                <a:gd name="connsiteY0" fmla="*/ 0 h 435078"/>
                <a:gd name="connsiteX1" fmla="*/ 0 w 435103"/>
                <a:gd name="connsiteY1" fmla="*/ 0 h 435078"/>
                <a:gd name="connsiteX2" fmla="*/ 0 w 435103"/>
                <a:gd name="connsiteY2" fmla="*/ 217539 h 435078"/>
                <a:gd name="connsiteX3" fmla="*/ 217539 w 435103"/>
                <a:gd name="connsiteY3" fmla="*/ 0 h 435078"/>
                <a:gd name="connsiteX4" fmla="*/ 435104 w 435103"/>
                <a:gd name="connsiteY4" fmla="*/ 0 h 435078"/>
                <a:gd name="connsiteX5" fmla="*/ 435104 w 435103"/>
                <a:gd name="connsiteY5" fmla="*/ 217539 h 435078"/>
                <a:gd name="connsiteX6" fmla="*/ 217565 w 435103"/>
                <a:gd name="connsiteY6" fmla="*/ 0 h 435078"/>
                <a:gd name="connsiteX7" fmla="*/ 435104 w 435103"/>
                <a:gd name="connsiteY7" fmla="*/ 0 h 435078"/>
                <a:gd name="connsiteX8" fmla="*/ 217565 w 435103"/>
                <a:gd name="connsiteY8" fmla="*/ 435079 h 435078"/>
                <a:gd name="connsiteX9" fmla="*/ 435104 w 435103"/>
                <a:gd name="connsiteY9" fmla="*/ 217539 h 435078"/>
                <a:gd name="connsiteX10" fmla="*/ 435104 w 435103"/>
                <a:gd name="connsiteY10" fmla="*/ 435079 h 435078"/>
                <a:gd name="connsiteX11" fmla="*/ 217565 w 435103"/>
                <a:gd name="connsiteY11" fmla="*/ 435079 h 435078"/>
                <a:gd name="connsiteX12" fmla="*/ 217565 w 435103"/>
                <a:gd name="connsiteY12" fmla="*/ 435079 h 435078"/>
                <a:gd name="connsiteX13" fmla="*/ 27 w 435103"/>
                <a:gd name="connsiteY13" fmla="*/ 217539 h 435078"/>
                <a:gd name="connsiteX14" fmla="*/ 27 w 435103"/>
                <a:gd name="connsiteY14" fmla="*/ 435079 h 435078"/>
                <a:gd name="connsiteX15" fmla="*/ 217565 w 435103"/>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8">
                  <a:moveTo>
                    <a:pt x="217539" y="0"/>
                  </a:moveTo>
                  <a:lnTo>
                    <a:pt x="0" y="0"/>
                  </a:lnTo>
                  <a:lnTo>
                    <a:pt x="0" y="217539"/>
                  </a:lnTo>
                  <a:lnTo>
                    <a:pt x="217539" y="0"/>
                  </a:lnTo>
                  <a:close/>
                  <a:moveTo>
                    <a:pt x="435104" y="0"/>
                  </a:moveTo>
                  <a:lnTo>
                    <a:pt x="435104" y="217539"/>
                  </a:lnTo>
                  <a:lnTo>
                    <a:pt x="217565" y="0"/>
                  </a:lnTo>
                  <a:lnTo>
                    <a:pt x="435104" y="0"/>
                  </a:lnTo>
                  <a:close/>
                  <a:moveTo>
                    <a:pt x="217565" y="435079"/>
                  </a:moveTo>
                  <a:lnTo>
                    <a:pt x="435104" y="217539"/>
                  </a:lnTo>
                  <a:lnTo>
                    <a:pt x="435104" y="435079"/>
                  </a:lnTo>
                  <a:lnTo>
                    <a:pt x="217565" y="435079"/>
                  </a:lnTo>
                  <a:close/>
                  <a:moveTo>
                    <a:pt x="217565" y="435079"/>
                  </a:moveTo>
                  <a:lnTo>
                    <a:pt x="27" y="217539"/>
                  </a:lnTo>
                  <a:lnTo>
                    <a:pt x="27" y="435079"/>
                  </a:lnTo>
                  <a:lnTo>
                    <a:pt x="217565" y="435079"/>
                  </a:lnTo>
                  <a:close/>
                </a:path>
              </a:pathLst>
            </a:custGeom>
            <a:grpFill/>
            <a:ln w="27192" cap="flat">
              <a:noFill/>
              <a:prstDash val="solid"/>
              <a:miter/>
            </a:ln>
          </p:spPr>
          <p:txBody>
            <a:bodyPr rtlCol="0" anchor="ctr"/>
            <a:lstStyle/>
            <a:p>
              <a:endParaRPr lang="uk-UA"/>
            </a:p>
          </p:txBody>
        </p:sp>
        <p:sp>
          <p:nvSpPr>
            <p:cNvPr id="57" name="Freeform: Shape 56">
              <a:extLst>
                <a:ext uri="{FF2B5EF4-FFF2-40B4-BE49-F238E27FC236}">
                  <a16:creationId xmlns:a16="http://schemas.microsoft.com/office/drawing/2014/main" id="{E0863288-197F-9A94-FAF1-162C03875A82}"/>
                </a:ext>
              </a:extLst>
            </p:cNvPr>
            <p:cNvSpPr/>
            <p:nvPr/>
          </p:nvSpPr>
          <p:spPr>
            <a:xfrm>
              <a:off x="22589856"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2 h 435075"/>
                <a:gd name="connsiteX8" fmla="*/ 435077 w 435077"/>
                <a:gd name="connsiteY8" fmla="*/ 217542 h 435075"/>
                <a:gd name="connsiteX9" fmla="*/ 435077 w 435077"/>
                <a:gd name="connsiteY9" fmla="*/ 217537 h 435075"/>
                <a:gd name="connsiteX10" fmla="*/ 435077 w 435077"/>
                <a:gd name="connsiteY10" fmla="*/ 217533 h 435075"/>
                <a:gd name="connsiteX11" fmla="*/ 435077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2"/>
                  </a:lnTo>
                  <a:lnTo>
                    <a:pt x="435077" y="217542"/>
                  </a:lnTo>
                  <a:lnTo>
                    <a:pt x="435077" y="217537"/>
                  </a:lnTo>
                  <a:lnTo>
                    <a:pt x="435077" y="217533"/>
                  </a:lnTo>
                  <a:lnTo>
                    <a:pt x="435077"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58" name="Freeform: Shape 57">
              <a:extLst>
                <a:ext uri="{FF2B5EF4-FFF2-40B4-BE49-F238E27FC236}">
                  <a16:creationId xmlns:a16="http://schemas.microsoft.com/office/drawing/2014/main" id="{2E72F664-D34A-F483-4881-C9EE4F4F1F46}"/>
                </a:ext>
              </a:extLst>
            </p:cNvPr>
            <p:cNvSpPr/>
            <p:nvPr/>
          </p:nvSpPr>
          <p:spPr>
            <a:xfrm>
              <a:off x="23460039" y="228598"/>
              <a:ext cx="435077" cy="435067"/>
            </a:xfrm>
            <a:custGeom>
              <a:avLst/>
              <a:gdLst>
                <a:gd name="connsiteX0" fmla="*/ 0 w 435077"/>
                <a:gd name="connsiteY0" fmla="*/ 435065 h 435067"/>
                <a:gd name="connsiteX1" fmla="*/ 217510 w 435077"/>
                <a:gd name="connsiteY1" fmla="*/ 435068 h 435067"/>
                <a:gd name="connsiteX2" fmla="*/ 217510 w 435077"/>
                <a:gd name="connsiteY2" fmla="*/ 217535 h 435067"/>
                <a:gd name="connsiteX3" fmla="*/ 0 w 435077"/>
                <a:gd name="connsiteY3" fmla="*/ 435065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5"/>
                  </a:moveTo>
                  <a:lnTo>
                    <a:pt x="217510" y="435068"/>
                  </a:lnTo>
                  <a:lnTo>
                    <a:pt x="217510" y="217535"/>
                  </a:lnTo>
                  <a:lnTo>
                    <a:pt x="0" y="435065"/>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59" name="Freeform: Shape 58">
              <a:extLst>
                <a:ext uri="{FF2B5EF4-FFF2-40B4-BE49-F238E27FC236}">
                  <a16:creationId xmlns:a16="http://schemas.microsoft.com/office/drawing/2014/main" id="{F6722854-A6D8-E508-97C3-5002CDE6E3BF}"/>
                </a:ext>
              </a:extLst>
            </p:cNvPr>
            <p:cNvSpPr/>
            <p:nvPr/>
          </p:nvSpPr>
          <p:spPr>
            <a:xfrm>
              <a:off x="2433019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60" name="Freeform: Shape 59">
              <a:extLst>
                <a:ext uri="{FF2B5EF4-FFF2-40B4-BE49-F238E27FC236}">
                  <a16:creationId xmlns:a16="http://schemas.microsoft.com/office/drawing/2014/main" id="{96B2AD1F-BA53-C415-3A45-F123228B21B8}"/>
                </a:ext>
              </a:extLst>
            </p:cNvPr>
            <p:cNvSpPr/>
            <p:nvPr/>
          </p:nvSpPr>
          <p:spPr>
            <a:xfrm>
              <a:off x="835769" y="1098754"/>
              <a:ext cx="435077" cy="435077"/>
            </a:xfrm>
            <a:custGeom>
              <a:avLst/>
              <a:gdLst>
                <a:gd name="connsiteX0" fmla="*/ 63711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11 w 435077"/>
                <a:gd name="connsiteY6" fmla="*/ 153824 h 435077"/>
                <a:gd name="connsiteX7" fmla="*/ 63711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11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4"/>
                  </a:moveTo>
                  <a:cubicBezTo>
                    <a:pt x="22923" y="113028"/>
                    <a:pt x="0" y="57697"/>
                    <a:pt x="0" y="0"/>
                  </a:cubicBezTo>
                  <a:lnTo>
                    <a:pt x="217539" y="0"/>
                  </a:lnTo>
                  <a:lnTo>
                    <a:pt x="435077" y="0"/>
                  </a:lnTo>
                  <a:cubicBezTo>
                    <a:pt x="435077" y="57697"/>
                    <a:pt x="412154" y="113028"/>
                    <a:pt x="371366" y="153824"/>
                  </a:cubicBezTo>
                  <a:cubicBezTo>
                    <a:pt x="330550" y="194621"/>
                    <a:pt x="275213" y="217539"/>
                    <a:pt x="217539" y="217539"/>
                  </a:cubicBezTo>
                  <a:cubicBezTo>
                    <a:pt x="159836" y="217539"/>
                    <a:pt x="104500" y="194621"/>
                    <a:pt x="63711" y="153824"/>
                  </a:cubicBezTo>
                  <a:close/>
                  <a:moveTo>
                    <a:pt x="63711" y="281256"/>
                  </a:moveTo>
                  <a:cubicBezTo>
                    <a:pt x="22923" y="322052"/>
                    <a:pt x="0" y="377383"/>
                    <a:pt x="0" y="435077"/>
                  </a:cubicBezTo>
                  <a:lnTo>
                    <a:pt x="217539" y="435077"/>
                  </a:lnTo>
                  <a:lnTo>
                    <a:pt x="435077" y="435077"/>
                  </a:lnTo>
                  <a:cubicBezTo>
                    <a:pt x="435077" y="377383"/>
                    <a:pt x="412154" y="322052"/>
                    <a:pt x="371366" y="281256"/>
                  </a:cubicBezTo>
                  <a:cubicBezTo>
                    <a:pt x="330550" y="240459"/>
                    <a:pt x="275213" y="217539"/>
                    <a:pt x="217539" y="217539"/>
                  </a:cubicBezTo>
                  <a:cubicBezTo>
                    <a:pt x="159836" y="217539"/>
                    <a:pt x="104500" y="240459"/>
                    <a:pt x="63711" y="281256"/>
                  </a:cubicBezTo>
                  <a:close/>
                </a:path>
              </a:pathLst>
            </a:custGeom>
            <a:grpFill/>
            <a:ln w="27192"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2F1AEC85-06AE-0768-E639-D26D05F985BF}"/>
                </a:ext>
              </a:extLst>
            </p:cNvPr>
            <p:cNvSpPr/>
            <p:nvPr/>
          </p:nvSpPr>
          <p:spPr>
            <a:xfrm>
              <a:off x="-34398" y="1098754"/>
              <a:ext cx="435063" cy="435077"/>
            </a:xfrm>
            <a:custGeom>
              <a:avLst/>
              <a:gdLst>
                <a:gd name="connsiteX0" fmla="*/ 435064 w 435063"/>
                <a:gd name="connsiteY0" fmla="*/ 435077 h 435077"/>
                <a:gd name="connsiteX1" fmla="*/ 435064 w 435063"/>
                <a:gd name="connsiteY1" fmla="*/ 0 h 435077"/>
                <a:gd name="connsiteX2" fmla="*/ 217552 w 435063"/>
                <a:gd name="connsiteY2" fmla="*/ 217544 h 435077"/>
                <a:gd name="connsiteX3" fmla="*/ 435064 w 435063"/>
                <a:gd name="connsiteY3" fmla="*/ 435077 h 435077"/>
                <a:gd name="connsiteX4" fmla="*/ 0 w 435063"/>
                <a:gd name="connsiteY4" fmla="*/ 435077 h 435077"/>
                <a:gd name="connsiteX5" fmla="*/ 0 w 435063"/>
                <a:gd name="connsiteY5" fmla="*/ 3 h 435077"/>
                <a:gd name="connsiteX6" fmla="*/ 217525 w 435063"/>
                <a:gd name="connsiteY6" fmla="*/ 217544 h 435077"/>
                <a:gd name="connsiteX7" fmla="*/ 0 w 43506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63" h="435077">
                  <a:moveTo>
                    <a:pt x="435064" y="435077"/>
                  </a:moveTo>
                  <a:lnTo>
                    <a:pt x="435064" y="0"/>
                  </a:lnTo>
                  <a:lnTo>
                    <a:pt x="217552" y="217544"/>
                  </a:lnTo>
                  <a:lnTo>
                    <a:pt x="435064" y="435077"/>
                  </a:lnTo>
                  <a:close/>
                  <a:moveTo>
                    <a:pt x="0" y="435077"/>
                  </a:moveTo>
                  <a:lnTo>
                    <a:pt x="0" y="3"/>
                  </a:lnTo>
                  <a:lnTo>
                    <a:pt x="217525" y="217544"/>
                  </a:lnTo>
                  <a:lnTo>
                    <a:pt x="0" y="435077"/>
                  </a:lnTo>
                  <a:close/>
                </a:path>
              </a:pathLst>
            </a:custGeom>
            <a:grpFill/>
            <a:ln w="27192"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1B2C3C50-8FAD-225E-FB20-08E01DDA3287}"/>
                </a:ext>
              </a:extLst>
            </p:cNvPr>
            <p:cNvSpPr/>
            <p:nvPr/>
          </p:nvSpPr>
          <p:spPr>
            <a:xfrm>
              <a:off x="170592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63" name="Freeform: Shape 62">
              <a:extLst>
                <a:ext uri="{FF2B5EF4-FFF2-40B4-BE49-F238E27FC236}">
                  <a16:creationId xmlns:a16="http://schemas.microsoft.com/office/drawing/2014/main" id="{5DCE36CC-9783-0645-CB30-3B9EF405A8FE}"/>
                </a:ext>
              </a:extLst>
            </p:cNvPr>
            <p:cNvSpPr/>
            <p:nvPr/>
          </p:nvSpPr>
          <p:spPr>
            <a:xfrm>
              <a:off x="2576106"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12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12" y="217547"/>
                  </a:lnTo>
                  <a:lnTo>
                    <a:pt x="0" y="435077"/>
                  </a:lnTo>
                  <a:close/>
                </a:path>
              </a:pathLst>
            </a:custGeom>
            <a:grpFill/>
            <a:ln w="27192" cap="flat">
              <a:noFill/>
              <a:prstDash val="solid"/>
              <a:miter/>
            </a:ln>
          </p:spPr>
          <p:txBody>
            <a:bodyPr rtlCol="0" anchor="ctr"/>
            <a:lstStyle/>
            <a:p>
              <a:endParaRPr lang="uk-UA"/>
            </a:p>
          </p:txBody>
        </p:sp>
        <p:sp>
          <p:nvSpPr>
            <p:cNvPr id="64" name="Freeform: Shape 63">
              <a:extLst>
                <a:ext uri="{FF2B5EF4-FFF2-40B4-BE49-F238E27FC236}">
                  <a16:creationId xmlns:a16="http://schemas.microsoft.com/office/drawing/2014/main" id="{AE6ADF61-B7AC-D9DB-3217-D0B872314B73}"/>
                </a:ext>
              </a:extLst>
            </p:cNvPr>
            <p:cNvSpPr/>
            <p:nvPr/>
          </p:nvSpPr>
          <p:spPr>
            <a:xfrm>
              <a:off x="4316416"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3" y="113028"/>
                    <a:pt x="0" y="57697"/>
                    <a:pt x="0" y="0"/>
                  </a:cubicBezTo>
                  <a:lnTo>
                    <a:pt x="217539" y="0"/>
                  </a:lnTo>
                  <a:lnTo>
                    <a:pt x="435077" y="0"/>
                  </a:lnTo>
                  <a:cubicBezTo>
                    <a:pt x="435077" y="57697"/>
                    <a:pt x="412181" y="113028"/>
                    <a:pt x="371365" y="153824"/>
                  </a:cubicBezTo>
                  <a:cubicBezTo>
                    <a:pt x="330577" y="194621"/>
                    <a:pt x="275240" y="217539"/>
                    <a:pt x="217539" y="217539"/>
                  </a:cubicBezTo>
                  <a:cubicBezTo>
                    <a:pt x="159864" y="217539"/>
                    <a:pt x="104527" y="194621"/>
                    <a:pt x="63739" y="153824"/>
                  </a:cubicBezTo>
                  <a:close/>
                  <a:moveTo>
                    <a:pt x="63739" y="281256"/>
                  </a:moveTo>
                  <a:cubicBezTo>
                    <a:pt x="22923" y="322052"/>
                    <a:pt x="0" y="377383"/>
                    <a:pt x="0" y="435077"/>
                  </a:cubicBezTo>
                  <a:lnTo>
                    <a:pt x="217539" y="435077"/>
                  </a:lnTo>
                  <a:lnTo>
                    <a:pt x="435077" y="435077"/>
                  </a:lnTo>
                  <a:cubicBezTo>
                    <a:pt x="435077" y="377383"/>
                    <a:pt x="412181" y="322052"/>
                    <a:pt x="371365" y="281256"/>
                  </a:cubicBezTo>
                  <a:cubicBezTo>
                    <a:pt x="330577" y="240459"/>
                    <a:pt x="275240"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65" name="Freeform: Shape 64">
              <a:extLst>
                <a:ext uri="{FF2B5EF4-FFF2-40B4-BE49-F238E27FC236}">
                  <a16:creationId xmlns:a16="http://schemas.microsoft.com/office/drawing/2014/main" id="{E701BD98-055B-7DB0-004A-F1CC1D4CB4A5}"/>
                </a:ext>
              </a:extLst>
            </p:cNvPr>
            <p:cNvSpPr/>
            <p:nvPr/>
          </p:nvSpPr>
          <p:spPr>
            <a:xfrm>
              <a:off x="3446261"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66" name="Freeform: Shape 65">
              <a:extLst>
                <a:ext uri="{FF2B5EF4-FFF2-40B4-BE49-F238E27FC236}">
                  <a16:creationId xmlns:a16="http://schemas.microsoft.com/office/drawing/2014/main" id="{2200CEA7-4387-CF5F-8803-730913162010}"/>
                </a:ext>
              </a:extLst>
            </p:cNvPr>
            <p:cNvSpPr/>
            <p:nvPr/>
          </p:nvSpPr>
          <p:spPr>
            <a:xfrm>
              <a:off x="518659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67" name="Freeform: Shape 66">
              <a:extLst>
                <a:ext uri="{FF2B5EF4-FFF2-40B4-BE49-F238E27FC236}">
                  <a16:creationId xmlns:a16="http://schemas.microsoft.com/office/drawing/2014/main" id="{EF714151-5FB7-F031-50A1-5F5EF9770B01}"/>
                </a:ext>
              </a:extLst>
            </p:cNvPr>
            <p:cNvSpPr/>
            <p:nvPr/>
          </p:nvSpPr>
          <p:spPr>
            <a:xfrm>
              <a:off x="6056752"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68" name="Freeform: Shape 67">
              <a:extLst>
                <a:ext uri="{FF2B5EF4-FFF2-40B4-BE49-F238E27FC236}">
                  <a16:creationId xmlns:a16="http://schemas.microsoft.com/office/drawing/2014/main" id="{171EB642-6A49-4C6E-B0F8-3BD57568C1E7}"/>
                </a:ext>
              </a:extLst>
            </p:cNvPr>
            <p:cNvSpPr/>
            <p:nvPr/>
          </p:nvSpPr>
          <p:spPr>
            <a:xfrm>
              <a:off x="7797062"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4" y="113028"/>
                    <a:pt x="0" y="57697"/>
                    <a:pt x="0" y="0"/>
                  </a:cubicBezTo>
                  <a:lnTo>
                    <a:pt x="217539" y="0"/>
                  </a:lnTo>
                  <a:lnTo>
                    <a:pt x="435077" y="0"/>
                  </a:lnTo>
                  <a:cubicBezTo>
                    <a:pt x="435077" y="57697"/>
                    <a:pt x="412182" y="113028"/>
                    <a:pt x="371366" y="153824"/>
                  </a:cubicBezTo>
                  <a:cubicBezTo>
                    <a:pt x="330578" y="194621"/>
                    <a:pt x="275241" y="217539"/>
                    <a:pt x="217539" y="217539"/>
                  </a:cubicBezTo>
                  <a:cubicBezTo>
                    <a:pt x="159864" y="217539"/>
                    <a:pt x="104527" y="194621"/>
                    <a:pt x="63739" y="153824"/>
                  </a:cubicBezTo>
                  <a:close/>
                  <a:moveTo>
                    <a:pt x="63739" y="281256"/>
                  </a:moveTo>
                  <a:cubicBezTo>
                    <a:pt x="22924" y="322052"/>
                    <a:pt x="0" y="377383"/>
                    <a:pt x="0" y="435077"/>
                  </a:cubicBezTo>
                  <a:lnTo>
                    <a:pt x="217539" y="435077"/>
                  </a:lnTo>
                  <a:lnTo>
                    <a:pt x="435077" y="435077"/>
                  </a:lnTo>
                  <a:cubicBezTo>
                    <a:pt x="435077" y="377383"/>
                    <a:pt x="412182" y="322052"/>
                    <a:pt x="371366" y="281256"/>
                  </a:cubicBezTo>
                  <a:cubicBezTo>
                    <a:pt x="330578" y="240459"/>
                    <a:pt x="275241"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69" name="Freeform: Shape 68">
              <a:extLst>
                <a:ext uri="{FF2B5EF4-FFF2-40B4-BE49-F238E27FC236}">
                  <a16:creationId xmlns:a16="http://schemas.microsoft.com/office/drawing/2014/main" id="{BB89ADA1-D83A-FC12-6F28-B6EE07C5C967}"/>
                </a:ext>
              </a:extLst>
            </p:cNvPr>
            <p:cNvSpPr/>
            <p:nvPr/>
          </p:nvSpPr>
          <p:spPr>
            <a:xfrm>
              <a:off x="6926907"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70" name="Freeform: Shape 69">
              <a:extLst>
                <a:ext uri="{FF2B5EF4-FFF2-40B4-BE49-F238E27FC236}">
                  <a16:creationId xmlns:a16="http://schemas.microsoft.com/office/drawing/2014/main" id="{0D66C707-813D-C9A2-E84E-25FD0AE0F37E}"/>
                </a:ext>
              </a:extLst>
            </p:cNvPr>
            <p:cNvSpPr/>
            <p:nvPr/>
          </p:nvSpPr>
          <p:spPr>
            <a:xfrm>
              <a:off x="866721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71" name="Freeform: Shape 70">
              <a:extLst>
                <a:ext uri="{FF2B5EF4-FFF2-40B4-BE49-F238E27FC236}">
                  <a16:creationId xmlns:a16="http://schemas.microsoft.com/office/drawing/2014/main" id="{456480EC-0F4F-6C23-B514-1E3B61B4EA04}"/>
                </a:ext>
              </a:extLst>
            </p:cNvPr>
            <p:cNvSpPr/>
            <p:nvPr/>
          </p:nvSpPr>
          <p:spPr>
            <a:xfrm>
              <a:off x="953739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72" name="Freeform: Shape 71">
              <a:extLst>
                <a:ext uri="{FF2B5EF4-FFF2-40B4-BE49-F238E27FC236}">
                  <a16:creationId xmlns:a16="http://schemas.microsoft.com/office/drawing/2014/main" id="{0D1DA0A7-C282-708A-B881-4248E519F0CE}"/>
                </a:ext>
              </a:extLst>
            </p:cNvPr>
            <p:cNvSpPr/>
            <p:nvPr/>
          </p:nvSpPr>
          <p:spPr>
            <a:xfrm>
              <a:off x="1127770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49" y="194621"/>
                    <a:pt x="275239" y="217539"/>
                    <a:pt x="217539" y="217539"/>
                  </a:cubicBezTo>
                  <a:cubicBezTo>
                    <a:pt x="159836" y="217539"/>
                    <a:pt x="104499"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49" y="240459"/>
                    <a:pt x="275239" y="217539"/>
                    <a:pt x="217539" y="217539"/>
                  </a:cubicBezTo>
                  <a:cubicBezTo>
                    <a:pt x="159836" y="217539"/>
                    <a:pt x="104499" y="240459"/>
                    <a:pt x="63710" y="281256"/>
                  </a:cubicBezTo>
                  <a:close/>
                </a:path>
              </a:pathLst>
            </a:custGeom>
            <a:grpFill/>
            <a:ln w="27192" cap="flat">
              <a:noFill/>
              <a:prstDash val="solid"/>
              <a:miter/>
            </a:ln>
          </p:spPr>
          <p:txBody>
            <a:bodyPr rtlCol="0" anchor="ctr"/>
            <a:lstStyle/>
            <a:p>
              <a:endParaRPr lang="uk-UA"/>
            </a:p>
          </p:txBody>
        </p:sp>
        <p:sp>
          <p:nvSpPr>
            <p:cNvPr id="73" name="Freeform: Shape 72">
              <a:extLst>
                <a:ext uri="{FF2B5EF4-FFF2-40B4-BE49-F238E27FC236}">
                  <a16:creationId xmlns:a16="http://schemas.microsoft.com/office/drawing/2014/main" id="{1D2CE37F-D848-9CBA-4A11-90A80EAF8E61}"/>
                </a:ext>
              </a:extLst>
            </p:cNvPr>
            <p:cNvSpPr/>
            <p:nvPr/>
          </p:nvSpPr>
          <p:spPr>
            <a:xfrm>
              <a:off x="1040755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1" y="217544"/>
                  </a:lnTo>
                  <a:lnTo>
                    <a:pt x="0" y="435077"/>
                  </a:lnTo>
                  <a:close/>
                </a:path>
              </a:pathLst>
            </a:custGeom>
            <a:grpFill/>
            <a:ln w="27192" cap="flat">
              <a:noFill/>
              <a:prstDash val="solid"/>
              <a:miter/>
            </a:ln>
          </p:spPr>
          <p:txBody>
            <a:bodyPr rtlCol="0" anchor="ctr"/>
            <a:lstStyle/>
            <a:p>
              <a:endParaRPr lang="uk-UA"/>
            </a:p>
          </p:txBody>
        </p:sp>
        <p:sp>
          <p:nvSpPr>
            <p:cNvPr id="74" name="Freeform: Shape 73">
              <a:extLst>
                <a:ext uri="{FF2B5EF4-FFF2-40B4-BE49-F238E27FC236}">
                  <a16:creationId xmlns:a16="http://schemas.microsoft.com/office/drawing/2014/main" id="{D03E37FF-D26E-116D-112F-40FFA40CDCC1}"/>
                </a:ext>
              </a:extLst>
            </p:cNvPr>
            <p:cNvSpPr/>
            <p:nvPr/>
          </p:nvSpPr>
          <p:spPr>
            <a:xfrm>
              <a:off x="1214786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5 w 435077"/>
                <a:gd name="connsiteY3" fmla="*/ 16 h 435077"/>
                <a:gd name="connsiteX4" fmla="*/ 435077 w 435077"/>
                <a:gd name="connsiteY4" fmla="*/ 217547 h 435077"/>
                <a:gd name="connsiteX5" fmla="*/ 217565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5" y="16"/>
                  </a:lnTo>
                  <a:lnTo>
                    <a:pt x="435077" y="217547"/>
                  </a:lnTo>
                  <a:lnTo>
                    <a:pt x="217565"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75" name="Freeform: Shape 74">
              <a:extLst>
                <a:ext uri="{FF2B5EF4-FFF2-40B4-BE49-F238E27FC236}">
                  <a16:creationId xmlns:a16="http://schemas.microsoft.com/office/drawing/2014/main" id="{F3D134B6-CFEE-7C4E-9AA7-8F2AA05A3425}"/>
                </a:ext>
              </a:extLst>
            </p:cNvPr>
            <p:cNvSpPr/>
            <p:nvPr/>
          </p:nvSpPr>
          <p:spPr>
            <a:xfrm>
              <a:off x="1301804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76" name="Freeform: Shape 75">
              <a:extLst>
                <a:ext uri="{FF2B5EF4-FFF2-40B4-BE49-F238E27FC236}">
                  <a16:creationId xmlns:a16="http://schemas.microsoft.com/office/drawing/2014/main" id="{98F9AF48-5CC8-ADFA-F9FD-BC199D6E1169}"/>
                </a:ext>
              </a:extLst>
            </p:cNvPr>
            <p:cNvSpPr/>
            <p:nvPr/>
          </p:nvSpPr>
          <p:spPr>
            <a:xfrm>
              <a:off x="1475838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924" y="113028"/>
                    <a:pt x="0" y="57697"/>
                    <a:pt x="0" y="0"/>
                  </a:cubicBezTo>
                  <a:lnTo>
                    <a:pt x="217539" y="0"/>
                  </a:lnTo>
                  <a:lnTo>
                    <a:pt x="435077" y="0"/>
                  </a:lnTo>
                  <a:cubicBezTo>
                    <a:pt x="435077" y="57697"/>
                    <a:pt x="412155" y="113028"/>
                    <a:pt x="371367" y="153824"/>
                  </a:cubicBezTo>
                  <a:cubicBezTo>
                    <a:pt x="330550" y="194621"/>
                    <a:pt x="275241" y="217539"/>
                    <a:pt x="217539" y="217539"/>
                  </a:cubicBezTo>
                  <a:cubicBezTo>
                    <a:pt x="159836" y="217539"/>
                    <a:pt x="104501" y="194621"/>
                    <a:pt x="63712" y="153824"/>
                  </a:cubicBezTo>
                  <a:close/>
                  <a:moveTo>
                    <a:pt x="63712" y="281256"/>
                  </a:moveTo>
                  <a:cubicBezTo>
                    <a:pt x="22924" y="322052"/>
                    <a:pt x="0" y="377383"/>
                    <a:pt x="0" y="435077"/>
                  </a:cubicBezTo>
                  <a:lnTo>
                    <a:pt x="217539" y="435077"/>
                  </a:lnTo>
                  <a:lnTo>
                    <a:pt x="435077" y="435077"/>
                  </a:lnTo>
                  <a:cubicBezTo>
                    <a:pt x="435077" y="377383"/>
                    <a:pt x="412155" y="322052"/>
                    <a:pt x="371367" y="281256"/>
                  </a:cubicBezTo>
                  <a:cubicBezTo>
                    <a:pt x="330550" y="240459"/>
                    <a:pt x="275241" y="217539"/>
                    <a:pt x="217539" y="217539"/>
                  </a:cubicBezTo>
                  <a:cubicBezTo>
                    <a:pt x="159836" y="217539"/>
                    <a:pt x="104501" y="240459"/>
                    <a:pt x="63712" y="281256"/>
                  </a:cubicBezTo>
                  <a:close/>
                </a:path>
              </a:pathLst>
            </a:custGeom>
            <a:grpFill/>
            <a:ln w="27192" cap="flat">
              <a:noFill/>
              <a:prstDash val="solid"/>
              <a:miter/>
            </a:ln>
          </p:spPr>
          <p:txBody>
            <a:bodyPr rtlCol="0" anchor="ctr"/>
            <a:lstStyle/>
            <a:p>
              <a:endParaRPr lang="uk-UA"/>
            </a:p>
          </p:txBody>
        </p:sp>
        <p:sp>
          <p:nvSpPr>
            <p:cNvPr id="77" name="Freeform: Shape 76">
              <a:extLst>
                <a:ext uri="{FF2B5EF4-FFF2-40B4-BE49-F238E27FC236}">
                  <a16:creationId xmlns:a16="http://schemas.microsoft.com/office/drawing/2014/main" id="{CE0311A8-FF55-42F7-1288-AA0AC3F19226}"/>
                </a:ext>
              </a:extLst>
            </p:cNvPr>
            <p:cNvSpPr/>
            <p:nvPr/>
          </p:nvSpPr>
          <p:spPr>
            <a:xfrm>
              <a:off x="1388820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78" name="Freeform: Shape 77">
              <a:extLst>
                <a:ext uri="{FF2B5EF4-FFF2-40B4-BE49-F238E27FC236}">
                  <a16:creationId xmlns:a16="http://schemas.microsoft.com/office/drawing/2014/main" id="{1AB9015A-20E1-612F-D96F-F32A65C198DA}"/>
                </a:ext>
              </a:extLst>
            </p:cNvPr>
            <p:cNvSpPr/>
            <p:nvPr/>
          </p:nvSpPr>
          <p:spPr>
            <a:xfrm>
              <a:off x="1562853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79" name="Freeform: Shape 78">
              <a:extLst>
                <a:ext uri="{FF2B5EF4-FFF2-40B4-BE49-F238E27FC236}">
                  <a16:creationId xmlns:a16="http://schemas.microsoft.com/office/drawing/2014/main" id="{E8B6C4AD-67B3-BB87-DBCE-880F116A81E6}"/>
                </a:ext>
              </a:extLst>
            </p:cNvPr>
            <p:cNvSpPr/>
            <p:nvPr/>
          </p:nvSpPr>
          <p:spPr>
            <a:xfrm>
              <a:off x="1649871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80" name="Freeform: Shape 79">
              <a:extLst>
                <a:ext uri="{FF2B5EF4-FFF2-40B4-BE49-F238E27FC236}">
                  <a16:creationId xmlns:a16="http://schemas.microsoft.com/office/drawing/2014/main" id="{7E1C036F-F88A-21FA-C146-F45377F5B7B6}"/>
                </a:ext>
              </a:extLst>
            </p:cNvPr>
            <p:cNvSpPr/>
            <p:nvPr/>
          </p:nvSpPr>
          <p:spPr>
            <a:xfrm>
              <a:off x="1823902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77" y="194621"/>
                    <a:pt x="275241" y="217539"/>
                    <a:pt x="217539" y="217539"/>
                  </a:cubicBezTo>
                  <a:cubicBezTo>
                    <a:pt x="159836" y="217539"/>
                    <a:pt x="104527"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77" y="240459"/>
                    <a:pt x="275241" y="217539"/>
                    <a:pt x="217539" y="217539"/>
                  </a:cubicBezTo>
                  <a:cubicBezTo>
                    <a:pt x="159836" y="217539"/>
                    <a:pt x="104527" y="240459"/>
                    <a:pt x="63710" y="281256"/>
                  </a:cubicBezTo>
                  <a:close/>
                </a:path>
              </a:pathLst>
            </a:custGeom>
            <a:grpFill/>
            <a:ln w="27192" cap="flat">
              <a:noFill/>
              <a:prstDash val="solid"/>
              <a:miter/>
            </a:ln>
          </p:spPr>
          <p:txBody>
            <a:bodyPr rtlCol="0" anchor="ctr"/>
            <a:lstStyle/>
            <a:p>
              <a:endParaRPr lang="uk-UA"/>
            </a:p>
          </p:txBody>
        </p:sp>
        <p:sp>
          <p:nvSpPr>
            <p:cNvPr id="81" name="Freeform: Shape 80">
              <a:extLst>
                <a:ext uri="{FF2B5EF4-FFF2-40B4-BE49-F238E27FC236}">
                  <a16:creationId xmlns:a16="http://schemas.microsoft.com/office/drawing/2014/main" id="{81874CBD-C244-BB9B-7A6B-46CAEE691A2B}"/>
                </a:ext>
              </a:extLst>
            </p:cNvPr>
            <p:cNvSpPr/>
            <p:nvPr/>
          </p:nvSpPr>
          <p:spPr>
            <a:xfrm>
              <a:off x="1736887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0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0" y="217544"/>
                  </a:lnTo>
                  <a:lnTo>
                    <a:pt x="0" y="435077"/>
                  </a:lnTo>
                  <a:close/>
                </a:path>
              </a:pathLst>
            </a:custGeom>
            <a:grpFill/>
            <a:ln w="27192" cap="flat">
              <a:noFill/>
              <a:prstDash val="solid"/>
              <a:miter/>
            </a:ln>
          </p:spPr>
          <p:txBody>
            <a:bodyPr rtlCol="0" anchor="ctr"/>
            <a:lstStyle/>
            <a:p>
              <a:endParaRPr lang="uk-UA"/>
            </a:p>
          </p:txBody>
        </p:sp>
        <p:sp>
          <p:nvSpPr>
            <p:cNvPr id="82" name="Freeform: Shape 81">
              <a:extLst>
                <a:ext uri="{FF2B5EF4-FFF2-40B4-BE49-F238E27FC236}">
                  <a16:creationId xmlns:a16="http://schemas.microsoft.com/office/drawing/2014/main" id="{16C5780A-9261-E336-E657-D478AE0D9C30}"/>
                </a:ext>
              </a:extLst>
            </p:cNvPr>
            <p:cNvSpPr/>
            <p:nvPr/>
          </p:nvSpPr>
          <p:spPr>
            <a:xfrm>
              <a:off x="19109210"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83" name="Freeform: Shape 82">
              <a:extLst>
                <a:ext uri="{FF2B5EF4-FFF2-40B4-BE49-F238E27FC236}">
                  <a16:creationId xmlns:a16="http://schemas.microsoft.com/office/drawing/2014/main" id="{B99D5E7E-6833-BEF4-9A11-4CBFDAA55607}"/>
                </a:ext>
              </a:extLst>
            </p:cNvPr>
            <p:cNvSpPr/>
            <p:nvPr/>
          </p:nvSpPr>
          <p:spPr>
            <a:xfrm>
              <a:off x="1997936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84" name="Freeform: Shape 83">
              <a:extLst>
                <a:ext uri="{FF2B5EF4-FFF2-40B4-BE49-F238E27FC236}">
                  <a16:creationId xmlns:a16="http://schemas.microsoft.com/office/drawing/2014/main" id="{BE5D1ACB-AFB5-AE9F-792A-ABDED92C65C7}"/>
                </a:ext>
              </a:extLst>
            </p:cNvPr>
            <p:cNvSpPr/>
            <p:nvPr/>
          </p:nvSpPr>
          <p:spPr>
            <a:xfrm>
              <a:off x="2171970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897" y="113028"/>
                    <a:pt x="0" y="57697"/>
                    <a:pt x="0" y="0"/>
                  </a:cubicBezTo>
                  <a:lnTo>
                    <a:pt x="217539" y="0"/>
                  </a:lnTo>
                  <a:lnTo>
                    <a:pt x="435077" y="0"/>
                  </a:lnTo>
                  <a:cubicBezTo>
                    <a:pt x="435077" y="57697"/>
                    <a:pt x="412155" y="113028"/>
                    <a:pt x="371339" y="153824"/>
                  </a:cubicBezTo>
                  <a:cubicBezTo>
                    <a:pt x="330550" y="194621"/>
                    <a:pt x="275215" y="217539"/>
                    <a:pt x="217539" y="217539"/>
                  </a:cubicBezTo>
                  <a:cubicBezTo>
                    <a:pt x="159838" y="217539"/>
                    <a:pt x="104501" y="194621"/>
                    <a:pt x="63712" y="153824"/>
                  </a:cubicBezTo>
                  <a:close/>
                  <a:moveTo>
                    <a:pt x="63712" y="281256"/>
                  </a:moveTo>
                  <a:cubicBezTo>
                    <a:pt x="22897" y="322052"/>
                    <a:pt x="0" y="377383"/>
                    <a:pt x="0" y="435077"/>
                  </a:cubicBezTo>
                  <a:lnTo>
                    <a:pt x="217539" y="435077"/>
                  </a:lnTo>
                  <a:lnTo>
                    <a:pt x="435077" y="435077"/>
                  </a:lnTo>
                  <a:cubicBezTo>
                    <a:pt x="435077" y="377383"/>
                    <a:pt x="412155" y="322052"/>
                    <a:pt x="371339" y="281256"/>
                  </a:cubicBezTo>
                  <a:cubicBezTo>
                    <a:pt x="330550" y="240459"/>
                    <a:pt x="275215" y="217539"/>
                    <a:pt x="217539" y="217539"/>
                  </a:cubicBezTo>
                  <a:cubicBezTo>
                    <a:pt x="159838" y="217539"/>
                    <a:pt x="104501" y="240459"/>
                    <a:pt x="63712" y="281256"/>
                  </a:cubicBezTo>
                  <a:close/>
                </a:path>
              </a:pathLst>
            </a:custGeom>
            <a:grpFill/>
            <a:ln w="27192" cap="flat">
              <a:noFill/>
              <a:prstDash val="solid"/>
              <a:miter/>
            </a:ln>
          </p:spPr>
          <p:txBody>
            <a:bodyPr rtlCol="0" anchor="ctr"/>
            <a:lstStyle/>
            <a:p>
              <a:endParaRPr lang="uk-UA"/>
            </a:p>
          </p:txBody>
        </p:sp>
        <p:sp>
          <p:nvSpPr>
            <p:cNvPr id="85" name="Freeform: Shape 84">
              <a:extLst>
                <a:ext uri="{FF2B5EF4-FFF2-40B4-BE49-F238E27FC236}">
                  <a16:creationId xmlns:a16="http://schemas.microsoft.com/office/drawing/2014/main" id="{AE0D3D83-4151-48A2-96AD-09609DC8039A}"/>
                </a:ext>
              </a:extLst>
            </p:cNvPr>
            <p:cNvSpPr/>
            <p:nvPr/>
          </p:nvSpPr>
          <p:spPr>
            <a:xfrm>
              <a:off x="2084952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86" name="Freeform: Shape 85">
              <a:extLst>
                <a:ext uri="{FF2B5EF4-FFF2-40B4-BE49-F238E27FC236}">
                  <a16:creationId xmlns:a16="http://schemas.microsoft.com/office/drawing/2014/main" id="{03DA3177-E2F4-EFEF-A5FC-FD20181FC224}"/>
                </a:ext>
              </a:extLst>
            </p:cNvPr>
            <p:cNvSpPr/>
            <p:nvPr/>
          </p:nvSpPr>
          <p:spPr>
            <a:xfrm>
              <a:off x="2258985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87" name="Freeform: Shape 86">
              <a:extLst>
                <a:ext uri="{FF2B5EF4-FFF2-40B4-BE49-F238E27FC236}">
                  <a16:creationId xmlns:a16="http://schemas.microsoft.com/office/drawing/2014/main" id="{94F09498-4254-F4B7-82DA-D147CBCCA2F4}"/>
                </a:ext>
              </a:extLst>
            </p:cNvPr>
            <p:cNvSpPr/>
            <p:nvPr/>
          </p:nvSpPr>
          <p:spPr>
            <a:xfrm>
              <a:off x="2346003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88" name="Freeform: Shape 87">
              <a:extLst>
                <a:ext uri="{FF2B5EF4-FFF2-40B4-BE49-F238E27FC236}">
                  <a16:creationId xmlns:a16="http://schemas.microsoft.com/office/drawing/2014/main" id="{3643A378-31F6-D155-FED2-F59AE64F4CDB}"/>
                </a:ext>
              </a:extLst>
            </p:cNvPr>
            <p:cNvSpPr/>
            <p:nvPr/>
          </p:nvSpPr>
          <p:spPr>
            <a:xfrm>
              <a:off x="2433019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89" name="Freeform: Shape 88">
              <a:extLst>
                <a:ext uri="{FF2B5EF4-FFF2-40B4-BE49-F238E27FC236}">
                  <a16:creationId xmlns:a16="http://schemas.microsoft.com/office/drawing/2014/main" id="{396247D2-BC50-DB53-966C-D0BD54D51D5A}"/>
                </a:ext>
              </a:extLst>
            </p:cNvPr>
            <p:cNvSpPr/>
            <p:nvPr/>
          </p:nvSpPr>
          <p:spPr>
            <a:xfrm>
              <a:off x="835769" y="5449529"/>
              <a:ext cx="435077" cy="435077"/>
            </a:xfrm>
            <a:custGeom>
              <a:avLst/>
              <a:gdLst>
                <a:gd name="connsiteX0" fmla="*/ 371366 w 435077"/>
                <a:gd name="connsiteY0" fmla="*/ 63712 h 435077"/>
                <a:gd name="connsiteX1" fmla="*/ 435077 w 435077"/>
                <a:gd name="connsiteY1" fmla="*/ 217539 h 435077"/>
                <a:gd name="connsiteX2" fmla="*/ 21770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737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27"/>
                    <a:pt x="435077" y="159837"/>
                    <a:pt x="435077" y="217539"/>
                  </a:cubicBezTo>
                  <a:lnTo>
                    <a:pt x="217702" y="217539"/>
                  </a:lnTo>
                  <a:cubicBezTo>
                    <a:pt x="275349" y="217593"/>
                    <a:pt x="330604" y="240489"/>
                    <a:pt x="371366" y="281250"/>
                  </a:cubicBezTo>
                  <a:cubicBezTo>
                    <a:pt x="412154" y="322066"/>
                    <a:pt x="435077" y="377375"/>
                    <a:pt x="435077" y="435077"/>
                  </a:cubicBezTo>
                  <a:lnTo>
                    <a:pt x="217539" y="435077"/>
                  </a:lnTo>
                  <a:lnTo>
                    <a:pt x="0" y="435077"/>
                  </a:lnTo>
                  <a:cubicBezTo>
                    <a:pt x="0" y="377375"/>
                    <a:pt x="22923" y="322066"/>
                    <a:pt x="63711" y="281250"/>
                  </a:cubicBezTo>
                  <a:cubicBezTo>
                    <a:pt x="104473" y="240489"/>
                    <a:pt x="159728" y="217593"/>
                    <a:pt x="217375" y="217539"/>
                  </a:cubicBezTo>
                  <a:lnTo>
                    <a:pt x="0" y="217539"/>
                  </a:lnTo>
                  <a:cubicBezTo>
                    <a:pt x="0" y="159837"/>
                    <a:pt x="22923" y="104527"/>
                    <a:pt x="63711" y="63712"/>
                  </a:cubicBezTo>
                  <a:cubicBezTo>
                    <a:pt x="104500" y="22923"/>
                    <a:pt x="159836" y="0"/>
                    <a:pt x="217539" y="0"/>
                  </a:cubicBezTo>
                  <a:cubicBezTo>
                    <a:pt x="275213" y="0"/>
                    <a:pt x="330550" y="22923"/>
                    <a:pt x="371366" y="63712"/>
                  </a:cubicBezTo>
                  <a:close/>
                </a:path>
              </a:pathLst>
            </a:custGeom>
            <a:grpFill/>
            <a:ln w="27192" cap="flat">
              <a:noFill/>
              <a:prstDash val="solid"/>
              <a:miter/>
            </a:ln>
          </p:spPr>
          <p:txBody>
            <a:bodyPr rtlCol="0" anchor="ctr"/>
            <a:lstStyle/>
            <a:p>
              <a:endParaRPr lang="uk-UA"/>
            </a:p>
          </p:txBody>
        </p:sp>
        <p:sp>
          <p:nvSpPr>
            <p:cNvPr id="90" name="Freeform: Shape 89">
              <a:extLst>
                <a:ext uri="{FF2B5EF4-FFF2-40B4-BE49-F238E27FC236}">
                  <a16:creationId xmlns:a16="http://schemas.microsoft.com/office/drawing/2014/main" id="{37724168-C59C-FF1E-3FCD-762DB1B7165D}"/>
                </a:ext>
              </a:extLst>
            </p:cNvPr>
            <p:cNvSpPr/>
            <p:nvPr/>
          </p:nvSpPr>
          <p:spPr>
            <a:xfrm>
              <a:off x="-34398" y="5449529"/>
              <a:ext cx="435090" cy="435077"/>
            </a:xfrm>
            <a:custGeom>
              <a:avLst/>
              <a:gdLst>
                <a:gd name="connsiteX0" fmla="*/ 217525 w 435090"/>
                <a:gd name="connsiteY0" fmla="*/ 0 h 435077"/>
                <a:gd name="connsiteX1" fmla="*/ 0 w 435090"/>
                <a:gd name="connsiteY1" fmla="*/ 0 h 435077"/>
                <a:gd name="connsiteX2" fmla="*/ 0 w 435090"/>
                <a:gd name="connsiteY2" fmla="*/ 217539 h 435077"/>
                <a:gd name="connsiteX3" fmla="*/ 217525 w 435090"/>
                <a:gd name="connsiteY3" fmla="*/ 0 h 435077"/>
                <a:gd name="connsiteX4" fmla="*/ 435091 w 435090"/>
                <a:gd name="connsiteY4" fmla="*/ 0 h 435077"/>
                <a:gd name="connsiteX5" fmla="*/ 435091 w 435090"/>
                <a:gd name="connsiteY5" fmla="*/ 217539 h 435077"/>
                <a:gd name="connsiteX6" fmla="*/ 217552 w 435090"/>
                <a:gd name="connsiteY6" fmla="*/ 0 h 435077"/>
                <a:gd name="connsiteX7" fmla="*/ 435091 w 435090"/>
                <a:gd name="connsiteY7" fmla="*/ 0 h 435077"/>
                <a:gd name="connsiteX8" fmla="*/ 217552 w 435090"/>
                <a:gd name="connsiteY8" fmla="*/ 435077 h 435077"/>
                <a:gd name="connsiteX9" fmla="*/ 435091 w 435090"/>
                <a:gd name="connsiteY9" fmla="*/ 217539 h 435077"/>
                <a:gd name="connsiteX10" fmla="*/ 435091 w 435090"/>
                <a:gd name="connsiteY10" fmla="*/ 435077 h 435077"/>
                <a:gd name="connsiteX11" fmla="*/ 217552 w 435090"/>
                <a:gd name="connsiteY11" fmla="*/ 435077 h 435077"/>
                <a:gd name="connsiteX12" fmla="*/ 217552 w 435090"/>
                <a:gd name="connsiteY12" fmla="*/ 435077 h 435077"/>
                <a:gd name="connsiteX13" fmla="*/ 11 w 435090"/>
                <a:gd name="connsiteY13" fmla="*/ 217539 h 435077"/>
                <a:gd name="connsiteX14" fmla="*/ 11 w 435090"/>
                <a:gd name="connsiteY14" fmla="*/ 435077 h 435077"/>
                <a:gd name="connsiteX15" fmla="*/ 217552 w 435090"/>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217525" y="0"/>
                  </a:moveTo>
                  <a:lnTo>
                    <a:pt x="0" y="0"/>
                  </a:lnTo>
                  <a:lnTo>
                    <a:pt x="0" y="217539"/>
                  </a:lnTo>
                  <a:lnTo>
                    <a:pt x="217525" y="0"/>
                  </a:lnTo>
                  <a:close/>
                  <a:moveTo>
                    <a:pt x="435091" y="0"/>
                  </a:moveTo>
                  <a:lnTo>
                    <a:pt x="435091" y="217539"/>
                  </a:lnTo>
                  <a:lnTo>
                    <a:pt x="217552" y="0"/>
                  </a:lnTo>
                  <a:lnTo>
                    <a:pt x="435091" y="0"/>
                  </a:lnTo>
                  <a:close/>
                  <a:moveTo>
                    <a:pt x="217552" y="435077"/>
                  </a:moveTo>
                  <a:lnTo>
                    <a:pt x="435091" y="217539"/>
                  </a:lnTo>
                  <a:lnTo>
                    <a:pt x="435091" y="435077"/>
                  </a:lnTo>
                  <a:lnTo>
                    <a:pt x="217552" y="435077"/>
                  </a:lnTo>
                  <a:close/>
                  <a:moveTo>
                    <a:pt x="217552" y="435077"/>
                  </a:moveTo>
                  <a:lnTo>
                    <a:pt x="11" y="217539"/>
                  </a:lnTo>
                  <a:lnTo>
                    <a:pt x="11" y="435077"/>
                  </a:lnTo>
                  <a:lnTo>
                    <a:pt x="217552" y="435077"/>
                  </a:lnTo>
                  <a:close/>
                </a:path>
              </a:pathLst>
            </a:custGeom>
            <a:grpFill/>
            <a:ln w="27192" cap="flat">
              <a:noFill/>
              <a:prstDash val="solid"/>
              <a:miter/>
            </a:ln>
          </p:spPr>
          <p:txBody>
            <a:bodyPr rtlCol="0" anchor="ctr"/>
            <a:lstStyle/>
            <a:p>
              <a:endParaRPr lang="uk-UA"/>
            </a:p>
          </p:txBody>
        </p:sp>
        <p:sp>
          <p:nvSpPr>
            <p:cNvPr id="91" name="Freeform: Shape 90">
              <a:extLst>
                <a:ext uri="{FF2B5EF4-FFF2-40B4-BE49-F238E27FC236}">
                  <a16:creationId xmlns:a16="http://schemas.microsoft.com/office/drawing/2014/main" id="{CD5A0458-5AAB-034F-65A1-199F77C2E3A7}"/>
                </a:ext>
              </a:extLst>
            </p:cNvPr>
            <p:cNvSpPr/>
            <p:nvPr/>
          </p:nvSpPr>
          <p:spPr>
            <a:xfrm>
              <a:off x="1705924"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92" name="Freeform: Shape 91">
              <a:extLst>
                <a:ext uri="{FF2B5EF4-FFF2-40B4-BE49-F238E27FC236}">
                  <a16:creationId xmlns:a16="http://schemas.microsoft.com/office/drawing/2014/main" id="{F50B4C4F-13A7-A73C-E51B-49480D251D59}"/>
                </a:ext>
              </a:extLst>
            </p:cNvPr>
            <p:cNvSpPr/>
            <p:nvPr/>
          </p:nvSpPr>
          <p:spPr>
            <a:xfrm>
              <a:off x="2576106" y="5449529"/>
              <a:ext cx="435077" cy="435077"/>
            </a:xfrm>
            <a:custGeom>
              <a:avLst/>
              <a:gdLst>
                <a:gd name="connsiteX0" fmla="*/ 0 w 435077"/>
                <a:gd name="connsiteY0" fmla="*/ 435077 h 435077"/>
                <a:gd name="connsiteX1" fmla="*/ 217512 w 435077"/>
                <a:gd name="connsiteY1" fmla="*/ 435077 h 435077"/>
                <a:gd name="connsiteX2" fmla="*/ 217512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93" name="Freeform: Shape 92">
              <a:extLst>
                <a:ext uri="{FF2B5EF4-FFF2-40B4-BE49-F238E27FC236}">
                  <a16:creationId xmlns:a16="http://schemas.microsoft.com/office/drawing/2014/main" id="{82FDCC4C-65DF-9E98-633D-927F7BA9917A}"/>
                </a:ext>
              </a:extLst>
            </p:cNvPr>
            <p:cNvSpPr/>
            <p:nvPr/>
          </p:nvSpPr>
          <p:spPr>
            <a:xfrm>
              <a:off x="4316416" y="5449529"/>
              <a:ext cx="435103" cy="435077"/>
            </a:xfrm>
            <a:custGeom>
              <a:avLst/>
              <a:gdLst>
                <a:gd name="connsiteX0" fmla="*/ 371365 w 435103"/>
                <a:gd name="connsiteY0" fmla="*/ 63712 h 435077"/>
                <a:gd name="connsiteX1" fmla="*/ 435077 w 435103"/>
                <a:gd name="connsiteY1" fmla="*/ 217539 h 435077"/>
                <a:gd name="connsiteX2" fmla="*/ 217729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7375 w 435103"/>
                <a:gd name="connsiteY8" fmla="*/ 217539 h 435077"/>
                <a:gd name="connsiteX9" fmla="*/ 0 w 435103"/>
                <a:gd name="connsiteY9" fmla="*/ 217539 h 435077"/>
                <a:gd name="connsiteX10" fmla="*/ 63739 w 435103"/>
                <a:gd name="connsiteY10" fmla="*/ 63712 h 435077"/>
                <a:gd name="connsiteX11" fmla="*/ 217539 w 435103"/>
                <a:gd name="connsiteY11" fmla="*/ 0 h 435077"/>
                <a:gd name="connsiteX12" fmla="*/ 371365 w 435103"/>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2"/>
                  </a:moveTo>
                  <a:cubicBezTo>
                    <a:pt x="412181" y="104527"/>
                    <a:pt x="435077" y="159837"/>
                    <a:pt x="435077" y="217539"/>
                  </a:cubicBezTo>
                  <a:lnTo>
                    <a:pt x="217729" y="217539"/>
                  </a:lnTo>
                  <a:cubicBezTo>
                    <a:pt x="275349" y="217593"/>
                    <a:pt x="330632" y="240489"/>
                    <a:pt x="371365" y="281250"/>
                  </a:cubicBezTo>
                  <a:cubicBezTo>
                    <a:pt x="412181" y="322066"/>
                    <a:pt x="435104" y="377375"/>
                    <a:pt x="435104" y="435077"/>
                  </a:cubicBezTo>
                  <a:lnTo>
                    <a:pt x="217565" y="435077"/>
                  </a:lnTo>
                  <a:lnTo>
                    <a:pt x="27" y="435077"/>
                  </a:lnTo>
                  <a:cubicBezTo>
                    <a:pt x="27" y="377375"/>
                    <a:pt x="22923" y="322066"/>
                    <a:pt x="63739" y="281250"/>
                  </a:cubicBezTo>
                  <a:cubicBezTo>
                    <a:pt x="104500" y="240489"/>
                    <a:pt x="159755" y="217593"/>
                    <a:pt x="217375" y="217539"/>
                  </a:cubicBezTo>
                  <a:lnTo>
                    <a:pt x="0" y="217539"/>
                  </a:lnTo>
                  <a:cubicBezTo>
                    <a:pt x="0" y="159837"/>
                    <a:pt x="22923" y="104527"/>
                    <a:pt x="63739" y="63712"/>
                  </a:cubicBezTo>
                  <a:cubicBezTo>
                    <a:pt x="104527" y="22923"/>
                    <a:pt x="159864" y="0"/>
                    <a:pt x="217539" y="0"/>
                  </a:cubicBezTo>
                  <a:cubicBezTo>
                    <a:pt x="275240" y="0"/>
                    <a:pt x="330577" y="22923"/>
                    <a:pt x="371365" y="63712"/>
                  </a:cubicBezTo>
                  <a:close/>
                </a:path>
              </a:pathLst>
            </a:custGeom>
            <a:grpFill/>
            <a:ln w="27192" cap="flat">
              <a:noFill/>
              <a:prstDash val="solid"/>
              <a:miter/>
            </a:ln>
          </p:spPr>
          <p:txBody>
            <a:bodyPr rtlCol="0" anchor="ctr"/>
            <a:lstStyle/>
            <a:p>
              <a:endParaRPr lang="uk-UA"/>
            </a:p>
          </p:txBody>
        </p:sp>
        <p:sp>
          <p:nvSpPr>
            <p:cNvPr id="94" name="Freeform: Shape 93">
              <a:extLst>
                <a:ext uri="{FF2B5EF4-FFF2-40B4-BE49-F238E27FC236}">
                  <a16:creationId xmlns:a16="http://schemas.microsoft.com/office/drawing/2014/main" id="{DAEE8789-922B-AB48-7C9D-4AE3377265C2}"/>
                </a:ext>
              </a:extLst>
            </p:cNvPr>
            <p:cNvSpPr/>
            <p:nvPr/>
          </p:nvSpPr>
          <p:spPr>
            <a:xfrm>
              <a:off x="3446261" y="5449529"/>
              <a:ext cx="435077" cy="435077"/>
            </a:xfrm>
            <a:custGeom>
              <a:avLst/>
              <a:gdLst>
                <a:gd name="connsiteX0" fmla="*/ 217566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6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6" y="0"/>
                  </a:moveTo>
                  <a:lnTo>
                    <a:pt x="217539" y="0"/>
                  </a:lnTo>
                  <a:lnTo>
                    <a:pt x="27" y="0"/>
                  </a:lnTo>
                  <a:lnTo>
                    <a:pt x="27"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95" name="Freeform: Shape 94">
              <a:extLst>
                <a:ext uri="{FF2B5EF4-FFF2-40B4-BE49-F238E27FC236}">
                  <a16:creationId xmlns:a16="http://schemas.microsoft.com/office/drawing/2014/main" id="{624EC51A-5274-ED29-9D87-6124C09FF241}"/>
                </a:ext>
              </a:extLst>
            </p:cNvPr>
            <p:cNvSpPr/>
            <p:nvPr/>
          </p:nvSpPr>
          <p:spPr>
            <a:xfrm>
              <a:off x="518659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96" name="Freeform: Shape 95">
              <a:extLst>
                <a:ext uri="{FF2B5EF4-FFF2-40B4-BE49-F238E27FC236}">
                  <a16:creationId xmlns:a16="http://schemas.microsoft.com/office/drawing/2014/main" id="{21BFC8B8-4B74-CB8C-679E-DA8B15288D34}"/>
                </a:ext>
              </a:extLst>
            </p:cNvPr>
            <p:cNvSpPr/>
            <p:nvPr/>
          </p:nvSpPr>
          <p:spPr>
            <a:xfrm>
              <a:off x="6056752"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97" name="Freeform: Shape 96">
              <a:extLst>
                <a:ext uri="{FF2B5EF4-FFF2-40B4-BE49-F238E27FC236}">
                  <a16:creationId xmlns:a16="http://schemas.microsoft.com/office/drawing/2014/main" id="{63066C2B-4A83-2206-55A2-16D4D3CF50CC}"/>
                </a:ext>
              </a:extLst>
            </p:cNvPr>
            <p:cNvSpPr/>
            <p:nvPr/>
          </p:nvSpPr>
          <p:spPr>
            <a:xfrm>
              <a:off x="7797062" y="5449529"/>
              <a:ext cx="435104" cy="435077"/>
            </a:xfrm>
            <a:custGeom>
              <a:avLst/>
              <a:gdLst>
                <a:gd name="connsiteX0" fmla="*/ 371366 w 435104"/>
                <a:gd name="connsiteY0" fmla="*/ 63712 h 435077"/>
                <a:gd name="connsiteX1" fmla="*/ 435077 w 435104"/>
                <a:gd name="connsiteY1" fmla="*/ 217539 h 435077"/>
                <a:gd name="connsiteX2" fmla="*/ 217730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7376 w 435104"/>
                <a:gd name="connsiteY8" fmla="*/ 217539 h 435077"/>
                <a:gd name="connsiteX9" fmla="*/ 0 w 435104"/>
                <a:gd name="connsiteY9" fmla="*/ 217539 h 435077"/>
                <a:gd name="connsiteX10" fmla="*/ 63739 w 435104"/>
                <a:gd name="connsiteY10" fmla="*/ 63712 h 435077"/>
                <a:gd name="connsiteX11" fmla="*/ 217539 w 435104"/>
                <a:gd name="connsiteY11" fmla="*/ 0 h 435077"/>
                <a:gd name="connsiteX12" fmla="*/ 371366 w 435104"/>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2"/>
                  </a:moveTo>
                  <a:cubicBezTo>
                    <a:pt x="412182" y="104527"/>
                    <a:pt x="435077" y="159837"/>
                    <a:pt x="435077" y="217539"/>
                  </a:cubicBezTo>
                  <a:lnTo>
                    <a:pt x="217730" y="217539"/>
                  </a:lnTo>
                  <a:cubicBezTo>
                    <a:pt x="275350" y="217593"/>
                    <a:pt x="330632" y="240489"/>
                    <a:pt x="371366" y="281250"/>
                  </a:cubicBezTo>
                  <a:cubicBezTo>
                    <a:pt x="412182" y="322066"/>
                    <a:pt x="435105" y="377375"/>
                    <a:pt x="435105" y="435077"/>
                  </a:cubicBezTo>
                  <a:lnTo>
                    <a:pt x="217566" y="435077"/>
                  </a:lnTo>
                  <a:lnTo>
                    <a:pt x="27" y="435077"/>
                  </a:lnTo>
                  <a:cubicBezTo>
                    <a:pt x="27" y="377375"/>
                    <a:pt x="22924" y="322066"/>
                    <a:pt x="63739" y="281250"/>
                  </a:cubicBezTo>
                  <a:cubicBezTo>
                    <a:pt x="104501" y="240489"/>
                    <a:pt x="159755" y="217593"/>
                    <a:pt x="217376" y="217539"/>
                  </a:cubicBezTo>
                  <a:lnTo>
                    <a:pt x="0" y="217539"/>
                  </a:lnTo>
                  <a:cubicBezTo>
                    <a:pt x="0" y="159837"/>
                    <a:pt x="22924" y="104527"/>
                    <a:pt x="63739" y="63712"/>
                  </a:cubicBezTo>
                  <a:cubicBezTo>
                    <a:pt x="104527" y="22923"/>
                    <a:pt x="159864" y="0"/>
                    <a:pt x="217539" y="0"/>
                  </a:cubicBezTo>
                  <a:cubicBezTo>
                    <a:pt x="275241" y="0"/>
                    <a:pt x="330578" y="22923"/>
                    <a:pt x="371366" y="63712"/>
                  </a:cubicBezTo>
                  <a:close/>
                </a:path>
              </a:pathLst>
            </a:custGeom>
            <a:grpFill/>
            <a:ln w="27192" cap="flat">
              <a:noFill/>
              <a:prstDash val="solid"/>
              <a:miter/>
            </a:ln>
          </p:spPr>
          <p:txBody>
            <a:bodyPr rtlCol="0" anchor="ctr"/>
            <a:lstStyle/>
            <a:p>
              <a:endParaRPr lang="uk-UA"/>
            </a:p>
          </p:txBody>
        </p:sp>
        <p:sp>
          <p:nvSpPr>
            <p:cNvPr id="98" name="Freeform: Shape 97">
              <a:extLst>
                <a:ext uri="{FF2B5EF4-FFF2-40B4-BE49-F238E27FC236}">
                  <a16:creationId xmlns:a16="http://schemas.microsoft.com/office/drawing/2014/main" id="{20691F79-F4F0-4753-E951-B7135DC97A37}"/>
                </a:ext>
              </a:extLst>
            </p:cNvPr>
            <p:cNvSpPr/>
            <p:nvPr/>
          </p:nvSpPr>
          <p:spPr>
            <a:xfrm>
              <a:off x="6926907"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99" name="Freeform: Shape 98">
              <a:extLst>
                <a:ext uri="{FF2B5EF4-FFF2-40B4-BE49-F238E27FC236}">
                  <a16:creationId xmlns:a16="http://schemas.microsoft.com/office/drawing/2014/main" id="{CCBA62EE-EB3E-B7FB-F3A2-5507A34629C9}"/>
                </a:ext>
              </a:extLst>
            </p:cNvPr>
            <p:cNvSpPr/>
            <p:nvPr/>
          </p:nvSpPr>
          <p:spPr>
            <a:xfrm>
              <a:off x="866721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100" name="Freeform: Shape 99">
              <a:extLst>
                <a:ext uri="{FF2B5EF4-FFF2-40B4-BE49-F238E27FC236}">
                  <a16:creationId xmlns:a16="http://schemas.microsoft.com/office/drawing/2014/main" id="{6203390F-D7DB-3A80-1CF3-9EC3B5FA34E9}"/>
                </a:ext>
              </a:extLst>
            </p:cNvPr>
            <p:cNvSpPr/>
            <p:nvPr/>
          </p:nvSpPr>
          <p:spPr>
            <a:xfrm>
              <a:off x="9537399" y="544952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01" name="Freeform: Shape 100">
              <a:extLst>
                <a:ext uri="{FF2B5EF4-FFF2-40B4-BE49-F238E27FC236}">
                  <a16:creationId xmlns:a16="http://schemas.microsoft.com/office/drawing/2014/main" id="{5BB68470-E097-EDAB-F817-0551204D29F2}"/>
                </a:ext>
              </a:extLst>
            </p:cNvPr>
            <p:cNvSpPr/>
            <p:nvPr/>
          </p:nvSpPr>
          <p:spPr>
            <a:xfrm>
              <a:off x="1127770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27" y="217593"/>
                    <a:pt x="217374" y="217539"/>
                  </a:cubicBezTo>
                  <a:lnTo>
                    <a:pt x="0" y="217539"/>
                  </a:lnTo>
                  <a:cubicBezTo>
                    <a:pt x="0" y="159837"/>
                    <a:pt x="22922" y="104527"/>
                    <a:pt x="63710" y="63712"/>
                  </a:cubicBezTo>
                  <a:cubicBezTo>
                    <a:pt x="104499" y="22923"/>
                    <a:pt x="159836" y="0"/>
                    <a:pt x="217539" y="0"/>
                  </a:cubicBezTo>
                  <a:cubicBezTo>
                    <a:pt x="275239" y="0"/>
                    <a:pt x="330549" y="22923"/>
                    <a:pt x="371365" y="63712"/>
                  </a:cubicBezTo>
                  <a:close/>
                </a:path>
              </a:pathLst>
            </a:custGeom>
            <a:grpFill/>
            <a:ln w="27192" cap="flat">
              <a:noFill/>
              <a:prstDash val="solid"/>
              <a:miter/>
            </a:ln>
          </p:spPr>
          <p:txBody>
            <a:bodyPr rtlCol="0" anchor="ctr"/>
            <a:lstStyle/>
            <a:p>
              <a:endParaRPr lang="uk-UA"/>
            </a:p>
          </p:txBody>
        </p:sp>
        <p:sp>
          <p:nvSpPr>
            <p:cNvPr id="102" name="Freeform: Shape 101">
              <a:extLst>
                <a:ext uri="{FF2B5EF4-FFF2-40B4-BE49-F238E27FC236}">
                  <a16:creationId xmlns:a16="http://schemas.microsoft.com/office/drawing/2014/main" id="{FA088D09-1EC5-80C0-9C9E-EEDDE0BBC4F4}"/>
                </a:ext>
              </a:extLst>
            </p:cNvPr>
            <p:cNvSpPr/>
            <p:nvPr/>
          </p:nvSpPr>
          <p:spPr>
            <a:xfrm>
              <a:off x="1040755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03" name="Freeform: Shape 102">
              <a:extLst>
                <a:ext uri="{FF2B5EF4-FFF2-40B4-BE49-F238E27FC236}">
                  <a16:creationId xmlns:a16="http://schemas.microsoft.com/office/drawing/2014/main" id="{7066AC4B-C41F-6CA9-2336-6C7B00BE3634}"/>
                </a:ext>
              </a:extLst>
            </p:cNvPr>
            <p:cNvSpPr/>
            <p:nvPr/>
          </p:nvSpPr>
          <p:spPr>
            <a:xfrm>
              <a:off x="1214783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104" name="Freeform: Shape 103">
              <a:extLst>
                <a:ext uri="{FF2B5EF4-FFF2-40B4-BE49-F238E27FC236}">
                  <a16:creationId xmlns:a16="http://schemas.microsoft.com/office/drawing/2014/main" id="{A8F4A1B3-0C6F-2499-8766-185D06C5B31D}"/>
                </a:ext>
              </a:extLst>
            </p:cNvPr>
            <p:cNvSpPr/>
            <p:nvPr/>
          </p:nvSpPr>
          <p:spPr>
            <a:xfrm>
              <a:off x="1301804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05" name="Freeform: Shape 104">
              <a:extLst>
                <a:ext uri="{FF2B5EF4-FFF2-40B4-BE49-F238E27FC236}">
                  <a16:creationId xmlns:a16="http://schemas.microsoft.com/office/drawing/2014/main" id="{21E5363A-6937-BFC1-70A4-39DE1C708ABB}"/>
                </a:ext>
              </a:extLst>
            </p:cNvPr>
            <p:cNvSpPr/>
            <p:nvPr/>
          </p:nvSpPr>
          <p:spPr>
            <a:xfrm>
              <a:off x="14758382" y="5449529"/>
              <a:ext cx="435077" cy="435077"/>
            </a:xfrm>
            <a:custGeom>
              <a:avLst/>
              <a:gdLst>
                <a:gd name="connsiteX0" fmla="*/ 371367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76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7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2"/>
                  </a:moveTo>
                  <a:cubicBezTo>
                    <a:pt x="412155" y="104527"/>
                    <a:pt x="435077" y="159837"/>
                    <a:pt x="435077" y="217539"/>
                  </a:cubicBezTo>
                  <a:lnTo>
                    <a:pt x="217703" y="217539"/>
                  </a:lnTo>
                  <a:cubicBezTo>
                    <a:pt x="275351"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76" y="217539"/>
                  </a:cubicBezTo>
                  <a:lnTo>
                    <a:pt x="0" y="217539"/>
                  </a:lnTo>
                  <a:cubicBezTo>
                    <a:pt x="0" y="159837"/>
                    <a:pt x="22924" y="104527"/>
                    <a:pt x="63712" y="63712"/>
                  </a:cubicBezTo>
                  <a:cubicBezTo>
                    <a:pt x="104501" y="22923"/>
                    <a:pt x="159836" y="0"/>
                    <a:pt x="217539" y="0"/>
                  </a:cubicBezTo>
                  <a:cubicBezTo>
                    <a:pt x="275241" y="0"/>
                    <a:pt x="330550" y="22923"/>
                    <a:pt x="371367" y="63712"/>
                  </a:cubicBezTo>
                  <a:close/>
                </a:path>
              </a:pathLst>
            </a:custGeom>
            <a:grpFill/>
            <a:ln w="27192" cap="flat">
              <a:noFill/>
              <a:prstDash val="solid"/>
              <a:miter/>
            </a:ln>
          </p:spPr>
          <p:txBody>
            <a:bodyPr rtlCol="0" anchor="ctr"/>
            <a:lstStyle/>
            <a:p>
              <a:endParaRPr lang="uk-UA"/>
            </a:p>
          </p:txBody>
        </p:sp>
        <p:sp>
          <p:nvSpPr>
            <p:cNvPr id="106" name="Freeform: Shape 105">
              <a:extLst>
                <a:ext uri="{FF2B5EF4-FFF2-40B4-BE49-F238E27FC236}">
                  <a16:creationId xmlns:a16="http://schemas.microsoft.com/office/drawing/2014/main" id="{C5EC7086-950D-264D-D574-D9E30A7A0DC4}"/>
                </a:ext>
              </a:extLst>
            </p:cNvPr>
            <p:cNvSpPr/>
            <p:nvPr/>
          </p:nvSpPr>
          <p:spPr>
            <a:xfrm>
              <a:off x="13888200" y="544952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107" name="Freeform: Shape 106">
              <a:extLst>
                <a:ext uri="{FF2B5EF4-FFF2-40B4-BE49-F238E27FC236}">
                  <a16:creationId xmlns:a16="http://schemas.microsoft.com/office/drawing/2014/main" id="{9C80C7D0-9194-CC56-EA27-CE4C090E0E97}"/>
                </a:ext>
              </a:extLst>
            </p:cNvPr>
            <p:cNvSpPr/>
            <p:nvPr/>
          </p:nvSpPr>
          <p:spPr>
            <a:xfrm>
              <a:off x="15628536"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108" name="Freeform: Shape 107">
              <a:extLst>
                <a:ext uri="{FF2B5EF4-FFF2-40B4-BE49-F238E27FC236}">
                  <a16:creationId xmlns:a16="http://schemas.microsoft.com/office/drawing/2014/main" id="{AB9DD040-2350-91DF-F69F-68FD31A08534}"/>
                </a:ext>
              </a:extLst>
            </p:cNvPr>
            <p:cNvSpPr/>
            <p:nvPr/>
          </p:nvSpPr>
          <p:spPr>
            <a:xfrm>
              <a:off x="1649871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09" name="Freeform: Shape 108">
              <a:extLst>
                <a:ext uri="{FF2B5EF4-FFF2-40B4-BE49-F238E27FC236}">
                  <a16:creationId xmlns:a16="http://schemas.microsoft.com/office/drawing/2014/main" id="{24DD53D9-231F-5B6B-4C29-E3E4313044D2}"/>
                </a:ext>
              </a:extLst>
            </p:cNvPr>
            <p:cNvSpPr/>
            <p:nvPr/>
          </p:nvSpPr>
          <p:spPr>
            <a:xfrm>
              <a:off x="1823902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55" y="217593"/>
                    <a:pt x="217374" y="217539"/>
                  </a:cubicBezTo>
                  <a:lnTo>
                    <a:pt x="0" y="217539"/>
                  </a:lnTo>
                  <a:cubicBezTo>
                    <a:pt x="0" y="159837"/>
                    <a:pt x="22922" y="104527"/>
                    <a:pt x="63710" y="63712"/>
                  </a:cubicBezTo>
                  <a:cubicBezTo>
                    <a:pt x="104527" y="22923"/>
                    <a:pt x="159836" y="0"/>
                    <a:pt x="217539" y="0"/>
                  </a:cubicBezTo>
                  <a:cubicBezTo>
                    <a:pt x="275241" y="0"/>
                    <a:pt x="330577" y="22923"/>
                    <a:pt x="371365" y="63712"/>
                  </a:cubicBezTo>
                  <a:close/>
                </a:path>
              </a:pathLst>
            </a:custGeom>
            <a:grpFill/>
            <a:ln w="27192" cap="flat">
              <a:noFill/>
              <a:prstDash val="solid"/>
              <a:miter/>
            </a:ln>
          </p:spPr>
          <p:txBody>
            <a:bodyPr rtlCol="0" anchor="ctr"/>
            <a:lstStyle/>
            <a:p>
              <a:endParaRPr lang="uk-UA"/>
            </a:p>
          </p:txBody>
        </p:sp>
        <p:sp>
          <p:nvSpPr>
            <p:cNvPr id="110" name="Freeform: Shape 109">
              <a:extLst>
                <a:ext uri="{FF2B5EF4-FFF2-40B4-BE49-F238E27FC236}">
                  <a16:creationId xmlns:a16="http://schemas.microsoft.com/office/drawing/2014/main" id="{6FC3CAFD-0714-D7B5-3A99-843E86329E96}"/>
                </a:ext>
              </a:extLst>
            </p:cNvPr>
            <p:cNvSpPr/>
            <p:nvPr/>
          </p:nvSpPr>
          <p:spPr>
            <a:xfrm>
              <a:off x="1736887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11" name="Freeform: Shape 110">
              <a:extLst>
                <a:ext uri="{FF2B5EF4-FFF2-40B4-BE49-F238E27FC236}">
                  <a16:creationId xmlns:a16="http://schemas.microsoft.com/office/drawing/2014/main" id="{B3391B93-AE61-6CC0-E437-BF1B2D4CA3BA}"/>
                </a:ext>
              </a:extLst>
            </p:cNvPr>
            <p:cNvSpPr/>
            <p:nvPr/>
          </p:nvSpPr>
          <p:spPr>
            <a:xfrm>
              <a:off x="19109210"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51" y="217539"/>
                  </a:lnTo>
                  <a:lnTo>
                    <a:pt x="435077" y="217539"/>
                  </a:lnTo>
                  <a:lnTo>
                    <a:pt x="435051"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112" name="Freeform: Shape 111">
              <a:extLst>
                <a:ext uri="{FF2B5EF4-FFF2-40B4-BE49-F238E27FC236}">
                  <a16:creationId xmlns:a16="http://schemas.microsoft.com/office/drawing/2014/main" id="{53D45C76-45CC-FABB-F103-304B8AE4600A}"/>
                </a:ext>
              </a:extLst>
            </p:cNvPr>
            <p:cNvSpPr/>
            <p:nvPr/>
          </p:nvSpPr>
          <p:spPr>
            <a:xfrm>
              <a:off x="1997936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13" name="Freeform: Shape 112">
              <a:extLst>
                <a:ext uri="{FF2B5EF4-FFF2-40B4-BE49-F238E27FC236}">
                  <a16:creationId xmlns:a16="http://schemas.microsoft.com/office/drawing/2014/main" id="{C0899F14-B4C1-266D-7820-9A2720A82397}"/>
                </a:ext>
              </a:extLst>
            </p:cNvPr>
            <p:cNvSpPr/>
            <p:nvPr/>
          </p:nvSpPr>
          <p:spPr>
            <a:xfrm>
              <a:off x="21719702" y="5449529"/>
              <a:ext cx="435077" cy="435077"/>
            </a:xfrm>
            <a:custGeom>
              <a:avLst/>
              <a:gdLst>
                <a:gd name="connsiteX0" fmla="*/ 371339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50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5" y="104527"/>
                    <a:pt x="435077" y="159837"/>
                    <a:pt x="435077" y="217539"/>
                  </a:cubicBezTo>
                  <a:lnTo>
                    <a:pt x="217703" y="217539"/>
                  </a:lnTo>
                  <a:cubicBezTo>
                    <a:pt x="275322"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50" y="217539"/>
                  </a:cubicBezTo>
                  <a:lnTo>
                    <a:pt x="0" y="217539"/>
                  </a:lnTo>
                  <a:cubicBezTo>
                    <a:pt x="0" y="159837"/>
                    <a:pt x="22897" y="104527"/>
                    <a:pt x="63712" y="63712"/>
                  </a:cubicBezTo>
                  <a:cubicBezTo>
                    <a:pt x="104501" y="22923"/>
                    <a:pt x="159838" y="0"/>
                    <a:pt x="217539" y="0"/>
                  </a:cubicBezTo>
                  <a:cubicBezTo>
                    <a:pt x="275215" y="0"/>
                    <a:pt x="330550" y="22923"/>
                    <a:pt x="371339" y="63712"/>
                  </a:cubicBezTo>
                  <a:close/>
                </a:path>
              </a:pathLst>
            </a:custGeom>
            <a:grpFill/>
            <a:ln w="27192" cap="flat">
              <a:noFill/>
              <a:prstDash val="solid"/>
              <a:miter/>
            </a:ln>
          </p:spPr>
          <p:txBody>
            <a:bodyPr rtlCol="0" anchor="ctr"/>
            <a:lstStyle/>
            <a:p>
              <a:endParaRPr lang="uk-UA"/>
            </a:p>
          </p:txBody>
        </p:sp>
        <p:sp>
          <p:nvSpPr>
            <p:cNvPr id="114" name="Freeform: Shape 113">
              <a:extLst>
                <a:ext uri="{FF2B5EF4-FFF2-40B4-BE49-F238E27FC236}">
                  <a16:creationId xmlns:a16="http://schemas.microsoft.com/office/drawing/2014/main" id="{C07AA058-4396-7FED-D1BD-9E74920DFAF9}"/>
                </a:ext>
              </a:extLst>
            </p:cNvPr>
            <p:cNvSpPr/>
            <p:nvPr/>
          </p:nvSpPr>
          <p:spPr>
            <a:xfrm>
              <a:off x="20849520" y="544952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115" name="Freeform: Shape 114">
              <a:extLst>
                <a:ext uri="{FF2B5EF4-FFF2-40B4-BE49-F238E27FC236}">
                  <a16:creationId xmlns:a16="http://schemas.microsoft.com/office/drawing/2014/main" id="{41C81A4F-2E53-36DA-B35B-F81474A4AB36}"/>
                </a:ext>
              </a:extLst>
            </p:cNvPr>
            <p:cNvSpPr/>
            <p:nvPr/>
          </p:nvSpPr>
          <p:spPr>
            <a:xfrm>
              <a:off x="2258985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116" name="Freeform: Shape 115">
              <a:extLst>
                <a:ext uri="{FF2B5EF4-FFF2-40B4-BE49-F238E27FC236}">
                  <a16:creationId xmlns:a16="http://schemas.microsoft.com/office/drawing/2014/main" id="{69F83D31-2E97-B60C-08C0-1704B2BE282B}"/>
                </a:ext>
              </a:extLst>
            </p:cNvPr>
            <p:cNvSpPr/>
            <p:nvPr/>
          </p:nvSpPr>
          <p:spPr>
            <a:xfrm>
              <a:off x="2346003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17" name="Freeform: Shape 116">
              <a:extLst>
                <a:ext uri="{FF2B5EF4-FFF2-40B4-BE49-F238E27FC236}">
                  <a16:creationId xmlns:a16="http://schemas.microsoft.com/office/drawing/2014/main" id="{3BA6DDF3-3DEA-DE94-4B82-06E144F34E46}"/>
                </a:ext>
              </a:extLst>
            </p:cNvPr>
            <p:cNvSpPr/>
            <p:nvPr/>
          </p:nvSpPr>
          <p:spPr>
            <a:xfrm>
              <a:off x="2433019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118" name="Freeform: Shape 117">
              <a:extLst>
                <a:ext uri="{FF2B5EF4-FFF2-40B4-BE49-F238E27FC236}">
                  <a16:creationId xmlns:a16="http://schemas.microsoft.com/office/drawing/2014/main" id="{EB3716B8-D115-0115-9351-59549509245A}"/>
                </a:ext>
              </a:extLst>
            </p:cNvPr>
            <p:cNvSpPr/>
            <p:nvPr/>
          </p:nvSpPr>
          <p:spPr>
            <a:xfrm>
              <a:off x="835769" y="631968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4" y="113038"/>
                    <a:pt x="371366" y="153827"/>
                  </a:cubicBezTo>
                  <a:cubicBezTo>
                    <a:pt x="330550" y="194616"/>
                    <a:pt x="275213"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3"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119" name="Freeform: Shape 118">
              <a:extLst>
                <a:ext uri="{FF2B5EF4-FFF2-40B4-BE49-F238E27FC236}">
                  <a16:creationId xmlns:a16="http://schemas.microsoft.com/office/drawing/2014/main" id="{D91B1AF7-F227-A6F4-ADFF-A1E559E7A260}"/>
                </a:ext>
              </a:extLst>
            </p:cNvPr>
            <p:cNvSpPr/>
            <p:nvPr/>
          </p:nvSpPr>
          <p:spPr>
            <a:xfrm>
              <a:off x="-34393" y="6319683"/>
              <a:ext cx="435085" cy="435077"/>
            </a:xfrm>
            <a:custGeom>
              <a:avLst/>
              <a:gdLst>
                <a:gd name="connsiteX0" fmla="*/ 435086 w 435085"/>
                <a:gd name="connsiteY0" fmla="*/ 435077 h 435077"/>
                <a:gd name="connsiteX1" fmla="*/ 435086 w 435085"/>
                <a:gd name="connsiteY1" fmla="*/ 0 h 435077"/>
                <a:gd name="connsiteX2" fmla="*/ 217547 w 435085"/>
                <a:gd name="connsiteY2" fmla="*/ 217539 h 435077"/>
                <a:gd name="connsiteX3" fmla="*/ 435086 w 435085"/>
                <a:gd name="connsiteY3" fmla="*/ 435077 h 435077"/>
                <a:gd name="connsiteX4" fmla="*/ 0 w 435085"/>
                <a:gd name="connsiteY4" fmla="*/ 435077 h 435077"/>
                <a:gd name="connsiteX5" fmla="*/ 0 w 435085"/>
                <a:gd name="connsiteY5" fmla="*/ 0 h 435077"/>
                <a:gd name="connsiteX6" fmla="*/ 217520 w 435085"/>
                <a:gd name="connsiteY6" fmla="*/ 217539 h 435077"/>
                <a:gd name="connsiteX7" fmla="*/ 0 w 435085"/>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85" h="435077">
                  <a:moveTo>
                    <a:pt x="435086" y="435077"/>
                  </a:moveTo>
                  <a:lnTo>
                    <a:pt x="435086" y="0"/>
                  </a:lnTo>
                  <a:lnTo>
                    <a:pt x="217547" y="217539"/>
                  </a:lnTo>
                  <a:lnTo>
                    <a:pt x="435086" y="435077"/>
                  </a:lnTo>
                  <a:close/>
                  <a:moveTo>
                    <a:pt x="0" y="435077"/>
                  </a:moveTo>
                  <a:lnTo>
                    <a:pt x="0" y="0"/>
                  </a:lnTo>
                  <a:lnTo>
                    <a:pt x="217520" y="217539"/>
                  </a:lnTo>
                  <a:lnTo>
                    <a:pt x="0" y="435077"/>
                  </a:lnTo>
                  <a:close/>
                </a:path>
              </a:pathLst>
            </a:custGeom>
            <a:grpFill/>
            <a:ln w="27192" cap="flat">
              <a:noFill/>
              <a:prstDash val="solid"/>
              <a:miter/>
            </a:ln>
          </p:spPr>
          <p:txBody>
            <a:bodyPr rtlCol="0" anchor="ctr"/>
            <a:lstStyle/>
            <a:p>
              <a:endParaRPr lang="uk-UA"/>
            </a:p>
          </p:txBody>
        </p:sp>
        <p:sp>
          <p:nvSpPr>
            <p:cNvPr id="120" name="Freeform: Shape 119">
              <a:extLst>
                <a:ext uri="{FF2B5EF4-FFF2-40B4-BE49-F238E27FC236}">
                  <a16:creationId xmlns:a16="http://schemas.microsoft.com/office/drawing/2014/main" id="{5E706CED-4B15-B596-C1F7-3E16813A7527}"/>
                </a:ext>
              </a:extLst>
            </p:cNvPr>
            <p:cNvSpPr/>
            <p:nvPr/>
          </p:nvSpPr>
          <p:spPr>
            <a:xfrm>
              <a:off x="170592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21" name="Freeform: Shape 120">
              <a:extLst>
                <a:ext uri="{FF2B5EF4-FFF2-40B4-BE49-F238E27FC236}">
                  <a16:creationId xmlns:a16="http://schemas.microsoft.com/office/drawing/2014/main" id="{34B483BA-EC13-B2A5-2C1E-EE9DA00C80D4}"/>
                </a:ext>
              </a:extLst>
            </p:cNvPr>
            <p:cNvSpPr/>
            <p:nvPr/>
          </p:nvSpPr>
          <p:spPr>
            <a:xfrm>
              <a:off x="2576106" y="6319683"/>
              <a:ext cx="435077" cy="435077"/>
            </a:xfrm>
            <a:custGeom>
              <a:avLst/>
              <a:gdLst>
                <a:gd name="connsiteX0" fmla="*/ 0 w 435077"/>
                <a:gd name="connsiteY0" fmla="*/ 435077 h 435077"/>
                <a:gd name="connsiteX1" fmla="*/ 0 w 435077"/>
                <a:gd name="connsiteY1" fmla="*/ 0 h 435077"/>
                <a:gd name="connsiteX2" fmla="*/ 217512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22" name="Freeform: Shape 121">
              <a:extLst>
                <a:ext uri="{FF2B5EF4-FFF2-40B4-BE49-F238E27FC236}">
                  <a16:creationId xmlns:a16="http://schemas.microsoft.com/office/drawing/2014/main" id="{81E0DCCC-A702-8B83-9171-6E2C6E9DEC2E}"/>
                </a:ext>
              </a:extLst>
            </p:cNvPr>
            <p:cNvSpPr/>
            <p:nvPr/>
          </p:nvSpPr>
          <p:spPr>
            <a:xfrm>
              <a:off x="4316416"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8"/>
                    <a:pt x="0" y="57702"/>
                    <a:pt x="0" y="0"/>
                  </a:cubicBezTo>
                  <a:lnTo>
                    <a:pt x="217539" y="0"/>
                  </a:lnTo>
                  <a:lnTo>
                    <a:pt x="435077" y="0"/>
                  </a:lnTo>
                  <a:cubicBezTo>
                    <a:pt x="435077" y="57702"/>
                    <a:pt x="412181" y="113038"/>
                    <a:pt x="371365" y="153827"/>
                  </a:cubicBezTo>
                  <a:cubicBezTo>
                    <a:pt x="330577" y="194616"/>
                    <a:pt x="275240" y="217539"/>
                    <a:pt x="217539" y="217539"/>
                  </a:cubicBezTo>
                  <a:cubicBezTo>
                    <a:pt x="159864" y="217539"/>
                    <a:pt x="104527" y="194616"/>
                    <a:pt x="63739" y="153827"/>
                  </a:cubicBezTo>
                  <a:close/>
                  <a:moveTo>
                    <a:pt x="63739" y="281250"/>
                  </a:moveTo>
                  <a:cubicBezTo>
                    <a:pt x="22923" y="322066"/>
                    <a:pt x="0" y="377375"/>
                    <a:pt x="0" y="435077"/>
                  </a:cubicBezTo>
                  <a:lnTo>
                    <a:pt x="217539" y="435077"/>
                  </a:lnTo>
                  <a:lnTo>
                    <a:pt x="435077" y="435077"/>
                  </a:lnTo>
                  <a:cubicBezTo>
                    <a:pt x="435077" y="377375"/>
                    <a:pt x="412181" y="322066"/>
                    <a:pt x="371365" y="281250"/>
                  </a:cubicBezTo>
                  <a:cubicBezTo>
                    <a:pt x="330577" y="240462"/>
                    <a:pt x="275240"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23" name="Freeform: Shape 122">
              <a:extLst>
                <a:ext uri="{FF2B5EF4-FFF2-40B4-BE49-F238E27FC236}">
                  <a16:creationId xmlns:a16="http://schemas.microsoft.com/office/drawing/2014/main" id="{3BEE7AEF-1376-6660-27D0-7723E4BEE4BA}"/>
                </a:ext>
              </a:extLst>
            </p:cNvPr>
            <p:cNvSpPr/>
            <p:nvPr/>
          </p:nvSpPr>
          <p:spPr>
            <a:xfrm>
              <a:off x="3446261"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24" name="Freeform: Shape 123">
              <a:extLst>
                <a:ext uri="{FF2B5EF4-FFF2-40B4-BE49-F238E27FC236}">
                  <a16:creationId xmlns:a16="http://schemas.microsoft.com/office/drawing/2014/main" id="{A5A5E076-2682-DE77-0A7A-6A57B4D72438}"/>
                </a:ext>
              </a:extLst>
            </p:cNvPr>
            <p:cNvSpPr/>
            <p:nvPr/>
          </p:nvSpPr>
          <p:spPr>
            <a:xfrm>
              <a:off x="518659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25" name="Freeform: Shape 124">
              <a:extLst>
                <a:ext uri="{FF2B5EF4-FFF2-40B4-BE49-F238E27FC236}">
                  <a16:creationId xmlns:a16="http://schemas.microsoft.com/office/drawing/2014/main" id="{EF76C29D-0F39-29C6-1D4F-95A0ECF4954E}"/>
                </a:ext>
              </a:extLst>
            </p:cNvPr>
            <p:cNvSpPr/>
            <p:nvPr/>
          </p:nvSpPr>
          <p:spPr>
            <a:xfrm>
              <a:off x="6056752"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26" name="Freeform: Shape 125">
              <a:extLst>
                <a:ext uri="{FF2B5EF4-FFF2-40B4-BE49-F238E27FC236}">
                  <a16:creationId xmlns:a16="http://schemas.microsoft.com/office/drawing/2014/main" id="{B43A8414-E391-D146-6265-5D38891F7447}"/>
                </a:ext>
              </a:extLst>
            </p:cNvPr>
            <p:cNvSpPr/>
            <p:nvPr/>
          </p:nvSpPr>
          <p:spPr>
            <a:xfrm>
              <a:off x="7797062"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702"/>
                    <a:pt x="0" y="0"/>
                  </a:cubicBezTo>
                  <a:lnTo>
                    <a:pt x="217539" y="0"/>
                  </a:lnTo>
                  <a:lnTo>
                    <a:pt x="435077" y="0"/>
                  </a:lnTo>
                  <a:cubicBezTo>
                    <a:pt x="435077" y="57702"/>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375"/>
                    <a:pt x="0" y="435077"/>
                  </a:cubicBezTo>
                  <a:lnTo>
                    <a:pt x="217539" y="435077"/>
                  </a:lnTo>
                  <a:lnTo>
                    <a:pt x="435077" y="435077"/>
                  </a:lnTo>
                  <a:cubicBezTo>
                    <a:pt x="435077" y="377375"/>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27" name="Freeform: Shape 126">
              <a:extLst>
                <a:ext uri="{FF2B5EF4-FFF2-40B4-BE49-F238E27FC236}">
                  <a16:creationId xmlns:a16="http://schemas.microsoft.com/office/drawing/2014/main" id="{8341B0E4-0AF1-6CF6-1583-5106E77D3DB0}"/>
                </a:ext>
              </a:extLst>
            </p:cNvPr>
            <p:cNvSpPr/>
            <p:nvPr/>
          </p:nvSpPr>
          <p:spPr>
            <a:xfrm>
              <a:off x="6926907"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28" name="Freeform: Shape 127">
              <a:extLst>
                <a:ext uri="{FF2B5EF4-FFF2-40B4-BE49-F238E27FC236}">
                  <a16:creationId xmlns:a16="http://schemas.microsoft.com/office/drawing/2014/main" id="{BCDBC7B8-F8B6-23DE-2218-9C3A1F584B78}"/>
                </a:ext>
              </a:extLst>
            </p:cNvPr>
            <p:cNvSpPr/>
            <p:nvPr/>
          </p:nvSpPr>
          <p:spPr>
            <a:xfrm>
              <a:off x="866721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29" name="Freeform: Shape 128">
              <a:extLst>
                <a:ext uri="{FF2B5EF4-FFF2-40B4-BE49-F238E27FC236}">
                  <a16:creationId xmlns:a16="http://schemas.microsoft.com/office/drawing/2014/main" id="{8EACAB2C-5014-DDED-5E5E-9F96A6C96DC8}"/>
                </a:ext>
              </a:extLst>
            </p:cNvPr>
            <p:cNvSpPr/>
            <p:nvPr/>
          </p:nvSpPr>
          <p:spPr>
            <a:xfrm>
              <a:off x="953739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30" name="Freeform: Shape 129">
              <a:extLst>
                <a:ext uri="{FF2B5EF4-FFF2-40B4-BE49-F238E27FC236}">
                  <a16:creationId xmlns:a16="http://schemas.microsoft.com/office/drawing/2014/main" id="{5A711C6A-C1A3-7693-5C36-E13364DDE80F}"/>
                </a:ext>
              </a:extLst>
            </p:cNvPr>
            <p:cNvSpPr/>
            <p:nvPr/>
          </p:nvSpPr>
          <p:spPr>
            <a:xfrm>
              <a:off x="1127770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49" y="194616"/>
                    <a:pt x="275239" y="217539"/>
                    <a:pt x="217539" y="217539"/>
                  </a:cubicBezTo>
                  <a:cubicBezTo>
                    <a:pt x="159836" y="217539"/>
                    <a:pt x="104499"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49" y="240462"/>
                    <a:pt x="275239"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131" name="Freeform: Shape 130">
              <a:extLst>
                <a:ext uri="{FF2B5EF4-FFF2-40B4-BE49-F238E27FC236}">
                  <a16:creationId xmlns:a16="http://schemas.microsoft.com/office/drawing/2014/main" id="{2D8A51EE-C24F-AE5B-8F74-83774B6471BD}"/>
                </a:ext>
              </a:extLst>
            </p:cNvPr>
            <p:cNvSpPr/>
            <p:nvPr/>
          </p:nvSpPr>
          <p:spPr>
            <a:xfrm>
              <a:off x="1040755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132" name="Freeform: Shape 131">
              <a:extLst>
                <a:ext uri="{FF2B5EF4-FFF2-40B4-BE49-F238E27FC236}">
                  <a16:creationId xmlns:a16="http://schemas.microsoft.com/office/drawing/2014/main" id="{21805092-728D-2B3F-CFE7-7A384B65C616}"/>
                </a:ext>
              </a:extLst>
            </p:cNvPr>
            <p:cNvSpPr/>
            <p:nvPr/>
          </p:nvSpPr>
          <p:spPr>
            <a:xfrm>
              <a:off x="1214786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33" name="Freeform: Shape 132">
              <a:extLst>
                <a:ext uri="{FF2B5EF4-FFF2-40B4-BE49-F238E27FC236}">
                  <a16:creationId xmlns:a16="http://schemas.microsoft.com/office/drawing/2014/main" id="{A90E23BF-E673-3F6B-7CA2-62F64F0F28CD}"/>
                </a:ext>
              </a:extLst>
            </p:cNvPr>
            <p:cNvSpPr/>
            <p:nvPr/>
          </p:nvSpPr>
          <p:spPr>
            <a:xfrm>
              <a:off x="1301804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34" name="Freeform: Shape 133">
              <a:extLst>
                <a:ext uri="{FF2B5EF4-FFF2-40B4-BE49-F238E27FC236}">
                  <a16:creationId xmlns:a16="http://schemas.microsoft.com/office/drawing/2014/main" id="{24273089-98D2-B1AD-C70A-940FB807DCF1}"/>
                </a:ext>
              </a:extLst>
            </p:cNvPr>
            <p:cNvSpPr/>
            <p:nvPr/>
          </p:nvSpPr>
          <p:spPr>
            <a:xfrm>
              <a:off x="1475838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7"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7"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135" name="Freeform: Shape 134">
              <a:extLst>
                <a:ext uri="{FF2B5EF4-FFF2-40B4-BE49-F238E27FC236}">
                  <a16:creationId xmlns:a16="http://schemas.microsoft.com/office/drawing/2014/main" id="{E93DF14F-2941-E406-B9EF-A4792C8393A8}"/>
                </a:ext>
              </a:extLst>
            </p:cNvPr>
            <p:cNvSpPr/>
            <p:nvPr/>
          </p:nvSpPr>
          <p:spPr>
            <a:xfrm>
              <a:off x="13888227"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136" name="Freeform: Shape 135">
              <a:extLst>
                <a:ext uri="{FF2B5EF4-FFF2-40B4-BE49-F238E27FC236}">
                  <a16:creationId xmlns:a16="http://schemas.microsoft.com/office/drawing/2014/main" id="{B2261D90-E9ED-D1B1-4553-761A9D9CE1A0}"/>
                </a:ext>
              </a:extLst>
            </p:cNvPr>
            <p:cNvSpPr/>
            <p:nvPr/>
          </p:nvSpPr>
          <p:spPr>
            <a:xfrm>
              <a:off x="1562853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37" name="Freeform: Shape 136">
              <a:extLst>
                <a:ext uri="{FF2B5EF4-FFF2-40B4-BE49-F238E27FC236}">
                  <a16:creationId xmlns:a16="http://schemas.microsoft.com/office/drawing/2014/main" id="{26478AA9-6F42-857D-C0CC-833DCAFD4AAA}"/>
                </a:ext>
              </a:extLst>
            </p:cNvPr>
            <p:cNvSpPr/>
            <p:nvPr/>
          </p:nvSpPr>
          <p:spPr>
            <a:xfrm>
              <a:off x="1649871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38" name="Freeform: Shape 137">
              <a:extLst>
                <a:ext uri="{FF2B5EF4-FFF2-40B4-BE49-F238E27FC236}">
                  <a16:creationId xmlns:a16="http://schemas.microsoft.com/office/drawing/2014/main" id="{E8D97C2C-3180-4765-1988-B81CCE12A6C6}"/>
                </a:ext>
              </a:extLst>
            </p:cNvPr>
            <p:cNvSpPr/>
            <p:nvPr/>
          </p:nvSpPr>
          <p:spPr>
            <a:xfrm>
              <a:off x="1823902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77" y="194616"/>
                    <a:pt x="275241" y="217539"/>
                    <a:pt x="217539" y="217539"/>
                  </a:cubicBezTo>
                  <a:cubicBezTo>
                    <a:pt x="159836" y="217539"/>
                    <a:pt x="104527"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77" y="240462"/>
                    <a:pt x="275241" y="217539"/>
                    <a:pt x="217539" y="217539"/>
                  </a:cubicBezTo>
                  <a:cubicBezTo>
                    <a:pt x="159836" y="217539"/>
                    <a:pt x="104527" y="240462"/>
                    <a:pt x="63710" y="281250"/>
                  </a:cubicBezTo>
                  <a:close/>
                </a:path>
              </a:pathLst>
            </a:custGeom>
            <a:grpFill/>
            <a:ln w="27192" cap="flat">
              <a:noFill/>
              <a:prstDash val="solid"/>
              <a:miter/>
            </a:ln>
          </p:spPr>
          <p:txBody>
            <a:bodyPr rtlCol="0" anchor="ctr"/>
            <a:lstStyle/>
            <a:p>
              <a:endParaRPr lang="uk-UA"/>
            </a:p>
          </p:txBody>
        </p:sp>
        <p:sp>
          <p:nvSpPr>
            <p:cNvPr id="139" name="Freeform: Shape 138">
              <a:extLst>
                <a:ext uri="{FF2B5EF4-FFF2-40B4-BE49-F238E27FC236}">
                  <a16:creationId xmlns:a16="http://schemas.microsoft.com/office/drawing/2014/main" id="{FB9A8D88-61E9-81B8-EBEB-63D81620E6E4}"/>
                </a:ext>
              </a:extLst>
            </p:cNvPr>
            <p:cNvSpPr/>
            <p:nvPr/>
          </p:nvSpPr>
          <p:spPr>
            <a:xfrm>
              <a:off x="1736887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140" name="Freeform: Shape 139">
              <a:extLst>
                <a:ext uri="{FF2B5EF4-FFF2-40B4-BE49-F238E27FC236}">
                  <a16:creationId xmlns:a16="http://schemas.microsoft.com/office/drawing/2014/main" id="{FF72C265-74A2-2CE4-FBD5-E2A6E7A950C6}"/>
                </a:ext>
              </a:extLst>
            </p:cNvPr>
            <p:cNvSpPr/>
            <p:nvPr/>
          </p:nvSpPr>
          <p:spPr>
            <a:xfrm>
              <a:off x="19109210"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41" name="Freeform: Shape 140">
              <a:extLst>
                <a:ext uri="{FF2B5EF4-FFF2-40B4-BE49-F238E27FC236}">
                  <a16:creationId xmlns:a16="http://schemas.microsoft.com/office/drawing/2014/main" id="{8C3BE93C-968E-C538-C22D-69FD2B039562}"/>
                </a:ext>
              </a:extLst>
            </p:cNvPr>
            <p:cNvSpPr/>
            <p:nvPr/>
          </p:nvSpPr>
          <p:spPr>
            <a:xfrm>
              <a:off x="1997936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42" name="Freeform: Shape 141">
              <a:extLst>
                <a:ext uri="{FF2B5EF4-FFF2-40B4-BE49-F238E27FC236}">
                  <a16:creationId xmlns:a16="http://schemas.microsoft.com/office/drawing/2014/main" id="{C637F8ED-578C-32B5-4EA4-1DB3C0730A45}"/>
                </a:ext>
              </a:extLst>
            </p:cNvPr>
            <p:cNvSpPr/>
            <p:nvPr/>
          </p:nvSpPr>
          <p:spPr>
            <a:xfrm>
              <a:off x="2171970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7" y="113038"/>
                    <a:pt x="0" y="57702"/>
                    <a:pt x="0" y="0"/>
                  </a:cubicBezTo>
                  <a:lnTo>
                    <a:pt x="217539" y="0"/>
                  </a:lnTo>
                  <a:lnTo>
                    <a:pt x="435077" y="0"/>
                  </a:lnTo>
                  <a:cubicBezTo>
                    <a:pt x="435077" y="57702"/>
                    <a:pt x="412155" y="113038"/>
                    <a:pt x="371339" y="153827"/>
                  </a:cubicBezTo>
                  <a:cubicBezTo>
                    <a:pt x="330550" y="194616"/>
                    <a:pt x="275215" y="217539"/>
                    <a:pt x="217539" y="217539"/>
                  </a:cubicBezTo>
                  <a:cubicBezTo>
                    <a:pt x="159838" y="217539"/>
                    <a:pt x="104501" y="194616"/>
                    <a:pt x="63712" y="153827"/>
                  </a:cubicBezTo>
                  <a:close/>
                  <a:moveTo>
                    <a:pt x="63712" y="281250"/>
                  </a:moveTo>
                  <a:cubicBezTo>
                    <a:pt x="22897" y="322066"/>
                    <a:pt x="0" y="377375"/>
                    <a:pt x="0" y="435077"/>
                  </a:cubicBezTo>
                  <a:lnTo>
                    <a:pt x="217539" y="435077"/>
                  </a:lnTo>
                  <a:lnTo>
                    <a:pt x="435077" y="435077"/>
                  </a:lnTo>
                  <a:cubicBezTo>
                    <a:pt x="435077" y="377375"/>
                    <a:pt x="412155" y="322066"/>
                    <a:pt x="371339" y="281250"/>
                  </a:cubicBezTo>
                  <a:cubicBezTo>
                    <a:pt x="330550" y="240462"/>
                    <a:pt x="275215" y="217539"/>
                    <a:pt x="217539" y="217539"/>
                  </a:cubicBezTo>
                  <a:cubicBezTo>
                    <a:pt x="159838" y="217539"/>
                    <a:pt x="104501" y="240462"/>
                    <a:pt x="63712" y="281250"/>
                  </a:cubicBezTo>
                  <a:close/>
                </a:path>
              </a:pathLst>
            </a:custGeom>
            <a:grpFill/>
            <a:ln w="27192" cap="flat">
              <a:noFill/>
              <a:prstDash val="solid"/>
              <a:miter/>
            </a:ln>
          </p:spPr>
          <p:txBody>
            <a:bodyPr rtlCol="0" anchor="ctr"/>
            <a:lstStyle/>
            <a:p>
              <a:endParaRPr lang="uk-UA"/>
            </a:p>
          </p:txBody>
        </p:sp>
        <p:sp>
          <p:nvSpPr>
            <p:cNvPr id="143" name="Freeform: Shape 142">
              <a:extLst>
                <a:ext uri="{FF2B5EF4-FFF2-40B4-BE49-F238E27FC236}">
                  <a16:creationId xmlns:a16="http://schemas.microsoft.com/office/drawing/2014/main" id="{5FA3F517-68C1-EC85-CFD6-93A1E8ADE30B}"/>
                </a:ext>
              </a:extLst>
            </p:cNvPr>
            <p:cNvSpPr/>
            <p:nvPr/>
          </p:nvSpPr>
          <p:spPr>
            <a:xfrm>
              <a:off x="20849520" y="631968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44" name="Freeform: Shape 143">
              <a:extLst>
                <a:ext uri="{FF2B5EF4-FFF2-40B4-BE49-F238E27FC236}">
                  <a16:creationId xmlns:a16="http://schemas.microsoft.com/office/drawing/2014/main" id="{16910F15-7B62-AE81-1FD3-1D7357661138}"/>
                </a:ext>
              </a:extLst>
            </p:cNvPr>
            <p:cNvSpPr/>
            <p:nvPr/>
          </p:nvSpPr>
          <p:spPr>
            <a:xfrm>
              <a:off x="2258985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45" name="Freeform: Shape 144">
              <a:extLst>
                <a:ext uri="{FF2B5EF4-FFF2-40B4-BE49-F238E27FC236}">
                  <a16:creationId xmlns:a16="http://schemas.microsoft.com/office/drawing/2014/main" id="{11D584AE-C204-72D7-D14E-7D33DCB06F9B}"/>
                </a:ext>
              </a:extLst>
            </p:cNvPr>
            <p:cNvSpPr/>
            <p:nvPr/>
          </p:nvSpPr>
          <p:spPr>
            <a:xfrm>
              <a:off x="2346003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46" name="Freeform: Shape 145">
              <a:extLst>
                <a:ext uri="{FF2B5EF4-FFF2-40B4-BE49-F238E27FC236}">
                  <a16:creationId xmlns:a16="http://schemas.microsoft.com/office/drawing/2014/main" id="{E0C5D3B1-F5B7-D217-FC7B-B31252A14C07}"/>
                </a:ext>
              </a:extLst>
            </p:cNvPr>
            <p:cNvSpPr/>
            <p:nvPr/>
          </p:nvSpPr>
          <p:spPr>
            <a:xfrm>
              <a:off x="2433019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47" name="Freeform: Shape 146">
              <a:extLst>
                <a:ext uri="{FF2B5EF4-FFF2-40B4-BE49-F238E27FC236}">
                  <a16:creationId xmlns:a16="http://schemas.microsoft.com/office/drawing/2014/main" id="{34735FC6-E722-AEEB-97BA-515A4EA46B44}"/>
                </a:ext>
              </a:extLst>
            </p:cNvPr>
            <p:cNvSpPr/>
            <p:nvPr/>
          </p:nvSpPr>
          <p:spPr>
            <a:xfrm>
              <a:off x="83576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48" name="Freeform: Shape 147">
              <a:extLst>
                <a:ext uri="{FF2B5EF4-FFF2-40B4-BE49-F238E27FC236}">
                  <a16:creationId xmlns:a16="http://schemas.microsoft.com/office/drawing/2014/main" id="{822542E5-773D-BA4A-129E-C182CF147E48}"/>
                </a:ext>
              </a:extLst>
            </p:cNvPr>
            <p:cNvSpPr/>
            <p:nvPr/>
          </p:nvSpPr>
          <p:spPr>
            <a:xfrm>
              <a:off x="-34398" y="1968909"/>
              <a:ext cx="435063" cy="435077"/>
            </a:xfrm>
            <a:custGeom>
              <a:avLst/>
              <a:gdLst>
                <a:gd name="connsiteX0" fmla="*/ 0 w 435063"/>
                <a:gd name="connsiteY0" fmla="*/ 435075 h 435077"/>
                <a:gd name="connsiteX1" fmla="*/ 217525 w 435063"/>
                <a:gd name="connsiteY1" fmla="*/ 435075 h 435077"/>
                <a:gd name="connsiteX2" fmla="*/ 217525 w 435063"/>
                <a:gd name="connsiteY2" fmla="*/ 217547 h 435077"/>
                <a:gd name="connsiteX3" fmla="*/ 0 w 435063"/>
                <a:gd name="connsiteY3" fmla="*/ 435075 h 435077"/>
                <a:gd name="connsiteX4" fmla="*/ 217525 w 435063"/>
                <a:gd name="connsiteY4" fmla="*/ 0 h 435077"/>
                <a:gd name="connsiteX5" fmla="*/ 3 w 435063"/>
                <a:gd name="connsiteY5" fmla="*/ 0 h 435077"/>
                <a:gd name="connsiteX6" fmla="*/ 217525 w 435063"/>
                <a:gd name="connsiteY6" fmla="*/ 217528 h 435077"/>
                <a:gd name="connsiteX7" fmla="*/ 217525 w 435063"/>
                <a:gd name="connsiteY7" fmla="*/ 0 h 435077"/>
                <a:gd name="connsiteX8" fmla="*/ 435064 w 435063"/>
                <a:gd name="connsiteY8" fmla="*/ 435077 h 435077"/>
                <a:gd name="connsiteX9" fmla="*/ 217552 w 435063"/>
                <a:gd name="connsiteY9" fmla="*/ 435077 h 435077"/>
                <a:gd name="connsiteX10" fmla="*/ 435064 w 435063"/>
                <a:gd name="connsiteY10" fmla="*/ 217547 h 435077"/>
                <a:gd name="connsiteX11" fmla="*/ 435064 w 435063"/>
                <a:gd name="connsiteY11" fmla="*/ 435077 h 435077"/>
                <a:gd name="connsiteX12" fmla="*/ 435064 w 435063"/>
                <a:gd name="connsiteY12" fmla="*/ 3 h 435077"/>
                <a:gd name="connsiteX13" fmla="*/ 217552 w 435063"/>
                <a:gd name="connsiteY13" fmla="*/ 3 h 435077"/>
                <a:gd name="connsiteX14" fmla="*/ 435064 w 435063"/>
                <a:gd name="connsiteY14" fmla="*/ 217531 h 435077"/>
                <a:gd name="connsiteX15" fmla="*/ 435064 w 435063"/>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63" h="435077">
                  <a:moveTo>
                    <a:pt x="0" y="435075"/>
                  </a:moveTo>
                  <a:lnTo>
                    <a:pt x="217525" y="435075"/>
                  </a:lnTo>
                  <a:lnTo>
                    <a:pt x="217525" y="217547"/>
                  </a:lnTo>
                  <a:lnTo>
                    <a:pt x="0" y="435075"/>
                  </a:lnTo>
                  <a:close/>
                  <a:moveTo>
                    <a:pt x="217525" y="0"/>
                  </a:moveTo>
                  <a:lnTo>
                    <a:pt x="3" y="0"/>
                  </a:lnTo>
                  <a:lnTo>
                    <a:pt x="217525" y="217528"/>
                  </a:lnTo>
                  <a:lnTo>
                    <a:pt x="217525" y="0"/>
                  </a:lnTo>
                  <a:close/>
                  <a:moveTo>
                    <a:pt x="435064" y="435077"/>
                  </a:moveTo>
                  <a:lnTo>
                    <a:pt x="217552" y="435077"/>
                  </a:lnTo>
                  <a:lnTo>
                    <a:pt x="435064" y="217547"/>
                  </a:lnTo>
                  <a:lnTo>
                    <a:pt x="435064" y="435077"/>
                  </a:lnTo>
                  <a:close/>
                  <a:moveTo>
                    <a:pt x="435064" y="3"/>
                  </a:moveTo>
                  <a:lnTo>
                    <a:pt x="217552" y="3"/>
                  </a:lnTo>
                  <a:lnTo>
                    <a:pt x="435064" y="217531"/>
                  </a:lnTo>
                  <a:lnTo>
                    <a:pt x="435064" y="3"/>
                  </a:lnTo>
                  <a:close/>
                </a:path>
              </a:pathLst>
            </a:custGeom>
            <a:grpFill/>
            <a:ln w="27192" cap="flat">
              <a:noFill/>
              <a:prstDash val="solid"/>
              <a:miter/>
            </a:ln>
          </p:spPr>
          <p:txBody>
            <a:bodyPr rtlCol="0" anchor="ctr"/>
            <a:lstStyle/>
            <a:p>
              <a:endParaRPr lang="uk-UA"/>
            </a:p>
          </p:txBody>
        </p:sp>
        <p:sp>
          <p:nvSpPr>
            <p:cNvPr id="149" name="Freeform: Shape 148">
              <a:extLst>
                <a:ext uri="{FF2B5EF4-FFF2-40B4-BE49-F238E27FC236}">
                  <a16:creationId xmlns:a16="http://schemas.microsoft.com/office/drawing/2014/main" id="{1C211770-8B0B-4870-460B-C168CB18EE70}"/>
                </a:ext>
              </a:extLst>
            </p:cNvPr>
            <p:cNvSpPr/>
            <p:nvPr/>
          </p:nvSpPr>
          <p:spPr>
            <a:xfrm>
              <a:off x="1705924" y="1968909"/>
              <a:ext cx="435077" cy="435077"/>
            </a:xfrm>
            <a:custGeom>
              <a:avLst/>
              <a:gdLst>
                <a:gd name="connsiteX0" fmla="*/ 371366 w 435077"/>
                <a:gd name="connsiteY0" fmla="*/ 63714 h 435077"/>
                <a:gd name="connsiteX1" fmla="*/ 435077 w 435077"/>
                <a:gd name="connsiteY1" fmla="*/ 217539 h 435077"/>
                <a:gd name="connsiteX2" fmla="*/ 217729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3 h 435077"/>
                <a:gd name="connsiteX8" fmla="*/ 217375 w 435077"/>
                <a:gd name="connsiteY8" fmla="*/ 217539 h 435077"/>
                <a:gd name="connsiteX9" fmla="*/ 0 w 435077"/>
                <a:gd name="connsiteY9" fmla="*/ 217539 h 435077"/>
                <a:gd name="connsiteX10" fmla="*/ 63711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4" y="104511"/>
                    <a:pt x="435077" y="159842"/>
                    <a:pt x="435077" y="217539"/>
                  </a:cubicBezTo>
                  <a:lnTo>
                    <a:pt x="217729" y="217539"/>
                  </a:lnTo>
                  <a:cubicBezTo>
                    <a:pt x="275349" y="217582"/>
                    <a:pt x="330604" y="240497"/>
                    <a:pt x="371366" y="281253"/>
                  </a:cubicBezTo>
                  <a:cubicBezTo>
                    <a:pt x="412154" y="322050"/>
                    <a:pt x="435077" y="377381"/>
                    <a:pt x="435077" y="435077"/>
                  </a:cubicBezTo>
                  <a:lnTo>
                    <a:pt x="217539" y="435077"/>
                  </a:lnTo>
                  <a:lnTo>
                    <a:pt x="0" y="435077"/>
                  </a:lnTo>
                  <a:cubicBezTo>
                    <a:pt x="0" y="377381"/>
                    <a:pt x="22923" y="322050"/>
                    <a:pt x="63711" y="281253"/>
                  </a:cubicBezTo>
                  <a:cubicBezTo>
                    <a:pt x="104473" y="240497"/>
                    <a:pt x="159755" y="217582"/>
                    <a:pt x="217375" y="217539"/>
                  </a:cubicBezTo>
                  <a:lnTo>
                    <a:pt x="0" y="217539"/>
                  </a:lnTo>
                  <a:cubicBezTo>
                    <a:pt x="0" y="159842"/>
                    <a:pt x="22923" y="104511"/>
                    <a:pt x="63711" y="63714"/>
                  </a:cubicBezTo>
                  <a:cubicBezTo>
                    <a:pt x="104527" y="22918"/>
                    <a:pt x="159836" y="0"/>
                    <a:pt x="217539" y="0"/>
                  </a:cubicBezTo>
                  <a:cubicBezTo>
                    <a:pt x="275241" y="0"/>
                    <a:pt x="330577" y="22918"/>
                    <a:pt x="371366" y="63714"/>
                  </a:cubicBezTo>
                  <a:close/>
                </a:path>
              </a:pathLst>
            </a:custGeom>
            <a:grpFill/>
            <a:ln w="27192" cap="flat">
              <a:noFill/>
              <a:prstDash val="solid"/>
              <a:miter/>
            </a:ln>
          </p:spPr>
          <p:txBody>
            <a:bodyPr rtlCol="0" anchor="ctr"/>
            <a:lstStyle/>
            <a:p>
              <a:endParaRPr lang="uk-UA"/>
            </a:p>
          </p:txBody>
        </p:sp>
        <p:sp>
          <p:nvSpPr>
            <p:cNvPr id="150" name="Freeform: Shape 149">
              <a:extLst>
                <a:ext uri="{FF2B5EF4-FFF2-40B4-BE49-F238E27FC236}">
                  <a16:creationId xmlns:a16="http://schemas.microsoft.com/office/drawing/2014/main" id="{560FCD62-F888-382A-A132-F9000713FC2F}"/>
                </a:ext>
              </a:extLst>
            </p:cNvPr>
            <p:cNvSpPr/>
            <p:nvPr/>
          </p:nvSpPr>
          <p:spPr>
            <a:xfrm>
              <a:off x="2576106"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0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50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0" y="217541"/>
                  </a:lnTo>
                  <a:lnTo>
                    <a:pt x="435077" y="217541"/>
                  </a:lnTo>
                  <a:lnTo>
                    <a:pt x="435077" y="217536"/>
                  </a:lnTo>
                  <a:lnTo>
                    <a:pt x="435077" y="217533"/>
                  </a:lnTo>
                  <a:lnTo>
                    <a:pt x="435050"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51" name="Freeform: Shape 150">
              <a:extLst>
                <a:ext uri="{FF2B5EF4-FFF2-40B4-BE49-F238E27FC236}">
                  <a16:creationId xmlns:a16="http://schemas.microsoft.com/office/drawing/2014/main" id="{C45F960A-11CA-FF3B-F340-C7BC3BE103B3}"/>
                </a:ext>
              </a:extLst>
            </p:cNvPr>
            <p:cNvSpPr/>
            <p:nvPr/>
          </p:nvSpPr>
          <p:spPr>
            <a:xfrm>
              <a:off x="4316416" y="196890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5"/>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152" name="Freeform: Shape 151">
              <a:extLst>
                <a:ext uri="{FF2B5EF4-FFF2-40B4-BE49-F238E27FC236}">
                  <a16:creationId xmlns:a16="http://schemas.microsoft.com/office/drawing/2014/main" id="{B997441F-8C6E-E845-D698-6219A7DA4EAE}"/>
                </a:ext>
              </a:extLst>
            </p:cNvPr>
            <p:cNvSpPr/>
            <p:nvPr/>
          </p:nvSpPr>
          <p:spPr>
            <a:xfrm>
              <a:off x="3446261"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6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6" y="435077"/>
                  </a:lnTo>
                  <a:lnTo>
                    <a:pt x="435077" y="217547"/>
                  </a:lnTo>
                  <a:lnTo>
                    <a:pt x="435077" y="435077"/>
                  </a:lnTo>
                  <a:close/>
                  <a:moveTo>
                    <a:pt x="435077" y="3"/>
                  </a:moveTo>
                  <a:lnTo>
                    <a:pt x="217566" y="3"/>
                  </a:lnTo>
                  <a:lnTo>
                    <a:pt x="435077" y="217531"/>
                  </a:lnTo>
                  <a:lnTo>
                    <a:pt x="435077" y="3"/>
                  </a:lnTo>
                  <a:close/>
                </a:path>
              </a:pathLst>
            </a:custGeom>
            <a:grpFill/>
            <a:ln w="27192" cap="flat">
              <a:noFill/>
              <a:prstDash val="solid"/>
              <a:miter/>
            </a:ln>
          </p:spPr>
          <p:txBody>
            <a:bodyPr rtlCol="0" anchor="ctr"/>
            <a:lstStyle/>
            <a:p>
              <a:endParaRPr lang="uk-UA"/>
            </a:p>
          </p:txBody>
        </p:sp>
        <p:sp>
          <p:nvSpPr>
            <p:cNvPr id="153" name="Freeform: Shape 152">
              <a:extLst>
                <a:ext uri="{FF2B5EF4-FFF2-40B4-BE49-F238E27FC236}">
                  <a16:creationId xmlns:a16="http://schemas.microsoft.com/office/drawing/2014/main" id="{B792BA2B-EDDA-D5C7-3683-E1A0DBC81DFF}"/>
                </a:ext>
              </a:extLst>
            </p:cNvPr>
            <p:cNvSpPr/>
            <p:nvPr/>
          </p:nvSpPr>
          <p:spPr>
            <a:xfrm>
              <a:off x="5186597" y="1968909"/>
              <a:ext cx="435077" cy="435077"/>
            </a:xfrm>
            <a:custGeom>
              <a:avLst/>
              <a:gdLst>
                <a:gd name="connsiteX0" fmla="*/ 371366 w 435077"/>
                <a:gd name="connsiteY0" fmla="*/ 63714 h 435077"/>
                <a:gd name="connsiteX1" fmla="*/ 435077 w 435077"/>
                <a:gd name="connsiteY1" fmla="*/ 217539 h 435077"/>
                <a:gd name="connsiteX2" fmla="*/ 217702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5" y="104511"/>
                    <a:pt x="435077" y="159842"/>
                    <a:pt x="435077" y="217539"/>
                  </a:cubicBezTo>
                  <a:lnTo>
                    <a:pt x="217702" y="217539"/>
                  </a:lnTo>
                  <a:cubicBezTo>
                    <a:pt x="275350" y="217582"/>
                    <a:pt x="330605" y="240497"/>
                    <a:pt x="371366" y="281253"/>
                  </a:cubicBezTo>
                  <a:cubicBezTo>
                    <a:pt x="412155" y="322050"/>
                    <a:pt x="435077" y="377381"/>
                    <a:pt x="435077" y="435077"/>
                  </a:cubicBezTo>
                  <a:lnTo>
                    <a:pt x="217539" y="435077"/>
                  </a:lnTo>
                  <a:lnTo>
                    <a:pt x="0" y="435077"/>
                  </a:lnTo>
                  <a:cubicBezTo>
                    <a:pt x="0" y="377381"/>
                    <a:pt x="22924" y="322050"/>
                    <a:pt x="63712" y="281253"/>
                  </a:cubicBezTo>
                  <a:cubicBezTo>
                    <a:pt x="104473" y="240497"/>
                    <a:pt x="159728" y="217582"/>
                    <a:pt x="217376" y="217539"/>
                  </a:cubicBezTo>
                  <a:lnTo>
                    <a:pt x="0" y="217539"/>
                  </a:lnTo>
                  <a:cubicBezTo>
                    <a:pt x="0" y="159842"/>
                    <a:pt x="22924" y="104511"/>
                    <a:pt x="63712" y="63714"/>
                  </a:cubicBezTo>
                  <a:cubicBezTo>
                    <a:pt x="104501" y="22918"/>
                    <a:pt x="159837" y="0"/>
                    <a:pt x="217539" y="0"/>
                  </a:cubicBezTo>
                  <a:cubicBezTo>
                    <a:pt x="275241" y="0"/>
                    <a:pt x="330550" y="22918"/>
                    <a:pt x="371366" y="63714"/>
                  </a:cubicBezTo>
                  <a:close/>
                </a:path>
              </a:pathLst>
            </a:custGeom>
            <a:grpFill/>
            <a:ln w="27192" cap="flat">
              <a:noFill/>
              <a:prstDash val="solid"/>
              <a:miter/>
            </a:ln>
          </p:spPr>
          <p:txBody>
            <a:bodyPr rtlCol="0" anchor="ctr"/>
            <a:lstStyle/>
            <a:p>
              <a:endParaRPr lang="uk-UA"/>
            </a:p>
          </p:txBody>
        </p:sp>
        <p:sp>
          <p:nvSpPr>
            <p:cNvPr id="154" name="Freeform: Shape 153">
              <a:extLst>
                <a:ext uri="{FF2B5EF4-FFF2-40B4-BE49-F238E27FC236}">
                  <a16:creationId xmlns:a16="http://schemas.microsoft.com/office/drawing/2014/main" id="{C05E1429-5529-9495-213F-D97E7DE637A1}"/>
                </a:ext>
              </a:extLst>
            </p:cNvPr>
            <p:cNvSpPr/>
            <p:nvPr/>
          </p:nvSpPr>
          <p:spPr>
            <a:xfrm>
              <a:off x="6056752"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77 w 435077"/>
                <a:gd name="connsiteY5" fmla="*/ 217533 h 435074"/>
                <a:gd name="connsiteX6" fmla="*/ 435077 w 435077"/>
                <a:gd name="connsiteY6" fmla="*/ 217533 h 435074"/>
                <a:gd name="connsiteX7" fmla="*/ 435077 w 435077"/>
                <a:gd name="connsiteY7" fmla="*/ 217539 h 435074"/>
                <a:gd name="connsiteX8" fmla="*/ 435077 w 435077"/>
                <a:gd name="connsiteY8" fmla="*/ 217541 h 435074"/>
                <a:gd name="connsiteX9" fmla="*/ 435077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77" y="217533"/>
                  </a:lnTo>
                  <a:lnTo>
                    <a:pt x="435077" y="217533"/>
                  </a:lnTo>
                  <a:lnTo>
                    <a:pt x="435077" y="217539"/>
                  </a:lnTo>
                  <a:lnTo>
                    <a:pt x="435077" y="217541"/>
                  </a:lnTo>
                  <a:lnTo>
                    <a:pt x="435077"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155" name="Freeform: Shape 154">
              <a:extLst>
                <a:ext uri="{FF2B5EF4-FFF2-40B4-BE49-F238E27FC236}">
                  <a16:creationId xmlns:a16="http://schemas.microsoft.com/office/drawing/2014/main" id="{51E0FDAE-F568-E6AF-8747-B8E3D6350340}"/>
                </a:ext>
              </a:extLst>
            </p:cNvPr>
            <p:cNvSpPr/>
            <p:nvPr/>
          </p:nvSpPr>
          <p:spPr>
            <a:xfrm>
              <a:off x="779706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156" name="Freeform: Shape 155">
              <a:extLst>
                <a:ext uri="{FF2B5EF4-FFF2-40B4-BE49-F238E27FC236}">
                  <a16:creationId xmlns:a16="http://schemas.microsoft.com/office/drawing/2014/main" id="{FB1884FB-E1F7-8B53-BFEB-5F5A303C8254}"/>
                </a:ext>
              </a:extLst>
            </p:cNvPr>
            <p:cNvSpPr/>
            <p:nvPr/>
          </p:nvSpPr>
          <p:spPr>
            <a:xfrm>
              <a:off x="6926907"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57" name="Freeform: Shape 156">
              <a:extLst>
                <a:ext uri="{FF2B5EF4-FFF2-40B4-BE49-F238E27FC236}">
                  <a16:creationId xmlns:a16="http://schemas.microsoft.com/office/drawing/2014/main" id="{BEEFC636-9A17-6F43-31CC-4BB1EE0F6E6D}"/>
                </a:ext>
              </a:extLst>
            </p:cNvPr>
            <p:cNvSpPr/>
            <p:nvPr/>
          </p:nvSpPr>
          <p:spPr>
            <a:xfrm>
              <a:off x="8667217" y="1968909"/>
              <a:ext cx="435104" cy="435077"/>
            </a:xfrm>
            <a:custGeom>
              <a:avLst/>
              <a:gdLst>
                <a:gd name="connsiteX0" fmla="*/ 371366 w 435104"/>
                <a:gd name="connsiteY0" fmla="*/ 63714 h 435077"/>
                <a:gd name="connsiteX1" fmla="*/ 435077 w 435104"/>
                <a:gd name="connsiteY1" fmla="*/ 217539 h 435077"/>
                <a:gd name="connsiteX2" fmla="*/ 217730 w 435104"/>
                <a:gd name="connsiteY2" fmla="*/ 217539 h 435077"/>
                <a:gd name="connsiteX3" fmla="*/ 371366 w 435104"/>
                <a:gd name="connsiteY3" fmla="*/ 281253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3 h 435077"/>
                <a:gd name="connsiteX8" fmla="*/ 217376 w 435104"/>
                <a:gd name="connsiteY8" fmla="*/ 217539 h 435077"/>
                <a:gd name="connsiteX9" fmla="*/ 0 w 435104"/>
                <a:gd name="connsiteY9" fmla="*/ 217539 h 435077"/>
                <a:gd name="connsiteX10" fmla="*/ 63739 w 435104"/>
                <a:gd name="connsiteY10" fmla="*/ 63714 h 435077"/>
                <a:gd name="connsiteX11" fmla="*/ 217539 w 435104"/>
                <a:gd name="connsiteY11" fmla="*/ 0 h 435077"/>
                <a:gd name="connsiteX12" fmla="*/ 371366 w 435104"/>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4"/>
                  </a:moveTo>
                  <a:cubicBezTo>
                    <a:pt x="412182" y="104511"/>
                    <a:pt x="435077" y="159842"/>
                    <a:pt x="435077" y="217539"/>
                  </a:cubicBezTo>
                  <a:lnTo>
                    <a:pt x="217730" y="217539"/>
                  </a:lnTo>
                  <a:cubicBezTo>
                    <a:pt x="275350" y="217582"/>
                    <a:pt x="330632" y="240497"/>
                    <a:pt x="371366" y="281253"/>
                  </a:cubicBezTo>
                  <a:cubicBezTo>
                    <a:pt x="412182" y="322050"/>
                    <a:pt x="435105" y="377381"/>
                    <a:pt x="435105" y="435077"/>
                  </a:cubicBezTo>
                  <a:lnTo>
                    <a:pt x="217566" y="435077"/>
                  </a:lnTo>
                  <a:lnTo>
                    <a:pt x="27" y="435077"/>
                  </a:lnTo>
                  <a:cubicBezTo>
                    <a:pt x="27" y="377381"/>
                    <a:pt x="22924" y="322050"/>
                    <a:pt x="63739" y="281253"/>
                  </a:cubicBezTo>
                  <a:cubicBezTo>
                    <a:pt x="104501" y="240497"/>
                    <a:pt x="159755" y="217582"/>
                    <a:pt x="217376" y="217539"/>
                  </a:cubicBezTo>
                  <a:lnTo>
                    <a:pt x="0" y="217539"/>
                  </a:lnTo>
                  <a:cubicBezTo>
                    <a:pt x="0" y="159842"/>
                    <a:pt x="22924" y="104511"/>
                    <a:pt x="63739" y="63714"/>
                  </a:cubicBezTo>
                  <a:cubicBezTo>
                    <a:pt x="104527" y="22918"/>
                    <a:pt x="159864" y="0"/>
                    <a:pt x="217539" y="0"/>
                  </a:cubicBezTo>
                  <a:cubicBezTo>
                    <a:pt x="275241" y="0"/>
                    <a:pt x="330578" y="22918"/>
                    <a:pt x="371366" y="63714"/>
                  </a:cubicBezTo>
                  <a:close/>
                </a:path>
              </a:pathLst>
            </a:custGeom>
            <a:grpFill/>
            <a:ln w="27192" cap="flat">
              <a:noFill/>
              <a:prstDash val="solid"/>
              <a:miter/>
            </a:ln>
          </p:spPr>
          <p:txBody>
            <a:bodyPr rtlCol="0" anchor="ctr"/>
            <a:lstStyle/>
            <a:p>
              <a:endParaRPr lang="uk-UA"/>
            </a:p>
          </p:txBody>
        </p:sp>
        <p:sp>
          <p:nvSpPr>
            <p:cNvPr id="158" name="Freeform: Shape 157">
              <a:extLst>
                <a:ext uri="{FF2B5EF4-FFF2-40B4-BE49-F238E27FC236}">
                  <a16:creationId xmlns:a16="http://schemas.microsoft.com/office/drawing/2014/main" id="{367C7739-182F-EBAC-1686-834D20FC8E5F}"/>
                </a:ext>
              </a:extLst>
            </p:cNvPr>
            <p:cNvSpPr/>
            <p:nvPr/>
          </p:nvSpPr>
          <p:spPr>
            <a:xfrm>
              <a:off x="9537399"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50 w 435077"/>
                <a:gd name="connsiteY5" fmla="*/ 217533 h 435074"/>
                <a:gd name="connsiteX6" fmla="*/ 435077 w 435077"/>
                <a:gd name="connsiteY6" fmla="*/ 217533 h 435074"/>
                <a:gd name="connsiteX7" fmla="*/ 435050 w 435077"/>
                <a:gd name="connsiteY7" fmla="*/ 217539 h 435074"/>
                <a:gd name="connsiteX8" fmla="*/ 435077 w 435077"/>
                <a:gd name="connsiteY8" fmla="*/ 217541 h 435074"/>
                <a:gd name="connsiteX9" fmla="*/ 435050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50" y="217533"/>
                  </a:lnTo>
                  <a:lnTo>
                    <a:pt x="435077" y="217533"/>
                  </a:lnTo>
                  <a:lnTo>
                    <a:pt x="435050" y="217539"/>
                  </a:lnTo>
                  <a:lnTo>
                    <a:pt x="435077" y="217541"/>
                  </a:lnTo>
                  <a:lnTo>
                    <a:pt x="435050"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159" name="Freeform: Shape 158">
              <a:extLst>
                <a:ext uri="{FF2B5EF4-FFF2-40B4-BE49-F238E27FC236}">
                  <a16:creationId xmlns:a16="http://schemas.microsoft.com/office/drawing/2014/main" id="{FBA260C3-C90E-A5D3-8827-0815C062F43C}"/>
                </a:ext>
              </a:extLst>
            </p:cNvPr>
            <p:cNvSpPr/>
            <p:nvPr/>
          </p:nvSpPr>
          <p:spPr>
            <a:xfrm>
              <a:off x="1127770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60" name="Freeform: Shape 159">
              <a:extLst>
                <a:ext uri="{FF2B5EF4-FFF2-40B4-BE49-F238E27FC236}">
                  <a16:creationId xmlns:a16="http://schemas.microsoft.com/office/drawing/2014/main" id="{CC4E0714-D9F8-61D5-42AF-5ACCB08C1C58}"/>
                </a:ext>
              </a:extLst>
            </p:cNvPr>
            <p:cNvSpPr/>
            <p:nvPr/>
          </p:nvSpPr>
          <p:spPr>
            <a:xfrm>
              <a:off x="10407554" y="1968909"/>
              <a:ext cx="435077" cy="435077"/>
            </a:xfrm>
            <a:custGeom>
              <a:avLst/>
              <a:gdLst>
                <a:gd name="connsiteX0" fmla="*/ 0 w 435077"/>
                <a:gd name="connsiteY0" fmla="*/ 435075 h 435077"/>
                <a:gd name="connsiteX1" fmla="*/ 217511 w 435077"/>
                <a:gd name="connsiteY1" fmla="*/ 435075 h 435077"/>
                <a:gd name="connsiteX2" fmla="*/ 217511 w 435077"/>
                <a:gd name="connsiteY2" fmla="*/ 217547 h 435077"/>
                <a:gd name="connsiteX3" fmla="*/ 0 w 435077"/>
                <a:gd name="connsiteY3" fmla="*/ 435075 h 435077"/>
                <a:gd name="connsiteX4" fmla="*/ 217511 w 435077"/>
                <a:gd name="connsiteY4" fmla="*/ 0 h 435077"/>
                <a:gd name="connsiteX5" fmla="*/ 0 w 435077"/>
                <a:gd name="connsiteY5" fmla="*/ 0 h 435077"/>
                <a:gd name="connsiteX6" fmla="*/ 217511 w 435077"/>
                <a:gd name="connsiteY6" fmla="*/ 217528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5"/>
                  </a:moveTo>
                  <a:lnTo>
                    <a:pt x="217511" y="435075"/>
                  </a:lnTo>
                  <a:lnTo>
                    <a:pt x="217511" y="217547"/>
                  </a:lnTo>
                  <a:lnTo>
                    <a:pt x="0" y="435075"/>
                  </a:lnTo>
                  <a:close/>
                  <a:moveTo>
                    <a:pt x="217511" y="0"/>
                  </a:moveTo>
                  <a:lnTo>
                    <a:pt x="0" y="0"/>
                  </a:lnTo>
                  <a:lnTo>
                    <a:pt x="217511" y="217528"/>
                  </a:lnTo>
                  <a:lnTo>
                    <a:pt x="217511"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61" name="Freeform: Shape 160">
              <a:extLst>
                <a:ext uri="{FF2B5EF4-FFF2-40B4-BE49-F238E27FC236}">
                  <a16:creationId xmlns:a16="http://schemas.microsoft.com/office/drawing/2014/main" id="{906FCD11-D5F7-F48D-47AE-7095D6AA46FB}"/>
                </a:ext>
              </a:extLst>
            </p:cNvPr>
            <p:cNvSpPr/>
            <p:nvPr/>
          </p:nvSpPr>
          <p:spPr>
            <a:xfrm>
              <a:off x="12147864" y="1968909"/>
              <a:ext cx="435103" cy="435077"/>
            </a:xfrm>
            <a:custGeom>
              <a:avLst/>
              <a:gdLst>
                <a:gd name="connsiteX0" fmla="*/ 371365 w 435103"/>
                <a:gd name="connsiteY0" fmla="*/ 63714 h 435077"/>
                <a:gd name="connsiteX1" fmla="*/ 435077 w 435103"/>
                <a:gd name="connsiteY1" fmla="*/ 217539 h 435077"/>
                <a:gd name="connsiteX2" fmla="*/ 217728 w 435103"/>
                <a:gd name="connsiteY2" fmla="*/ 217539 h 435077"/>
                <a:gd name="connsiteX3" fmla="*/ 371365 w 435103"/>
                <a:gd name="connsiteY3" fmla="*/ 281253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3 h 435077"/>
                <a:gd name="connsiteX8" fmla="*/ 217374 w 435103"/>
                <a:gd name="connsiteY8" fmla="*/ 217539 h 435077"/>
                <a:gd name="connsiteX9" fmla="*/ 0 w 435103"/>
                <a:gd name="connsiteY9" fmla="*/ 217539 h 435077"/>
                <a:gd name="connsiteX10" fmla="*/ 63739 w 435103"/>
                <a:gd name="connsiteY10" fmla="*/ 63714 h 435077"/>
                <a:gd name="connsiteX11" fmla="*/ 217539 w 435103"/>
                <a:gd name="connsiteY11" fmla="*/ 0 h 435077"/>
                <a:gd name="connsiteX12" fmla="*/ 371365 w 435103"/>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4"/>
                  </a:moveTo>
                  <a:cubicBezTo>
                    <a:pt x="412180" y="104511"/>
                    <a:pt x="435077" y="159842"/>
                    <a:pt x="435077" y="217539"/>
                  </a:cubicBezTo>
                  <a:lnTo>
                    <a:pt x="217728" y="217539"/>
                  </a:lnTo>
                  <a:cubicBezTo>
                    <a:pt x="275349" y="217582"/>
                    <a:pt x="330632" y="240497"/>
                    <a:pt x="371365" y="281253"/>
                  </a:cubicBezTo>
                  <a:cubicBezTo>
                    <a:pt x="412180" y="322050"/>
                    <a:pt x="435104" y="377381"/>
                    <a:pt x="435104" y="435077"/>
                  </a:cubicBezTo>
                  <a:lnTo>
                    <a:pt x="217565" y="435077"/>
                  </a:lnTo>
                  <a:lnTo>
                    <a:pt x="27" y="435077"/>
                  </a:lnTo>
                  <a:cubicBezTo>
                    <a:pt x="27" y="377381"/>
                    <a:pt x="22922" y="322050"/>
                    <a:pt x="63739" y="281253"/>
                  </a:cubicBezTo>
                  <a:cubicBezTo>
                    <a:pt x="104499" y="240497"/>
                    <a:pt x="159755" y="217582"/>
                    <a:pt x="217374" y="217539"/>
                  </a:cubicBezTo>
                  <a:lnTo>
                    <a:pt x="0" y="217539"/>
                  </a:lnTo>
                  <a:cubicBezTo>
                    <a:pt x="0" y="159842"/>
                    <a:pt x="22922" y="104511"/>
                    <a:pt x="63739" y="63714"/>
                  </a:cubicBezTo>
                  <a:cubicBezTo>
                    <a:pt x="104527" y="22918"/>
                    <a:pt x="159863" y="0"/>
                    <a:pt x="217539" y="0"/>
                  </a:cubicBezTo>
                  <a:cubicBezTo>
                    <a:pt x="275239" y="0"/>
                    <a:pt x="330577" y="22918"/>
                    <a:pt x="371365" y="63714"/>
                  </a:cubicBezTo>
                  <a:close/>
                </a:path>
              </a:pathLst>
            </a:custGeom>
            <a:grpFill/>
            <a:ln w="27192" cap="flat">
              <a:noFill/>
              <a:prstDash val="solid"/>
              <a:miter/>
            </a:ln>
          </p:spPr>
          <p:txBody>
            <a:bodyPr rtlCol="0" anchor="ctr"/>
            <a:lstStyle/>
            <a:p>
              <a:endParaRPr lang="uk-UA"/>
            </a:p>
          </p:txBody>
        </p:sp>
        <p:sp>
          <p:nvSpPr>
            <p:cNvPr id="162" name="Freeform: Shape 161">
              <a:extLst>
                <a:ext uri="{FF2B5EF4-FFF2-40B4-BE49-F238E27FC236}">
                  <a16:creationId xmlns:a16="http://schemas.microsoft.com/office/drawing/2014/main" id="{AB286CEF-0C92-46D6-62AD-82F62F0D056A}"/>
                </a:ext>
              </a:extLst>
            </p:cNvPr>
            <p:cNvSpPr/>
            <p:nvPr/>
          </p:nvSpPr>
          <p:spPr>
            <a:xfrm>
              <a:off x="13017991" y="1968906"/>
              <a:ext cx="435077" cy="435077"/>
            </a:xfrm>
            <a:custGeom>
              <a:avLst/>
              <a:gdLst>
                <a:gd name="connsiteX0" fmla="*/ 217539 w 435077"/>
                <a:gd name="connsiteY0" fmla="*/ 217533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2 h 435077"/>
                <a:gd name="connsiteX7" fmla="*/ 435077 w 435077"/>
                <a:gd name="connsiteY7" fmla="*/ 217541 h 435077"/>
                <a:gd name="connsiteX8" fmla="*/ 435077 w 435077"/>
                <a:gd name="connsiteY8" fmla="*/ 217541 h 435077"/>
                <a:gd name="connsiteX9" fmla="*/ 435077 w 435077"/>
                <a:gd name="connsiteY9" fmla="*/ 217539 h 435077"/>
                <a:gd name="connsiteX10" fmla="*/ 435077 w 435077"/>
                <a:gd name="connsiteY10" fmla="*/ 217533 h 435077"/>
                <a:gd name="connsiteX11" fmla="*/ 435077 w 435077"/>
                <a:gd name="connsiteY11" fmla="*/ 217533 h 435077"/>
                <a:gd name="connsiteX12" fmla="*/ 217539 w 435077"/>
                <a:gd name="connsiteY12" fmla="*/ 5 h 435077"/>
                <a:gd name="connsiteX13" fmla="*/ 217539 w 435077"/>
                <a:gd name="connsiteY13" fmla="*/ 217533 h 435077"/>
                <a:gd name="connsiteX14" fmla="*/ 217539 w 435077"/>
                <a:gd name="connsiteY14" fmla="*/ 21753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3"/>
                  </a:moveTo>
                  <a:lnTo>
                    <a:pt x="217539" y="0"/>
                  </a:lnTo>
                  <a:lnTo>
                    <a:pt x="0" y="0"/>
                  </a:lnTo>
                  <a:lnTo>
                    <a:pt x="217539" y="217539"/>
                  </a:lnTo>
                  <a:lnTo>
                    <a:pt x="0" y="435077"/>
                  </a:lnTo>
                  <a:lnTo>
                    <a:pt x="217539" y="435077"/>
                  </a:lnTo>
                  <a:lnTo>
                    <a:pt x="217539" y="435072"/>
                  </a:lnTo>
                  <a:lnTo>
                    <a:pt x="435077" y="217541"/>
                  </a:lnTo>
                  <a:lnTo>
                    <a:pt x="435077" y="217541"/>
                  </a:lnTo>
                  <a:lnTo>
                    <a:pt x="435077" y="217539"/>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63" name="Freeform: Shape 162">
              <a:extLst>
                <a:ext uri="{FF2B5EF4-FFF2-40B4-BE49-F238E27FC236}">
                  <a16:creationId xmlns:a16="http://schemas.microsoft.com/office/drawing/2014/main" id="{0BB1CC12-A5D0-CF60-DEE2-C8E08670E05F}"/>
                </a:ext>
              </a:extLst>
            </p:cNvPr>
            <p:cNvSpPr/>
            <p:nvPr/>
          </p:nvSpPr>
          <p:spPr>
            <a:xfrm>
              <a:off x="14758382" y="196890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5"/>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164" name="Freeform: Shape 163">
              <a:extLst>
                <a:ext uri="{FF2B5EF4-FFF2-40B4-BE49-F238E27FC236}">
                  <a16:creationId xmlns:a16="http://schemas.microsoft.com/office/drawing/2014/main" id="{C50824FE-D2BD-E0A4-BE95-227D6AE0896E}"/>
                </a:ext>
              </a:extLst>
            </p:cNvPr>
            <p:cNvSpPr/>
            <p:nvPr/>
          </p:nvSpPr>
          <p:spPr>
            <a:xfrm>
              <a:off x="1388820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165" name="Freeform: Shape 164">
              <a:extLst>
                <a:ext uri="{FF2B5EF4-FFF2-40B4-BE49-F238E27FC236}">
                  <a16:creationId xmlns:a16="http://schemas.microsoft.com/office/drawing/2014/main" id="{F9938CC4-63A1-5CFD-543E-48A00F265704}"/>
                </a:ext>
              </a:extLst>
            </p:cNvPr>
            <p:cNvSpPr/>
            <p:nvPr/>
          </p:nvSpPr>
          <p:spPr>
            <a:xfrm>
              <a:off x="15628536" y="1968909"/>
              <a:ext cx="435077" cy="435077"/>
            </a:xfrm>
            <a:custGeom>
              <a:avLst/>
              <a:gdLst>
                <a:gd name="connsiteX0" fmla="*/ 371367 w 435077"/>
                <a:gd name="connsiteY0" fmla="*/ 63714 h 435077"/>
                <a:gd name="connsiteX1" fmla="*/ 435077 w 435077"/>
                <a:gd name="connsiteY1" fmla="*/ 217539 h 435077"/>
                <a:gd name="connsiteX2" fmla="*/ 217730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30" y="217539"/>
                  </a:lnTo>
                  <a:cubicBezTo>
                    <a:pt x="275351" y="217582"/>
                    <a:pt x="330605" y="240497"/>
                    <a:pt x="371367" y="281253"/>
                  </a:cubicBezTo>
                  <a:cubicBezTo>
                    <a:pt x="412182" y="322050"/>
                    <a:pt x="435077" y="377381"/>
                    <a:pt x="435077" y="435077"/>
                  </a:cubicBezTo>
                  <a:lnTo>
                    <a:pt x="217539" y="435077"/>
                  </a:lnTo>
                  <a:lnTo>
                    <a:pt x="0" y="435077"/>
                  </a:lnTo>
                  <a:cubicBezTo>
                    <a:pt x="0" y="377381"/>
                    <a:pt x="22924" y="322050"/>
                    <a:pt x="63739" y="281253"/>
                  </a:cubicBezTo>
                  <a:cubicBezTo>
                    <a:pt x="104474" y="240497"/>
                    <a:pt x="159755" y="217582"/>
                    <a:pt x="217376" y="217539"/>
                  </a:cubicBezTo>
                  <a:lnTo>
                    <a:pt x="0" y="217539"/>
                  </a:lnTo>
                  <a:cubicBezTo>
                    <a:pt x="0" y="159842"/>
                    <a:pt x="22924" y="104511"/>
                    <a:pt x="63712" y="63714"/>
                  </a:cubicBezTo>
                  <a:cubicBezTo>
                    <a:pt x="104527" y="22918"/>
                    <a:pt x="159865"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166" name="Freeform: Shape 165">
              <a:extLst>
                <a:ext uri="{FF2B5EF4-FFF2-40B4-BE49-F238E27FC236}">
                  <a16:creationId xmlns:a16="http://schemas.microsoft.com/office/drawing/2014/main" id="{68736B0F-C940-B767-4F4E-863532ADFBB8}"/>
                </a:ext>
              </a:extLst>
            </p:cNvPr>
            <p:cNvSpPr/>
            <p:nvPr/>
          </p:nvSpPr>
          <p:spPr>
            <a:xfrm>
              <a:off x="1649871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77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49" y="217541"/>
                  </a:lnTo>
                  <a:lnTo>
                    <a:pt x="435077" y="217541"/>
                  </a:lnTo>
                  <a:lnTo>
                    <a:pt x="435049" y="217536"/>
                  </a:lnTo>
                  <a:lnTo>
                    <a:pt x="435077"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67" name="Freeform: Shape 166">
              <a:extLst>
                <a:ext uri="{FF2B5EF4-FFF2-40B4-BE49-F238E27FC236}">
                  <a16:creationId xmlns:a16="http://schemas.microsoft.com/office/drawing/2014/main" id="{ECF8CC35-8288-9AF1-FEF2-5772666B3878}"/>
                </a:ext>
              </a:extLst>
            </p:cNvPr>
            <p:cNvSpPr/>
            <p:nvPr/>
          </p:nvSpPr>
          <p:spPr>
            <a:xfrm>
              <a:off x="1823902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68" name="Freeform: Shape 167">
              <a:extLst>
                <a:ext uri="{FF2B5EF4-FFF2-40B4-BE49-F238E27FC236}">
                  <a16:creationId xmlns:a16="http://schemas.microsoft.com/office/drawing/2014/main" id="{0E45D1F2-0A38-1659-A20E-BFF8FA68C8DE}"/>
                </a:ext>
              </a:extLst>
            </p:cNvPr>
            <p:cNvSpPr/>
            <p:nvPr/>
          </p:nvSpPr>
          <p:spPr>
            <a:xfrm>
              <a:off x="1736887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69" name="Freeform: Shape 168">
              <a:extLst>
                <a:ext uri="{FF2B5EF4-FFF2-40B4-BE49-F238E27FC236}">
                  <a16:creationId xmlns:a16="http://schemas.microsoft.com/office/drawing/2014/main" id="{D84324AA-E433-570B-81DC-483F55DBDDE6}"/>
                </a:ext>
              </a:extLst>
            </p:cNvPr>
            <p:cNvSpPr/>
            <p:nvPr/>
          </p:nvSpPr>
          <p:spPr>
            <a:xfrm>
              <a:off x="19109210" y="1968909"/>
              <a:ext cx="435077" cy="435077"/>
            </a:xfrm>
            <a:custGeom>
              <a:avLst/>
              <a:gdLst>
                <a:gd name="connsiteX0" fmla="*/ 371339 w 435077"/>
                <a:gd name="connsiteY0" fmla="*/ 63714 h 435077"/>
                <a:gd name="connsiteX1" fmla="*/ 435077 w 435077"/>
                <a:gd name="connsiteY1" fmla="*/ 217539 h 435077"/>
                <a:gd name="connsiteX2" fmla="*/ 217701 w 435077"/>
                <a:gd name="connsiteY2" fmla="*/ 217539 h 435077"/>
                <a:gd name="connsiteX3" fmla="*/ 371365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39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4"/>
                  </a:moveTo>
                  <a:cubicBezTo>
                    <a:pt x="412154" y="104511"/>
                    <a:pt x="435077" y="159842"/>
                    <a:pt x="435077" y="217539"/>
                  </a:cubicBezTo>
                  <a:lnTo>
                    <a:pt x="217701" y="217539"/>
                  </a:lnTo>
                  <a:cubicBezTo>
                    <a:pt x="275322" y="217582"/>
                    <a:pt x="330605" y="240497"/>
                    <a:pt x="371365" y="281253"/>
                  </a:cubicBezTo>
                  <a:cubicBezTo>
                    <a:pt x="412154" y="322050"/>
                    <a:pt x="435077" y="377381"/>
                    <a:pt x="435077" y="435077"/>
                  </a:cubicBezTo>
                  <a:lnTo>
                    <a:pt x="217539" y="435077"/>
                  </a:lnTo>
                  <a:lnTo>
                    <a:pt x="0" y="435077"/>
                  </a:lnTo>
                  <a:cubicBezTo>
                    <a:pt x="0" y="377381"/>
                    <a:pt x="22924" y="322050"/>
                    <a:pt x="63712" y="281253"/>
                  </a:cubicBezTo>
                  <a:cubicBezTo>
                    <a:pt x="104472" y="240497"/>
                    <a:pt x="159728" y="217582"/>
                    <a:pt x="217376" y="217539"/>
                  </a:cubicBezTo>
                  <a:lnTo>
                    <a:pt x="0" y="217539"/>
                  </a:lnTo>
                  <a:cubicBezTo>
                    <a:pt x="0" y="159842"/>
                    <a:pt x="22895" y="104511"/>
                    <a:pt x="63712" y="63714"/>
                  </a:cubicBezTo>
                  <a:cubicBezTo>
                    <a:pt x="104501" y="22918"/>
                    <a:pt x="159836" y="0"/>
                    <a:pt x="217539" y="0"/>
                  </a:cubicBezTo>
                  <a:cubicBezTo>
                    <a:pt x="275215" y="0"/>
                    <a:pt x="330550" y="22918"/>
                    <a:pt x="371339" y="63714"/>
                  </a:cubicBezTo>
                  <a:close/>
                </a:path>
              </a:pathLst>
            </a:custGeom>
            <a:grpFill/>
            <a:ln w="27192" cap="flat">
              <a:noFill/>
              <a:prstDash val="solid"/>
              <a:miter/>
            </a:ln>
          </p:spPr>
          <p:txBody>
            <a:bodyPr rtlCol="0" anchor="ctr"/>
            <a:lstStyle/>
            <a:p>
              <a:endParaRPr lang="uk-UA"/>
            </a:p>
          </p:txBody>
        </p:sp>
        <p:sp>
          <p:nvSpPr>
            <p:cNvPr id="170" name="Freeform: Shape 169">
              <a:extLst>
                <a:ext uri="{FF2B5EF4-FFF2-40B4-BE49-F238E27FC236}">
                  <a16:creationId xmlns:a16="http://schemas.microsoft.com/office/drawing/2014/main" id="{A7E54C38-90D6-818A-817B-8B42A49E673A}"/>
                </a:ext>
              </a:extLst>
            </p:cNvPr>
            <p:cNvSpPr/>
            <p:nvPr/>
          </p:nvSpPr>
          <p:spPr>
            <a:xfrm>
              <a:off x="19979365"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1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77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1" y="217541"/>
                  </a:lnTo>
                  <a:lnTo>
                    <a:pt x="435077" y="217541"/>
                  </a:lnTo>
                  <a:lnTo>
                    <a:pt x="435077" y="217536"/>
                  </a:lnTo>
                  <a:lnTo>
                    <a:pt x="435077" y="217533"/>
                  </a:lnTo>
                  <a:lnTo>
                    <a:pt x="435077"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71" name="Freeform: Shape 170">
              <a:extLst>
                <a:ext uri="{FF2B5EF4-FFF2-40B4-BE49-F238E27FC236}">
                  <a16:creationId xmlns:a16="http://schemas.microsoft.com/office/drawing/2014/main" id="{A55DFB5F-0FE1-DF0A-70EE-AB1D77735F1F}"/>
                </a:ext>
              </a:extLst>
            </p:cNvPr>
            <p:cNvSpPr/>
            <p:nvPr/>
          </p:nvSpPr>
          <p:spPr>
            <a:xfrm>
              <a:off x="2171970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72" name="Freeform: Shape 171">
              <a:extLst>
                <a:ext uri="{FF2B5EF4-FFF2-40B4-BE49-F238E27FC236}">
                  <a16:creationId xmlns:a16="http://schemas.microsoft.com/office/drawing/2014/main" id="{84A53EDA-BD15-479D-A53A-FAEB09077515}"/>
                </a:ext>
              </a:extLst>
            </p:cNvPr>
            <p:cNvSpPr/>
            <p:nvPr/>
          </p:nvSpPr>
          <p:spPr>
            <a:xfrm>
              <a:off x="2084952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173" name="Freeform: Shape 172">
              <a:extLst>
                <a:ext uri="{FF2B5EF4-FFF2-40B4-BE49-F238E27FC236}">
                  <a16:creationId xmlns:a16="http://schemas.microsoft.com/office/drawing/2014/main" id="{1FB19B5D-0A12-E28C-E14E-CAEB0A90AE42}"/>
                </a:ext>
              </a:extLst>
            </p:cNvPr>
            <p:cNvSpPr/>
            <p:nvPr/>
          </p:nvSpPr>
          <p:spPr>
            <a:xfrm>
              <a:off x="22589856" y="1968909"/>
              <a:ext cx="435077" cy="435077"/>
            </a:xfrm>
            <a:custGeom>
              <a:avLst/>
              <a:gdLst>
                <a:gd name="connsiteX0" fmla="*/ 371367 w 435077"/>
                <a:gd name="connsiteY0" fmla="*/ 63714 h 435077"/>
                <a:gd name="connsiteX1" fmla="*/ 435077 w 435077"/>
                <a:gd name="connsiteY1" fmla="*/ 217539 h 435077"/>
                <a:gd name="connsiteX2" fmla="*/ 217703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03" y="217539"/>
                  </a:lnTo>
                  <a:cubicBezTo>
                    <a:pt x="275351" y="217582"/>
                    <a:pt x="330605" y="240497"/>
                    <a:pt x="371367" y="281253"/>
                  </a:cubicBezTo>
                  <a:cubicBezTo>
                    <a:pt x="412155" y="322050"/>
                    <a:pt x="435077" y="377381"/>
                    <a:pt x="435077" y="435077"/>
                  </a:cubicBezTo>
                  <a:lnTo>
                    <a:pt x="217539" y="435077"/>
                  </a:lnTo>
                  <a:lnTo>
                    <a:pt x="0" y="435077"/>
                  </a:lnTo>
                  <a:cubicBezTo>
                    <a:pt x="0" y="377381"/>
                    <a:pt x="22924" y="322050"/>
                    <a:pt x="63712" y="281253"/>
                  </a:cubicBezTo>
                  <a:cubicBezTo>
                    <a:pt x="104474" y="240497"/>
                    <a:pt x="159755" y="217582"/>
                    <a:pt x="217376" y="217539"/>
                  </a:cubicBezTo>
                  <a:lnTo>
                    <a:pt x="0" y="217539"/>
                  </a:lnTo>
                  <a:cubicBezTo>
                    <a:pt x="0" y="159842"/>
                    <a:pt x="22924" y="104511"/>
                    <a:pt x="63712" y="63714"/>
                  </a:cubicBezTo>
                  <a:cubicBezTo>
                    <a:pt x="104529" y="22918"/>
                    <a:pt x="159838"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174" name="Freeform: Shape 173">
              <a:extLst>
                <a:ext uri="{FF2B5EF4-FFF2-40B4-BE49-F238E27FC236}">
                  <a16:creationId xmlns:a16="http://schemas.microsoft.com/office/drawing/2014/main" id="{77FCDC68-322D-E3CD-ED62-A1AB511C2C9E}"/>
                </a:ext>
              </a:extLst>
            </p:cNvPr>
            <p:cNvSpPr/>
            <p:nvPr/>
          </p:nvSpPr>
          <p:spPr>
            <a:xfrm>
              <a:off x="2346003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10 w 435077"/>
                <a:gd name="connsiteY5" fmla="*/ 435075 h 435074"/>
                <a:gd name="connsiteX6" fmla="*/ 217510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49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10" y="435075"/>
                  </a:lnTo>
                  <a:lnTo>
                    <a:pt x="217510" y="435072"/>
                  </a:lnTo>
                  <a:lnTo>
                    <a:pt x="435049" y="217541"/>
                  </a:lnTo>
                  <a:lnTo>
                    <a:pt x="435077" y="217541"/>
                  </a:lnTo>
                  <a:lnTo>
                    <a:pt x="435049" y="217536"/>
                  </a:lnTo>
                  <a:lnTo>
                    <a:pt x="435049"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75" name="Freeform: Shape 174">
              <a:extLst>
                <a:ext uri="{FF2B5EF4-FFF2-40B4-BE49-F238E27FC236}">
                  <a16:creationId xmlns:a16="http://schemas.microsoft.com/office/drawing/2014/main" id="{641BBC90-A8B1-E67A-D514-EBE4C495DF63}"/>
                </a:ext>
              </a:extLst>
            </p:cNvPr>
            <p:cNvSpPr/>
            <p:nvPr/>
          </p:nvSpPr>
          <p:spPr>
            <a:xfrm>
              <a:off x="2433019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76" name="Freeform: Shape 175">
              <a:extLst>
                <a:ext uri="{FF2B5EF4-FFF2-40B4-BE49-F238E27FC236}">
                  <a16:creationId xmlns:a16="http://schemas.microsoft.com/office/drawing/2014/main" id="{BD975A4A-60C6-60BE-6163-5B6E57BA5B5B}"/>
                </a:ext>
              </a:extLst>
            </p:cNvPr>
            <p:cNvSpPr/>
            <p:nvPr/>
          </p:nvSpPr>
          <p:spPr>
            <a:xfrm>
              <a:off x="83576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177" name="Freeform: Shape 176">
              <a:extLst>
                <a:ext uri="{FF2B5EF4-FFF2-40B4-BE49-F238E27FC236}">
                  <a16:creationId xmlns:a16="http://schemas.microsoft.com/office/drawing/2014/main" id="{3EBEBA74-1F60-510A-1C74-50C8C1C3CD4A}"/>
                </a:ext>
              </a:extLst>
            </p:cNvPr>
            <p:cNvSpPr/>
            <p:nvPr/>
          </p:nvSpPr>
          <p:spPr>
            <a:xfrm>
              <a:off x="-34398" y="2839064"/>
              <a:ext cx="435090" cy="435077"/>
            </a:xfrm>
            <a:custGeom>
              <a:avLst/>
              <a:gdLst>
                <a:gd name="connsiteX0" fmla="*/ 0 w 435090"/>
                <a:gd name="connsiteY0" fmla="*/ 435077 h 435077"/>
                <a:gd name="connsiteX1" fmla="*/ 0 w 435090"/>
                <a:gd name="connsiteY1" fmla="*/ 0 h 435077"/>
                <a:gd name="connsiteX2" fmla="*/ 217525 w 435090"/>
                <a:gd name="connsiteY2" fmla="*/ 217539 h 435077"/>
                <a:gd name="connsiteX3" fmla="*/ 0 w 435090"/>
                <a:gd name="connsiteY3" fmla="*/ 435077 h 435077"/>
                <a:gd name="connsiteX4" fmla="*/ 217552 w 435090"/>
                <a:gd name="connsiteY4" fmla="*/ 435077 h 435077"/>
                <a:gd name="connsiteX5" fmla="*/ 217552 w 435090"/>
                <a:gd name="connsiteY5" fmla="*/ 0 h 435077"/>
                <a:gd name="connsiteX6" fmla="*/ 435091 w 435090"/>
                <a:gd name="connsiteY6" fmla="*/ 217539 h 435077"/>
                <a:gd name="connsiteX7" fmla="*/ 217552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0" y="435077"/>
                  </a:moveTo>
                  <a:lnTo>
                    <a:pt x="0" y="0"/>
                  </a:lnTo>
                  <a:lnTo>
                    <a:pt x="217525" y="217539"/>
                  </a:lnTo>
                  <a:lnTo>
                    <a:pt x="0" y="435077"/>
                  </a:lnTo>
                  <a:close/>
                  <a:moveTo>
                    <a:pt x="217552" y="435077"/>
                  </a:moveTo>
                  <a:lnTo>
                    <a:pt x="217552" y="0"/>
                  </a:lnTo>
                  <a:lnTo>
                    <a:pt x="435091" y="217539"/>
                  </a:lnTo>
                  <a:lnTo>
                    <a:pt x="217552" y="435077"/>
                  </a:lnTo>
                  <a:close/>
                </a:path>
              </a:pathLst>
            </a:custGeom>
            <a:grpFill/>
            <a:ln w="27192" cap="flat">
              <a:noFill/>
              <a:prstDash val="solid"/>
              <a:miter/>
            </a:ln>
          </p:spPr>
          <p:txBody>
            <a:bodyPr rtlCol="0" anchor="ctr"/>
            <a:lstStyle/>
            <a:p>
              <a:endParaRPr lang="uk-UA"/>
            </a:p>
          </p:txBody>
        </p:sp>
        <p:sp>
          <p:nvSpPr>
            <p:cNvPr id="178" name="Freeform: Shape 177">
              <a:extLst>
                <a:ext uri="{FF2B5EF4-FFF2-40B4-BE49-F238E27FC236}">
                  <a16:creationId xmlns:a16="http://schemas.microsoft.com/office/drawing/2014/main" id="{E31CC17A-092E-55C9-418F-6105F2B84307}"/>
                </a:ext>
              </a:extLst>
            </p:cNvPr>
            <p:cNvSpPr/>
            <p:nvPr/>
          </p:nvSpPr>
          <p:spPr>
            <a:xfrm>
              <a:off x="1705924" y="283906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694"/>
                    <a:pt x="0" y="0"/>
                  </a:cubicBezTo>
                  <a:lnTo>
                    <a:pt x="217539" y="0"/>
                  </a:lnTo>
                  <a:lnTo>
                    <a:pt x="435077" y="0"/>
                  </a:lnTo>
                  <a:cubicBezTo>
                    <a:pt x="435077" y="57694"/>
                    <a:pt x="412154" y="113038"/>
                    <a:pt x="371366" y="153827"/>
                  </a:cubicBezTo>
                  <a:cubicBezTo>
                    <a:pt x="330577" y="194616"/>
                    <a:pt x="275241" y="217539"/>
                    <a:pt x="217539" y="217539"/>
                  </a:cubicBezTo>
                  <a:cubicBezTo>
                    <a:pt x="159836" y="217539"/>
                    <a:pt x="104527" y="194616"/>
                    <a:pt x="63711" y="153827"/>
                  </a:cubicBezTo>
                  <a:close/>
                  <a:moveTo>
                    <a:pt x="63711" y="281250"/>
                  </a:moveTo>
                  <a:cubicBezTo>
                    <a:pt x="22923" y="322039"/>
                    <a:pt x="0" y="377375"/>
                    <a:pt x="0" y="435077"/>
                  </a:cubicBezTo>
                  <a:lnTo>
                    <a:pt x="217539" y="435077"/>
                  </a:lnTo>
                  <a:lnTo>
                    <a:pt x="435077" y="435077"/>
                  </a:lnTo>
                  <a:cubicBezTo>
                    <a:pt x="435077" y="377375"/>
                    <a:pt x="412154" y="322039"/>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179" name="Freeform: Shape 178">
              <a:extLst>
                <a:ext uri="{FF2B5EF4-FFF2-40B4-BE49-F238E27FC236}">
                  <a16:creationId xmlns:a16="http://schemas.microsoft.com/office/drawing/2014/main" id="{FBB5437E-7F4B-540F-62EB-1A10F64401BF}"/>
                </a:ext>
              </a:extLst>
            </p:cNvPr>
            <p:cNvSpPr/>
            <p:nvPr/>
          </p:nvSpPr>
          <p:spPr>
            <a:xfrm>
              <a:off x="2576106"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80" name="Freeform: Shape 179">
              <a:extLst>
                <a:ext uri="{FF2B5EF4-FFF2-40B4-BE49-F238E27FC236}">
                  <a16:creationId xmlns:a16="http://schemas.microsoft.com/office/drawing/2014/main" id="{2983EDD4-86AC-9942-67B9-F73A9CBC3E4D}"/>
                </a:ext>
              </a:extLst>
            </p:cNvPr>
            <p:cNvSpPr/>
            <p:nvPr/>
          </p:nvSpPr>
          <p:spPr>
            <a:xfrm>
              <a:off x="431644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181" name="Freeform: Shape 180">
              <a:extLst>
                <a:ext uri="{FF2B5EF4-FFF2-40B4-BE49-F238E27FC236}">
                  <a16:creationId xmlns:a16="http://schemas.microsoft.com/office/drawing/2014/main" id="{E31A1D90-3F9C-2492-05EA-C6261C7AB1F3}"/>
                </a:ext>
              </a:extLst>
            </p:cNvPr>
            <p:cNvSpPr/>
            <p:nvPr/>
          </p:nvSpPr>
          <p:spPr>
            <a:xfrm>
              <a:off x="3446261"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82" name="Freeform: Shape 181">
              <a:extLst>
                <a:ext uri="{FF2B5EF4-FFF2-40B4-BE49-F238E27FC236}">
                  <a16:creationId xmlns:a16="http://schemas.microsoft.com/office/drawing/2014/main" id="{67C7C382-7FE5-3F56-D77B-2EDA15F365FA}"/>
                </a:ext>
              </a:extLst>
            </p:cNvPr>
            <p:cNvSpPr/>
            <p:nvPr/>
          </p:nvSpPr>
          <p:spPr>
            <a:xfrm>
              <a:off x="5186597"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183" name="Freeform: Shape 182">
              <a:extLst>
                <a:ext uri="{FF2B5EF4-FFF2-40B4-BE49-F238E27FC236}">
                  <a16:creationId xmlns:a16="http://schemas.microsoft.com/office/drawing/2014/main" id="{2904812F-BF77-6F90-A0FA-E2EC07BC4057}"/>
                </a:ext>
              </a:extLst>
            </p:cNvPr>
            <p:cNvSpPr/>
            <p:nvPr/>
          </p:nvSpPr>
          <p:spPr>
            <a:xfrm>
              <a:off x="6056752"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84" name="Freeform: Shape 183">
              <a:extLst>
                <a:ext uri="{FF2B5EF4-FFF2-40B4-BE49-F238E27FC236}">
                  <a16:creationId xmlns:a16="http://schemas.microsoft.com/office/drawing/2014/main" id="{72E7E3EF-8015-2F06-901F-DDB971CD5A97}"/>
                </a:ext>
              </a:extLst>
            </p:cNvPr>
            <p:cNvSpPr/>
            <p:nvPr/>
          </p:nvSpPr>
          <p:spPr>
            <a:xfrm>
              <a:off x="779708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185" name="Freeform: Shape 184">
              <a:extLst>
                <a:ext uri="{FF2B5EF4-FFF2-40B4-BE49-F238E27FC236}">
                  <a16:creationId xmlns:a16="http://schemas.microsoft.com/office/drawing/2014/main" id="{1A6D3C74-6905-476E-BD64-A84BCDAC34A7}"/>
                </a:ext>
              </a:extLst>
            </p:cNvPr>
            <p:cNvSpPr/>
            <p:nvPr/>
          </p:nvSpPr>
          <p:spPr>
            <a:xfrm>
              <a:off x="6926907"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86" name="Freeform: Shape 185">
              <a:extLst>
                <a:ext uri="{FF2B5EF4-FFF2-40B4-BE49-F238E27FC236}">
                  <a16:creationId xmlns:a16="http://schemas.microsoft.com/office/drawing/2014/main" id="{5CA717B0-78E3-3B81-A000-16559779D783}"/>
                </a:ext>
              </a:extLst>
            </p:cNvPr>
            <p:cNvSpPr/>
            <p:nvPr/>
          </p:nvSpPr>
          <p:spPr>
            <a:xfrm>
              <a:off x="8667217"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694"/>
                    <a:pt x="0" y="0"/>
                  </a:cubicBezTo>
                  <a:lnTo>
                    <a:pt x="217539" y="0"/>
                  </a:lnTo>
                  <a:lnTo>
                    <a:pt x="435077" y="0"/>
                  </a:lnTo>
                  <a:cubicBezTo>
                    <a:pt x="435077" y="57694"/>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39"/>
                    <a:pt x="0" y="377375"/>
                    <a:pt x="0" y="435077"/>
                  </a:cubicBezTo>
                  <a:lnTo>
                    <a:pt x="217539" y="435077"/>
                  </a:lnTo>
                  <a:lnTo>
                    <a:pt x="435077" y="435077"/>
                  </a:lnTo>
                  <a:cubicBezTo>
                    <a:pt x="435077" y="377375"/>
                    <a:pt x="412182" y="322039"/>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87" name="Freeform: Shape 186">
              <a:extLst>
                <a:ext uri="{FF2B5EF4-FFF2-40B4-BE49-F238E27FC236}">
                  <a16:creationId xmlns:a16="http://schemas.microsoft.com/office/drawing/2014/main" id="{8F6EB1BC-E859-93E5-241D-3B5455E1422D}"/>
                </a:ext>
              </a:extLst>
            </p:cNvPr>
            <p:cNvSpPr/>
            <p:nvPr/>
          </p:nvSpPr>
          <p:spPr>
            <a:xfrm>
              <a:off x="953739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188" name="Freeform: Shape 187">
              <a:extLst>
                <a:ext uri="{FF2B5EF4-FFF2-40B4-BE49-F238E27FC236}">
                  <a16:creationId xmlns:a16="http://schemas.microsoft.com/office/drawing/2014/main" id="{C5989DDD-BE02-F646-9168-F2676BA1D0EA}"/>
                </a:ext>
              </a:extLst>
            </p:cNvPr>
            <p:cNvSpPr/>
            <p:nvPr/>
          </p:nvSpPr>
          <p:spPr>
            <a:xfrm>
              <a:off x="1127770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89" name="Freeform: Shape 188">
              <a:extLst>
                <a:ext uri="{FF2B5EF4-FFF2-40B4-BE49-F238E27FC236}">
                  <a16:creationId xmlns:a16="http://schemas.microsoft.com/office/drawing/2014/main" id="{453367F5-4B53-230C-3E51-6B0328CC28F5}"/>
                </a:ext>
              </a:extLst>
            </p:cNvPr>
            <p:cNvSpPr/>
            <p:nvPr/>
          </p:nvSpPr>
          <p:spPr>
            <a:xfrm>
              <a:off x="1040755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90" name="Freeform: Shape 189">
              <a:extLst>
                <a:ext uri="{FF2B5EF4-FFF2-40B4-BE49-F238E27FC236}">
                  <a16:creationId xmlns:a16="http://schemas.microsoft.com/office/drawing/2014/main" id="{09002475-6829-689D-FEDD-D35CE9BFFFD5}"/>
                </a:ext>
              </a:extLst>
            </p:cNvPr>
            <p:cNvSpPr/>
            <p:nvPr/>
          </p:nvSpPr>
          <p:spPr>
            <a:xfrm>
              <a:off x="12147864"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8"/>
                    <a:pt x="0" y="57694"/>
                    <a:pt x="0" y="0"/>
                  </a:cubicBezTo>
                  <a:lnTo>
                    <a:pt x="217539" y="0"/>
                  </a:lnTo>
                  <a:lnTo>
                    <a:pt x="435077" y="0"/>
                  </a:lnTo>
                  <a:cubicBezTo>
                    <a:pt x="435077" y="57694"/>
                    <a:pt x="412180" y="113038"/>
                    <a:pt x="371365" y="153827"/>
                  </a:cubicBezTo>
                  <a:cubicBezTo>
                    <a:pt x="330577" y="194616"/>
                    <a:pt x="275239" y="217539"/>
                    <a:pt x="217539" y="217539"/>
                  </a:cubicBezTo>
                  <a:cubicBezTo>
                    <a:pt x="159863" y="217539"/>
                    <a:pt x="104527" y="194616"/>
                    <a:pt x="63739" y="153827"/>
                  </a:cubicBezTo>
                  <a:close/>
                  <a:moveTo>
                    <a:pt x="63739" y="281250"/>
                  </a:moveTo>
                  <a:cubicBezTo>
                    <a:pt x="22922" y="322039"/>
                    <a:pt x="0" y="377375"/>
                    <a:pt x="0" y="435077"/>
                  </a:cubicBezTo>
                  <a:lnTo>
                    <a:pt x="217539" y="435077"/>
                  </a:lnTo>
                  <a:lnTo>
                    <a:pt x="435077" y="435077"/>
                  </a:lnTo>
                  <a:cubicBezTo>
                    <a:pt x="435077" y="377375"/>
                    <a:pt x="412180" y="322039"/>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191" name="Freeform: Shape 190">
              <a:extLst>
                <a:ext uri="{FF2B5EF4-FFF2-40B4-BE49-F238E27FC236}">
                  <a16:creationId xmlns:a16="http://schemas.microsoft.com/office/drawing/2014/main" id="{94D17308-09F3-6A0F-E07F-65A846DF83B4}"/>
                </a:ext>
              </a:extLst>
            </p:cNvPr>
            <p:cNvSpPr/>
            <p:nvPr/>
          </p:nvSpPr>
          <p:spPr>
            <a:xfrm>
              <a:off x="1301804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92" name="Freeform: Shape 191">
              <a:extLst>
                <a:ext uri="{FF2B5EF4-FFF2-40B4-BE49-F238E27FC236}">
                  <a16:creationId xmlns:a16="http://schemas.microsoft.com/office/drawing/2014/main" id="{CA6B9F11-39CD-8572-E1B7-12F63A0580DC}"/>
                </a:ext>
              </a:extLst>
            </p:cNvPr>
            <p:cNvSpPr/>
            <p:nvPr/>
          </p:nvSpPr>
          <p:spPr>
            <a:xfrm>
              <a:off x="14758382" y="283906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93" name="Freeform: Shape 192">
              <a:extLst>
                <a:ext uri="{FF2B5EF4-FFF2-40B4-BE49-F238E27FC236}">
                  <a16:creationId xmlns:a16="http://schemas.microsoft.com/office/drawing/2014/main" id="{7438D8E0-542A-57D0-CDE4-B2108DEA4039}"/>
                </a:ext>
              </a:extLst>
            </p:cNvPr>
            <p:cNvSpPr/>
            <p:nvPr/>
          </p:nvSpPr>
          <p:spPr>
            <a:xfrm>
              <a:off x="13888200" y="2839064"/>
              <a:ext cx="435103" cy="435077"/>
            </a:xfrm>
            <a:custGeom>
              <a:avLst/>
              <a:gdLst>
                <a:gd name="connsiteX0" fmla="*/ 0 w 435103"/>
                <a:gd name="connsiteY0" fmla="*/ 435077 h 435077"/>
                <a:gd name="connsiteX1" fmla="*/ 0 w 435103"/>
                <a:gd name="connsiteY1" fmla="*/ 0 h 435077"/>
                <a:gd name="connsiteX2" fmla="*/ 217539 w 435103"/>
                <a:gd name="connsiteY2" fmla="*/ 217539 h 435077"/>
                <a:gd name="connsiteX3" fmla="*/ 0 w 435103"/>
                <a:gd name="connsiteY3" fmla="*/ 435077 h 435077"/>
                <a:gd name="connsiteX4" fmla="*/ 217565 w 435103"/>
                <a:gd name="connsiteY4" fmla="*/ 435077 h 435077"/>
                <a:gd name="connsiteX5" fmla="*/ 217565 w 435103"/>
                <a:gd name="connsiteY5" fmla="*/ 0 h 435077"/>
                <a:gd name="connsiteX6" fmla="*/ 435104 w 435103"/>
                <a:gd name="connsiteY6" fmla="*/ 217539 h 435077"/>
                <a:gd name="connsiteX7" fmla="*/ 217565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0" y="435077"/>
                  </a:moveTo>
                  <a:lnTo>
                    <a:pt x="0" y="0"/>
                  </a:lnTo>
                  <a:lnTo>
                    <a:pt x="217539" y="217539"/>
                  </a:lnTo>
                  <a:lnTo>
                    <a:pt x="0" y="435077"/>
                  </a:lnTo>
                  <a:close/>
                  <a:moveTo>
                    <a:pt x="217565" y="435077"/>
                  </a:moveTo>
                  <a:lnTo>
                    <a:pt x="217565" y="0"/>
                  </a:lnTo>
                  <a:lnTo>
                    <a:pt x="435104" y="217539"/>
                  </a:lnTo>
                  <a:lnTo>
                    <a:pt x="217565" y="435077"/>
                  </a:lnTo>
                  <a:close/>
                </a:path>
              </a:pathLst>
            </a:custGeom>
            <a:grpFill/>
            <a:ln w="27192" cap="flat">
              <a:noFill/>
              <a:prstDash val="solid"/>
              <a:miter/>
            </a:ln>
          </p:spPr>
          <p:txBody>
            <a:bodyPr rtlCol="0" anchor="ctr"/>
            <a:lstStyle/>
            <a:p>
              <a:endParaRPr lang="uk-UA"/>
            </a:p>
          </p:txBody>
        </p:sp>
        <p:sp>
          <p:nvSpPr>
            <p:cNvPr id="194" name="Freeform: Shape 193">
              <a:extLst>
                <a:ext uri="{FF2B5EF4-FFF2-40B4-BE49-F238E27FC236}">
                  <a16:creationId xmlns:a16="http://schemas.microsoft.com/office/drawing/2014/main" id="{974BC314-339A-CBCD-B415-27D0718FA628}"/>
                </a:ext>
              </a:extLst>
            </p:cNvPr>
            <p:cNvSpPr/>
            <p:nvPr/>
          </p:nvSpPr>
          <p:spPr>
            <a:xfrm>
              <a:off x="1562853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65" y="217539"/>
                    <a:pt x="104527"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195" name="Freeform: Shape 194">
              <a:extLst>
                <a:ext uri="{FF2B5EF4-FFF2-40B4-BE49-F238E27FC236}">
                  <a16:creationId xmlns:a16="http://schemas.microsoft.com/office/drawing/2014/main" id="{1A1AB5F9-A186-F2F2-DFF3-AC817DFAD4B9}"/>
                </a:ext>
              </a:extLst>
            </p:cNvPr>
            <p:cNvSpPr/>
            <p:nvPr/>
          </p:nvSpPr>
          <p:spPr>
            <a:xfrm>
              <a:off x="1649871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196" name="Freeform: Shape 195">
              <a:extLst>
                <a:ext uri="{FF2B5EF4-FFF2-40B4-BE49-F238E27FC236}">
                  <a16:creationId xmlns:a16="http://schemas.microsoft.com/office/drawing/2014/main" id="{E3144E12-520D-9D0D-4802-5064AE228EFE}"/>
                </a:ext>
              </a:extLst>
            </p:cNvPr>
            <p:cNvSpPr/>
            <p:nvPr/>
          </p:nvSpPr>
          <p:spPr>
            <a:xfrm>
              <a:off x="1823902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97" name="Freeform: Shape 196">
              <a:extLst>
                <a:ext uri="{FF2B5EF4-FFF2-40B4-BE49-F238E27FC236}">
                  <a16:creationId xmlns:a16="http://schemas.microsoft.com/office/drawing/2014/main" id="{A428111F-5864-C89E-64FC-C3027DF284D6}"/>
                </a:ext>
              </a:extLst>
            </p:cNvPr>
            <p:cNvSpPr/>
            <p:nvPr/>
          </p:nvSpPr>
          <p:spPr>
            <a:xfrm>
              <a:off x="1736887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98" name="Freeform: Shape 197">
              <a:extLst>
                <a:ext uri="{FF2B5EF4-FFF2-40B4-BE49-F238E27FC236}">
                  <a16:creationId xmlns:a16="http://schemas.microsoft.com/office/drawing/2014/main" id="{ACE1637E-0020-932C-11F6-8A0BDE1C10E3}"/>
                </a:ext>
              </a:extLst>
            </p:cNvPr>
            <p:cNvSpPr/>
            <p:nvPr/>
          </p:nvSpPr>
          <p:spPr>
            <a:xfrm>
              <a:off x="19109210"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694"/>
                    <a:pt x="0" y="0"/>
                  </a:cubicBezTo>
                  <a:lnTo>
                    <a:pt x="217539" y="0"/>
                  </a:lnTo>
                  <a:lnTo>
                    <a:pt x="435077" y="0"/>
                  </a:lnTo>
                  <a:cubicBezTo>
                    <a:pt x="435077" y="57694"/>
                    <a:pt x="412154" y="113038"/>
                    <a:pt x="371339" y="153827"/>
                  </a:cubicBezTo>
                  <a:cubicBezTo>
                    <a:pt x="330550" y="194616"/>
                    <a:pt x="275215" y="217539"/>
                    <a:pt x="217539" y="217539"/>
                  </a:cubicBezTo>
                  <a:cubicBezTo>
                    <a:pt x="159836" y="217539"/>
                    <a:pt x="104501" y="194616"/>
                    <a:pt x="63712" y="153827"/>
                  </a:cubicBezTo>
                  <a:close/>
                  <a:moveTo>
                    <a:pt x="63712" y="281250"/>
                  </a:moveTo>
                  <a:cubicBezTo>
                    <a:pt x="22895" y="322039"/>
                    <a:pt x="0" y="377375"/>
                    <a:pt x="0" y="435077"/>
                  </a:cubicBezTo>
                  <a:lnTo>
                    <a:pt x="217539" y="435077"/>
                  </a:lnTo>
                  <a:lnTo>
                    <a:pt x="435077" y="435077"/>
                  </a:lnTo>
                  <a:cubicBezTo>
                    <a:pt x="435077" y="377375"/>
                    <a:pt x="412154" y="322039"/>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199" name="Freeform: Shape 198">
              <a:extLst>
                <a:ext uri="{FF2B5EF4-FFF2-40B4-BE49-F238E27FC236}">
                  <a16:creationId xmlns:a16="http://schemas.microsoft.com/office/drawing/2014/main" id="{855FE830-ACB9-ED4E-7C6E-DB74988B56C9}"/>
                </a:ext>
              </a:extLst>
            </p:cNvPr>
            <p:cNvSpPr/>
            <p:nvPr/>
          </p:nvSpPr>
          <p:spPr>
            <a:xfrm>
              <a:off x="1997936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200" name="Freeform: Shape 199">
              <a:extLst>
                <a:ext uri="{FF2B5EF4-FFF2-40B4-BE49-F238E27FC236}">
                  <a16:creationId xmlns:a16="http://schemas.microsoft.com/office/drawing/2014/main" id="{F617B9BC-CE4B-1097-C0C0-5DC0D05ACE9A}"/>
                </a:ext>
              </a:extLst>
            </p:cNvPr>
            <p:cNvSpPr/>
            <p:nvPr/>
          </p:nvSpPr>
          <p:spPr>
            <a:xfrm>
              <a:off x="2171970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201" name="Freeform: Shape 200">
              <a:extLst>
                <a:ext uri="{FF2B5EF4-FFF2-40B4-BE49-F238E27FC236}">
                  <a16:creationId xmlns:a16="http://schemas.microsoft.com/office/drawing/2014/main" id="{55DD96E5-2398-8DFA-AFDB-D513CA09E923}"/>
                </a:ext>
              </a:extLst>
            </p:cNvPr>
            <p:cNvSpPr/>
            <p:nvPr/>
          </p:nvSpPr>
          <p:spPr>
            <a:xfrm>
              <a:off x="20849520"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39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65" y="435077"/>
                  </a:moveTo>
                  <a:lnTo>
                    <a:pt x="217565" y="0"/>
                  </a:lnTo>
                  <a:lnTo>
                    <a:pt x="435077" y="217539"/>
                  </a:lnTo>
                  <a:lnTo>
                    <a:pt x="217565" y="435077"/>
                  </a:lnTo>
                  <a:close/>
                </a:path>
              </a:pathLst>
            </a:custGeom>
            <a:grpFill/>
            <a:ln w="27192" cap="flat">
              <a:noFill/>
              <a:prstDash val="solid"/>
              <a:miter/>
            </a:ln>
          </p:spPr>
          <p:txBody>
            <a:bodyPr rtlCol="0" anchor="ctr"/>
            <a:lstStyle/>
            <a:p>
              <a:endParaRPr lang="uk-UA"/>
            </a:p>
          </p:txBody>
        </p:sp>
        <p:sp>
          <p:nvSpPr>
            <p:cNvPr id="202" name="Freeform: Shape 201">
              <a:extLst>
                <a:ext uri="{FF2B5EF4-FFF2-40B4-BE49-F238E27FC236}">
                  <a16:creationId xmlns:a16="http://schemas.microsoft.com/office/drawing/2014/main" id="{3C09A8B5-346A-4D63-51EE-0F323BA69DBC}"/>
                </a:ext>
              </a:extLst>
            </p:cNvPr>
            <p:cNvSpPr/>
            <p:nvPr/>
          </p:nvSpPr>
          <p:spPr>
            <a:xfrm>
              <a:off x="2258985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38" y="217539"/>
                    <a:pt x="104529"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203" name="Freeform: Shape 202">
              <a:extLst>
                <a:ext uri="{FF2B5EF4-FFF2-40B4-BE49-F238E27FC236}">
                  <a16:creationId xmlns:a16="http://schemas.microsoft.com/office/drawing/2014/main" id="{50203639-BA89-D49F-7297-EB1EAA8F15E8}"/>
                </a:ext>
              </a:extLst>
            </p:cNvPr>
            <p:cNvSpPr/>
            <p:nvPr/>
          </p:nvSpPr>
          <p:spPr>
            <a:xfrm>
              <a:off x="23460011" y="2839064"/>
              <a:ext cx="435105" cy="435077"/>
            </a:xfrm>
            <a:custGeom>
              <a:avLst/>
              <a:gdLst>
                <a:gd name="connsiteX0" fmla="*/ 435106 w 435105"/>
                <a:gd name="connsiteY0" fmla="*/ 435077 h 435077"/>
                <a:gd name="connsiteX1" fmla="*/ 435106 w 435105"/>
                <a:gd name="connsiteY1" fmla="*/ 217539 h 435077"/>
                <a:gd name="connsiteX2" fmla="*/ 435106 w 435105"/>
                <a:gd name="connsiteY2" fmla="*/ 14 h 435077"/>
                <a:gd name="connsiteX3" fmla="*/ 217567 w 435105"/>
                <a:gd name="connsiteY3" fmla="*/ 14 h 435077"/>
                <a:gd name="connsiteX4" fmla="*/ 435106 w 435105"/>
                <a:gd name="connsiteY4" fmla="*/ 217539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39"/>
                  </a:lnTo>
                  <a:lnTo>
                    <a:pt x="435106" y="14"/>
                  </a:lnTo>
                  <a:lnTo>
                    <a:pt x="217567" y="14"/>
                  </a:lnTo>
                  <a:lnTo>
                    <a:pt x="435106" y="217539"/>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04" name="Freeform: Shape 203">
              <a:extLst>
                <a:ext uri="{FF2B5EF4-FFF2-40B4-BE49-F238E27FC236}">
                  <a16:creationId xmlns:a16="http://schemas.microsoft.com/office/drawing/2014/main" id="{C6921872-8B4A-55D1-5694-32B1F9A02A54}"/>
                </a:ext>
              </a:extLst>
            </p:cNvPr>
            <p:cNvSpPr/>
            <p:nvPr/>
          </p:nvSpPr>
          <p:spPr>
            <a:xfrm>
              <a:off x="2433019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205" name="Freeform: Shape 204">
              <a:extLst>
                <a:ext uri="{FF2B5EF4-FFF2-40B4-BE49-F238E27FC236}">
                  <a16:creationId xmlns:a16="http://schemas.microsoft.com/office/drawing/2014/main" id="{C3FA843B-7F3F-1066-4CAE-DBCF6994DA23}"/>
                </a:ext>
              </a:extLst>
            </p:cNvPr>
            <p:cNvSpPr/>
            <p:nvPr/>
          </p:nvSpPr>
          <p:spPr>
            <a:xfrm>
              <a:off x="835769" y="370921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06" name="Freeform: Shape 205">
              <a:extLst>
                <a:ext uri="{FF2B5EF4-FFF2-40B4-BE49-F238E27FC236}">
                  <a16:creationId xmlns:a16="http://schemas.microsoft.com/office/drawing/2014/main" id="{6E3BD570-2113-EC46-D9BE-90708FBDF7C3}"/>
                </a:ext>
              </a:extLst>
            </p:cNvPr>
            <p:cNvSpPr/>
            <p:nvPr/>
          </p:nvSpPr>
          <p:spPr>
            <a:xfrm>
              <a:off x="-34398" y="3709219"/>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39 h 435077"/>
                <a:gd name="connsiteX8" fmla="*/ 435064 w 435063"/>
                <a:gd name="connsiteY8" fmla="*/ 217539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0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39"/>
                  </a:lnTo>
                  <a:lnTo>
                    <a:pt x="435064" y="217539"/>
                  </a:lnTo>
                  <a:lnTo>
                    <a:pt x="435064" y="217539"/>
                  </a:lnTo>
                  <a:lnTo>
                    <a:pt x="435064" y="217539"/>
                  </a:lnTo>
                  <a:lnTo>
                    <a:pt x="435064" y="217539"/>
                  </a:lnTo>
                  <a:lnTo>
                    <a:pt x="217525" y="0"/>
                  </a:lnTo>
                  <a:lnTo>
                    <a:pt x="217525" y="217539"/>
                  </a:lnTo>
                  <a:lnTo>
                    <a:pt x="217525" y="217539"/>
                  </a:lnTo>
                  <a:close/>
                </a:path>
              </a:pathLst>
            </a:custGeom>
            <a:grpFill/>
            <a:ln w="27192" cap="flat">
              <a:noFill/>
              <a:prstDash val="solid"/>
              <a:miter/>
            </a:ln>
          </p:spPr>
          <p:txBody>
            <a:bodyPr rtlCol="0" anchor="ctr"/>
            <a:lstStyle/>
            <a:p>
              <a:endParaRPr lang="uk-UA"/>
            </a:p>
          </p:txBody>
        </p:sp>
        <p:sp>
          <p:nvSpPr>
            <p:cNvPr id="207" name="Freeform: Shape 206">
              <a:extLst>
                <a:ext uri="{FF2B5EF4-FFF2-40B4-BE49-F238E27FC236}">
                  <a16:creationId xmlns:a16="http://schemas.microsoft.com/office/drawing/2014/main" id="{E576E215-A85F-A72B-48D1-10B0D63E84A8}"/>
                </a:ext>
              </a:extLst>
            </p:cNvPr>
            <p:cNvSpPr/>
            <p:nvPr/>
          </p:nvSpPr>
          <p:spPr>
            <a:xfrm>
              <a:off x="1705924" y="3709219"/>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208" name="Freeform: Shape 207">
              <a:extLst>
                <a:ext uri="{FF2B5EF4-FFF2-40B4-BE49-F238E27FC236}">
                  <a16:creationId xmlns:a16="http://schemas.microsoft.com/office/drawing/2014/main" id="{1ACF2AE2-FA22-1DB9-8A0C-1107791B0A62}"/>
                </a:ext>
              </a:extLst>
            </p:cNvPr>
            <p:cNvSpPr/>
            <p:nvPr/>
          </p:nvSpPr>
          <p:spPr>
            <a:xfrm>
              <a:off x="2576106"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00"/>
                    <a:pt x="435077" y="159837"/>
                    <a:pt x="435077" y="217539"/>
                  </a:cubicBezTo>
                  <a:lnTo>
                    <a:pt x="218925" y="217539"/>
                  </a:lnTo>
                  <a:cubicBezTo>
                    <a:pt x="276138" y="217892"/>
                    <a:pt x="330904" y="240788"/>
                    <a:pt x="371366" y="281250"/>
                  </a:cubicBezTo>
                  <a:cubicBezTo>
                    <a:pt x="412154" y="322039"/>
                    <a:pt x="435077" y="377375"/>
                    <a:pt x="435077" y="435077"/>
                  </a:cubicBezTo>
                  <a:lnTo>
                    <a:pt x="217539" y="435077"/>
                  </a:lnTo>
                  <a:lnTo>
                    <a:pt x="0" y="435077"/>
                  </a:lnTo>
                  <a:cubicBezTo>
                    <a:pt x="0" y="377375"/>
                    <a:pt x="22923" y="322039"/>
                    <a:pt x="63712" y="281250"/>
                  </a:cubicBezTo>
                  <a:cubicBezTo>
                    <a:pt x="104174" y="240788"/>
                    <a:pt x="158939" y="217892"/>
                    <a:pt x="216125" y="217539"/>
                  </a:cubicBezTo>
                  <a:lnTo>
                    <a:pt x="0" y="217539"/>
                  </a:lnTo>
                  <a:cubicBezTo>
                    <a:pt x="0" y="159837"/>
                    <a:pt x="22923" y="104500"/>
                    <a:pt x="63712" y="63712"/>
                  </a:cubicBezTo>
                  <a:cubicBezTo>
                    <a:pt x="104500" y="22923"/>
                    <a:pt x="159837"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209" name="Freeform: Shape 208">
              <a:extLst>
                <a:ext uri="{FF2B5EF4-FFF2-40B4-BE49-F238E27FC236}">
                  <a16:creationId xmlns:a16="http://schemas.microsoft.com/office/drawing/2014/main" id="{C00FE9F8-27E0-DC00-ADB7-39B7CC74A4AA}"/>
                </a:ext>
              </a:extLst>
            </p:cNvPr>
            <p:cNvSpPr/>
            <p:nvPr/>
          </p:nvSpPr>
          <p:spPr>
            <a:xfrm>
              <a:off x="4316442" y="3709219"/>
              <a:ext cx="435050" cy="435077"/>
            </a:xfrm>
            <a:custGeom>
              <a:avLst/>
              <a:gdLst>
                <a:gd name="connsiteX0" fmla="*/ 0 w 435050"/>
                <a:gd name="connsiteY0" fmla="*/ 435077 h 435077"/>
                <a:gd name="connsiteX1" fmla="*/ 217512 w 435050"/>
                <a:gd name="connsiteY1" fmla="*/ 435077 h 435077"/>
                <a:gd name="connsiteX2" fmla="*/ 217512 w 435050"/>
                <a:gd name="connsiteY2" fmla="*/ 217539 h 435077"/>
                <a:gd name="connsiteX3" fmla="*/ 0 w 435050"/>
                <a:gd name="connsiteY3" fmla="*/ 435077 h 435077"/>
                <a:gd name="connsiteX4" fmla="*/ 217512 w 435050"/>
                <a:gd name="connsiteY4" fmla="*/ 0 h 435077"/>
                <a:gd name="connsiteX5" fmla="*/ 0 w 435050"/>
                <a:gd name="connsiteY5" fmla="*/ 0 h 435077"/>
                <a:gd name="connsiteX6" fmla="*/ 217512 w 435050"/>
                <a:gd name="connsiteY6" fmla="*/ 217539 h 435077"/>
                <a:gd name="connsiteX7" fmla="*/ 217512 w 435050"/>
                <a:gd name="connsiteY7" fmla="*/ 0 h 435077"/>
                <a:gd name="connsiteX8" fmla="*/ 435051 w 435050"/>
                <a:gd name="connsiteY8" fmla="*/ 435077 h 435077"/>
                <a:gd name="connsiteX9" fmla="*/ 217539 w 435050"/>
                <a:gd name="connsiteY9" fmla="*/ 435077 h 435077"/>
                <a:gd name="connsiteX10" fmla="*/ 435051 w 435050"/>
                <a:gd name="connsiteY10" fmla="*/ 217539 h 435077"/>
                <a:gd name="connsiteX11" fmla="*/ 435051 w 435050"/>
                <a:gd name="connsiteY11" fmla="*/ 435077 h 435077"/>
                <a:gd name="connsiteX12" fmla="*/ 435051 w 435050"/>
                <a:gd name="connsiteY12" fmla="*/ 0 h 435077"/>
                <a:gd name="connsiteX13" fmla="*/ 217539 w 435050"/>
                <a:gd name="connsiteY13" fmla="*/ 0 h 435077"/>
                <a:gd name="connsiteX14" fmla="*/ 435051 w 435050"/>
                <a:gd name="connsiteY14" fmla="*/ 217539 h 435077"/>
                <a:gd name="connsiteX15" fmla="*/ 435051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2" y="435077"/>
                  </a:lnTo>
                  <a:lnTo>
                    <a:pt x="217512" y="217539"/>
                  </a:lnTo>
                  <a:lnTo>
                    <a:pt x="0" y="435077"/>
                  </a:lnTo>
                  <a:close/>
                  <a:moveTo>
                    <a:pt x="217512" y="0"/>
                  </a:moveTo>
                  <a:lnTo>
                    <a:pt x="0" y="0"/>
                  </a:lnTo>
                  <a:lnTo>
                    <a:pt x="217512" y="217539"/>
                  </a:lnTo>
                  <a:lnTo>
                    <a:pt x="217512" y="0"/>
                  </a:lnTo>
                  <a:close/>
                  <a:moveTo>
                    <a:pt x="435051" y="435077"/>
                  </a:moveTo>
                  <a:lnTo>
                    <a:pt x="217539" y="435077"/>
                  </a:lnTo>
                  <a:lnTo>
                    <a:pt x="435051" y="217539"/>
                  </a:lnTo>
                  <a:lnTo>
                    <a:pt x="435051" y="435077"/>
                  </a:lnTo>
                  <a:close/>
                  <a:moveTo>
                    <a:pt x="435051" y="0"/>
                  </a:moveTo>
                  <a:lnTo>
                    <a:pt x="217539" y="0"/>
                  </a:lnTo>
                  <a:lnTo>
                    <a:pt x="435051" y="217539"/>
                  </a:lnTo>
                  <a:lnTo>
                    <a:pt x="435051" y="0"/>
                  </a:lnTo>
                  <a:close/>
                </a:path>
              </a:pathLst>
            </a:custGeom>
            <a:grpFill/>
            <a:ln w="27192" cap="flat">
              <a:noFill/>
              <a:prstDash val="solid"/>
              <a:miter/>
            </a:ln>
          </p:spPr>
          <p:txBody>
            <a:bodyPr rtlCol="0" anchor="ctr"/>
            <a:lstStyle/>
            <a:p>
              <a:endParaRPr lang="uk-UA"/>
            </a:p>
          </p:txBody>
        </p:sp>
        <p:sp>
          <p:nvSpPr>
            <p:cNvPr id="210" name="Freeform: Shape 209">
              <a:extLst>
                <a:ext uri="{FF2B5EF4-FFF2-40B4-BE49-F238E27FC236}">
                  <a16:creationId xmlns:a16="http://schemas.microsoft.com/office/drawing/2014/main" id="{FA0C44CD-693B-C727-2245-F7CD31A4C74B}"/>
                </a:ext>
              </a:extLst>
            </p:cNvPr>
            <p:cNvSpPr/>
            <p:nvPr/>
          </p:nvSpPr>
          <p:spPr>
            <a:xfrm>
              <a:off x="3446261"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11" name="Freeform: Shape 210">
              <a:extLst>
                <a:ext uri="{FF2B5EF4-FFF2-40B4-BE49-F238E27FC236}">
                  <a16:creationId xmlns:a16="http://schemas.microsoft.com/office/drawing/2014/main" id="{2620EFF1-F568-F6A5-F4E1-017926A4FA3E}"/>
                </a:ext>
              </a:extLst>
            </p:cNvPr>
            <p:cNvSpPr/>
            <p:nvPr/>
          </p:nvSpPr>
          <p:spPr>
            <a:xfrm>
              <a:off x="5186597" y="370921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212" name="Freeform: Shape 211">
              <a:extLst>
                <a:ext uri="{FF2B5EF4-FFF2-40B4-BE49-F238E27FC236}">
                  <a16:creationId xmlns:a16="http://schemas.microsoft.com/office/drawing/2014/main" id="{DFD5D916-6F29-F973-B296-84C337528E25}"/>
                </a:ext>
              </a:extLst>
            </p:cNvPr>
            <p:cNvSpPr/>
            <p:nvPr/>
          </p:nvSpPr>
          <p:spPr>
            <a:xfrm>
              <a:off x="6056752" y="3709219"/>
              <a:ext cx="435077" cy="435077"/>
            </a:xfrm>
            <a:custGeom>
              <a:avLst/>
              <a:gdLst>
                <a:gd name="connsiteX0" fmla="*/ 371366 w 435077"/>
                <a:gd name="connsiteY0" fmla="*/ 63712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53" y="217539"/>
                  </a:lnTo>
                  <a:cubicBezTo>
                    <a:pt x="276138" y="217892"/>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892"/>
                    <a:pt x="216125" y="217539"/>
                  </a:cubicBezTo>
                  <a:lnTo>
                    <a:pt x="0" y="217539"/>
                  </a:lnTo>
                  <a:cubicBezTo>
                    <a:pt x="0" y="159837"/>
                    <a:pt x="22924" y="104500"/>
                    <a:pt x="63712" y="63712"/>
                  </a:cubicBezTo>
                  <a:cubicBezTo>
                    <a:pt x="104501" y="22923"/>
                    <a:pt x="159837" y="0"/>
                    <a:pt x="217539" y="0"/>
                  </a:cubicBezTo>
                  <a:cubicBezTo>
                    <a:pt x="275241" y="0"/>
                    <a:pt x="330550" y="22923"/>
                    <a:pt x="371366" y="63712"/>
                  </a:cubicBezTo>
                  <a:close/>
                </a:path>
              </a:pathLst>
            </a:custGeom>
            <a:grpFill/>
            <a:ln w="27192" cap="flat">
              <a:noFill/>
              <a:prstDash val="solid"/>
              <a:miter/>
            </a:ln>
          </p:spPr>
          <p:txBody>
            <a:bodyPr rtlCol="0" anchor="ctr"/>
            <a:lstStyle/>
            <a:p>
              <a:endParaRPr lang="uk-UA"/>
            </a:p>
          </p:txBody>
        </p:sp>
        <p:sp>
          <p:nvSpPr>
            <p:cNvPr id="213" name="Freeform: Shape 212">
              <a:extLst>
                <a:ext uri="{FF2B5EF4-FFF2-40B4-BE49-F238E27FC236}">
                  <a16:creationId xmlns:a16="http://schemas.microsoft.com/office/drawing/2014/main" id="{3707E91B-D987-7D3C-F03E-6E0F7FFA6D43}"/>
                </a:ext>
              </a:extLst>
            </p:cNvPr>
            <p:cNvSpPr/>
            <p:nvPr/>
          </p:nvSpPr>
          <p:spPr>
            <a:xfrm>
              <a:off x="7797089" y="3709219"/>
              <a:ext cx="435050" cy="435077"/>
            </a:xfrm>
            <a:custGeom>
              <a:avLst/>
              <a:gdLst>
                <a:gd name="connsiteX0" fmla="*/ 0 w 435050"/>
                <a:gd name="connsiteY0" fmla="*/ 435077 h 435077"/>
                <a:gd name="connsiteX1" fmla="*/ 217511 w 435050"/>
                <a:gd name="connsiteY1" fmla="*/ 435077 h 435077"/>
                <a:gd name="connsiteX2" fmla="*/ 217511 w 435050"/>
                <a:gd name="connsiteY2" fmla="*/ 217539 h 435077"/>
                <a:gd name="connsiteX3" fmla="*/ 0 w 435050"/>
                <a:gd name="connsiteY3" fmla="*/ 435077 h 435077"/>
                <a:gd name="connsiteX4" fmla="*/ 217511 w 435050"/>
                <a:gd name="connsiteY4" fmla="*/ 0 h 435077"/>
                <a:gd name="connsiteX5" fmla="*/ 0 w 435050"/>
                <a:gd name="connsiteY5" fmla="*/ 0 h 435077"/>
                <a:gd name="connsiteX6" fmla="*/ 217511 w 435050"/>
                <a:gd name="connsiteY6" fmla="*/ 217539 h 435077"/>
                <a:gd name="connsiteX7" fmla="*/ 217511 w 435050"/>
                <a:gd name="connsiteY7" fmla="*/ 0 h 435077"/>
                <a:gd name="connsiteX8" fmla="*/ 435050 w 435050"/>
                <a:gd name="connsiteY8" fmla="*/ 435077 h 435077"/>
                <a:gd name="connsiteX9" fmla="*/ 217539 w 435050"/>
                <a:gd name="connsiteY9" fmla="*/ 435077 h 435077"/>
                <a:gd name="connsiteX10" fmla="*/ 435050 w 435050"/>
                <a:gd name="connsiteY10" fmla="*/ 217539 h 435077"/>
                <a:gd name="connsiteX11" fmla="*/ 435050 w 435050"/>
                <a:gd name="connsiteY11" fmla="*/ 435077 h 435077"/>
                <a:gd name="connsiteX12" fmla="*/ 435050 w 435050"/>
                <a:gd name="connsiteY12" fmla="*/ 0 h 435077"/>
                <a:gd name="connsiteX13" fmla="*/ 217539 w 435050"/>
                <a:gd name="connsiteY13" fmla="*/ 0 h 435077"/>
                <a:gd name="connsiteX14" fmla="*/ 435050 w 435050"/>
                <a:gd name="connsiteY14" fmla="*/ 217539 h 435077"/>
                <a:gd name="connsiteX15" fmla="*/ 435050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1" y="435077"/>
                  </a:lnTo>
                  <a:lnTo>
                    <a:pt x="217511" y="217539"/>
                  </a:lnTo>
                  <a:lnTo>
                    <a:pt x="0" y="435077"/>
                  </a:lnTo>
                  <a:close/>
                  <a:moveTo>
                    <a:pt x="217511" y="0"/>
                  </a:moveTo>
                  <a:lnTo>
                    <a:pt x="0" y="0"/>
                  </a:lnTo>
                  <a:lnTo>
                    <a:pt x="217511" y="217539"/>
                  </a:lnTo>
                  <a:lnTo>
                    <a:pt x="217511" y="0"/>
                  </a:lnTo>
                  <a:close/>
                  <a:moveTo>
                    <a:pt x="435050" y="435077"/>
                  </a:moveTo>
                  <a:lnTo>
                    <a:pt x="217539" y="435077"/>
                  </a:lnTo>
                  <a:lnTo>
                    <a:pt x="435050" y="217539"/>
                  </a:lnTo>
                  <a:lnTo>
                    <a:pt x="435050" y="435077"/>
                  </a:lnTo>
                  <a:close/>
                  <a:moveTo>
                    <a:pt x="435050" y="0"/>
                  </a:moveTo>
                  <a:lnTo>
                    <a:pt x="217539" y="0"/>
                  </a:lnTo>
                  <a:lnTo>
                    <a:pt x="435050" y="217539"/>
                  </a:lnTo>
                  <a:lnTo>
                    <a:pt x="435050" y="0"/>
                  </a:lnTo>
                  <a:close/>
                </a:path>
              </a:pathLst>
            </a:custGeom>
            <a:grpFill/>
            <a:ln w="27192" cap="flat">
              <a:noFill/>
              <a:prstDash val="solid"/>
              <a:miter/>
            </a:ln>
          </p:spPr>
          <p:txBody>
            <a:bodyPr rtlCol="0" anchor="ctr"/>
            <a:lstStyle/>
            <a:p>
              <a:endParaRPr lang="uk-UA"/>
            </a:p>
          </p:txBody>
        </p:sp>
        <p:sp>
          <p:nvSpPr>
            <p:cNvPr id="214" name="Freeform: Shape 213">
              <a:extLst>
                <a:ext uri="{FF2B5EF4-FFF2-40B4-BE49-F238E27FC236}">
                  <a16:creationId xmlns:a16="http://schemas.microsoft.com/office/drawing/2014/main" id="{F0CCC6CA-D709-37D4-B8E3-6338D58538E0}"/>
                </a:ext>
              </a:extLst>
            </p:cNvPr>
            <p:cNvSpPr/>
            <p:nvPr/>
          </p:nvSpPr>
          <p:spPr>
            <a:xfrm>
              <a:off x="6926907"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15" name="Freeform: Shape 214">
              <a:extLst>
                <a:ext uri="{FF2B5EF4-FFF2-40B4-BE49-F238E27FC236}">
                  <a16:creationId xmlns:a16="http://schemas.microsoft.com/office/drawing/2014/main" id="{894849E7-20E0-185F-DB2B-118FCBBC79BC}"/>
                </a:ext>
              </a:extLst>
            </p:cNvPr>
            <p:cNvSpPr/>
            <p:nvPr/>
          </p:nvSpPr>
          <p:spPr>
            <a:xfrm>
              <a:off x="8667217"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216" name="Freeform: Shape 215">
              <a:extLst>
                <a:ext uri="{FF2B5EF4-FFF2-40B4-BE49-F238E27FC236}">
                  <a16:creationId xmlns:a16="http://schemas.microsoft.com/office/drawing/2014/main" id="{25A61F76-47BA-6E6D-C308-EF55B3B73D85}"/>
                </a:ext>
              </a:extLst>
            </p:cNvPr>
            <p:cNvSpPr/>
            <p:nvPr/>
          </p:nvSpPr>
          <p:spPr>
            <a:xfrm>
              <a:off x="9537399"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2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25" y="217539"/>
                  </a:lnTo>
                  <a:cubicBezTo>
                    <a:pt x="276111" y="217892"/>
                    <a:pt x="330904" y="240788"/>
                    <a:pt x="371366" y="281250"/>
                  </a:cubicBezTo>
                  <a:cubicBezTo>
                    <a:pt x="412155" y="322039"/>
                    <a:pt x="435077" y="377375"/>
                    <a:pt x="435077" y="435077"/>
                  </a:cubicBezTo>
                  <a:lnTo>
                    <a:pt x="217539" y="435077"/>
                  </a:lnTo>
                  <a:lnTo>
                    <a:pt x="0" y="435077"/>
                  </a:lnTo>
                  <a:cubicBezTo>
                    <a:pt x="0" y="377375"/>
                    <a:pt x="22923" y="322039"/>
                    <a:pt x="63711" y="281250"/>
                  </a:cubicBezTo>
                  <a:cubicBezTo>
                    <a:pt x="104174" y="240788"/>
                    <a:pt x="158939" y="217892"/>
                    <a:pt x="216125" y="217539"/>
                  </a:cubicBezTo>
                  <a:lnTo>
                    <a:pt x="0" y="217539"/>
                  </a:lnTo>
                  <a:cubicBezTo>
                    <a:pt x="0" y="159837"/>
                    <a:pt x="22923" y="104500"/>
                    <a:pt x="63711" y="63712"/>
                  </a:cubicBezTo>
                  <a:cubicBezTo>
                    <a:pt x="104500" y="22923"/>
                    <a:pt x="159836"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217" name="Freeform: Shape 216">
              <a:extLst>
                <a:ext uri="{FF2B5EF4-FFF2-40B4-BE49-F238E27FC236}">
                  <a16:creationId xmlns:a16="http://schemas.microsoft.com/office/drawing/2014/main" id="{00130628-6748-39DB-5808-072C8212BC9B}"/>
                </a:ext>
              </a:extLst>
            </p:cNvPr>
            <p:cNvSpPr/>
            <p:nvPr/>
          </p:nvSpPr>
          <p:spPr>
            <a:xfrm>
              <a:off x="1127770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18" name="Freeform: Shape 217">
              <a:extLst>
                <a:ext uri="{FF2B5EF4-FFF2-40B4-BE49-F238E27FC236}">
                  <a16:creationId xmlns:a16="http://schemas.microsoft.com/office/drawing/2014/main" id="{2FD863D1-FF82-C985-E9EB-54FAA2FF88C6}"/>
                </a:ext>
              </a:extLst>
            </p:cNvPr>
            <p:cNvSpPr/>
            <p:nvPr/>
          </p:nvSpPr>
          <p:spPr>
            <a:xfrm>
              <a:off x="10407554"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19" name="Freeform: Shape 218">
              <a:extLst>
                <a:ext uri="{FF2B5EF4-FFF2-40B4-BE49-F238E27FC236}">
                  <a16:creationId xmlns:a16="http://schemas.microsoft.com/office/drawing/2014/main" id="{DDAE6E6C-249B-0B70-E61D-13EEE78BB4A0}"/>
                </a:ext>
              </a:extLst>
            </p:cNvPr>
            <p:cNvSpPr/>
            <p:nvPr/>
          </p:nvSpPr>
          <p:spPr>
            <a:xfrm>
              <a:off x="12147864" y="370921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220" name="Freeform: Shape 219">
              <a:extLst>
                <a:ext uri="{FF2B5EF4-FFF2-40B4-BE49-F238E27FC236}">
                  <a16:creationId xmlns:a16="http://schemas.microsoft.com/office/drawing/2014/main" id="{07FEE364-7C2B-1725-DC19-7C4ABF215635}"/>
                </a:ext>
              </a:extLst>
            </p:cNvPr>
            <p:cNvSpPr/>
            <p:nvPr/>
          </p:nvSpPr>
          <p:spPr>
            <a:xfrm>
              <a:off x="1301804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1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7"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38" y="217892"/>
                    <a:pt x="216151"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221" name="Freeform: Shape 220">
              <a:extLst>
                <a:ext uri="{FF2B5EF4-FFF2-40B4-BE49-F238E27FC236}">
                  <a16:creationId xmlns:a16="http://schemas.microsoft.com/office/drawing/2014/main" id="{E15B21B6-A4B6-F610-F3AA-F73E8F345F78}"/>
                </a:ext>
              </a:extLst>
            </p:cNvPr>
            <p:cNvSpPr/>
            <p:nvPr/>
          </p:nvSpPr>
          <p:spPr>
            <a:xfrm>
              <a:off x="14758382"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22" name="Freeform: Shape 221">
              <a:extLst>
                <a:ext uri="{FF2B5EF4-FFF2-40B4-BE49-F238E27FC236}">
                  <a16:creationId xmlns:a16="http://schemas.microsoft.com/office/drawing/2014/main" id="{019931D9-77E9-47B5-6150-E49A60A91734}"/>
                </a:ext>
              </a:extLst>
            </p:cNvPr>
            <p:cNvSpPr/>
            <p:nvPr/>
          </p:nvSpPr>
          <p:spPr>
            <a:xfrm>
              <a:off x="13888174" y="3709192"/>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23" name="Freeform: Shape 222">
              <a:extLst>
                <a:ext uri="{FF2B5EF4-FFF2-40B4-BE49-F238E27FC236}">
                  <a16:creationId xmlns:a16="http://schemas.microsoft.com/office/drawing/2014/main" id="{097E870D-DCE0-8408-6905-0EA0EE02F8E4}"/>
                </a:ext>
              </a:extLst>
            </p:cNvPr>
            <p:cNvSpPr/>
            <p:nvPr/>
          </p:nvSpPr>
          <p:spPr>
            <a:xfrm>
              <a:off x="15628536" y="3709219"/>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0"/>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224" name="Freeform: Shape 223">
              <a:extLst>
                <a:ext uri="{FF2B5EF4-FFF2-40B4-BE49-F238E27FC236}">
                  <a16:creationId xmlns:a16="http://schemas.microsoft.com/office/drawing/2014/main" id="{7B8C3A8F-3DDA-67C6-0176-C9F2AD4D96ED}"/>
                </a:ext>
              </a:extLst>
            </p:cNvPr>
            <p:cNvSpPr/>
            <p:nvPr/>
          </p:nvSpPr>
          <p:spPr>
            <a:xfrm>
              <a:off x="1649871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6125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65" y="281250"/>
                  </a:cubicBezTo>
                  <a:cubicBezTo>
                    <a:pt x="412154" y="322039"/>
                    <a:pt x="435077" y="377375"/>
                    <a:pt x="435077" y="435077"/>
                  </a:cubicBezTo>
                  <a:lnTo>
                    <a:pt x="217539" y="435077"/>
                  </a:lnTo>
                  <a:lnTo>
                    <a:pt x="0" y="435077"/>
                  </a:lnTo>
                  <a:cubicBezTo>
                    <a:pt x="0" y="377375"/>
                    <a:pt x="22922" y="322039"/>
                    <a:pt x="63710" y="281250"/>
                  </a:cubicBezTo>
                  <a:cubicBezTo>
                    <a:pt x="104174" y="240788"/>
                    <a:pt x="158938" y="217892"/>
                    <a:pt x="216125" y="217539"/>
                  </a:cubicBezTo>
                  <a:lnTo>
                    <a:pt x="0" y="217539"/>
                  </a:lnTo>
                  <a:cubicBezTo>
                    <a:pt x="0" y="159837"/>
                    <a:pt x="22895" y="104500"/>
                    <a:pt x="63710" y="63712"/>
                  </a:cubicBezTo>
                  <a:cubicBezTo>
                    <a:pt x="104499"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225" name="Freeform: Shape 224">
              <a:extLst>
                <a:ext uri="{FF2B5EF4-FFF2-40B4-BE49-F238E27FC236}">
                  <a16:creationId xmlns:a16="http://schemas.microsoft.com/office/drawing/2014/main" id="{0D151BC7-16C0-F6D8-D352-4FD7F3EF83D1}"/>
                </a:ext>
              </a:extLst>
            </p:cNvPr>
            <p:cNvSpPr/>
            <p:nvPr/>
          </p:nvSpPr>
          <p:spPr>
            <a:xfrm>
              <a:off x="1823902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26" name="Freeform: Shape 225">
              <a:extLst>
                <a:ext uri="{FF2B5EF4-FFF2-40B4-BE49-F238E27FC236}">
                  <a16:creationId xmlns:a16="http://schemas.microsoft.com/office/drawing/2014/main" id="{1FD54BFD-55B5-2433-E021-849D403E2C2D}"/>
                </a:ext>
              </a:extLst>
            </p:cNvPr>
            <p:cNvSpPr/>
            <p:nvPr/>
          </p:nvSpPr>
          <p:spPr>
            <a:xfrm>
              <a:off x="1736887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27" name="Freeform: Shape 226">
              <a:extLst>
                <a:ext uri="{FF2B5EF4-FFF2-40B4-BE49-F238E27FC236}">
                  <a16:creationId xmlns:a16="http://schemas.microsoft.com/office/drawing/2014/main" id="{7955E061-21E9-67C8-243B-E75F94F4C840}"/>
                </a:ext>
              </a:extLst>
            </p:cNvPr>
            <p:cNvSpPr/>
            <p:nvPr/>
          </p:nvSpPr>
          <p:spPr>
            <a:xfrm>
              <a:off x="19109210"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28" name="Freeform: Shape 227">
              <a:extLst>
                <a:ext uri="{FF2B5EF4-FFF2-40B4-BE49-F238E27FC236}">
                  <a16:creationId xmlns:a16="http://schemas.microsoft.com/office/drawing/2014/main" id="{EE82D4BC-730C-451A-5E36-238F4451832B}"/>
                </a:ext>
              </a:extLst>
            </p:cNvPr>
            <p:cNvSpPr/>
            <p:nvPr/>
          </p:nvSpPr>
          <p:spPr>
            <a:xfrm>
              <a:off x="1997936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9"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892"/>
                    <a:pt x="216125"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229" name="Freeform: Shape 228">
              <a:extLst>
                <a:ext uri="{FF2B5EF4-FFF2-40B4-BE49-F238E27FC236}">
                  <a16:creationId xmlns:a16="http://schemas.microsoft.com/office/drawing/2014/main" id="{D0CBDDFB-D0D0-8415-C423-97A7967B07C4}"/>
                </a:ext>
              </a:extLst>
            </p:cNvPr>
            <p:cNvSpPr/>
            <p:nvPr/>
          </p:nvSpPr>
          <p:spPr>
            <a:xfrm>
              <a:off x="21719702" y="3709219"/>
              <a:ext cx="435077" cy="435077"/>
            </a:xfrm>
            <a:custGeom>
              <a:avLst/>
              <a:gdLst>
                <a:gd name="connsiteX0" fmla="*/ 0 w 435077"/>
                <a:gd name="connsiteY0" fmla="*/ 435077 h 435077"/>
                <a:gd name="connsiteX1" fmla="*/ 217512 w 435077"/>
                <a:gd name="connsiteY1" fmla="*/ 435077 h 435077"/>
                <a:gd name="connsiteX2" fmla="*/ 217512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30" name="Freeform: Shape 229">
              <a:extLst>
                <a:ext uri="{FF2B5EF4-FFF2-40B4-BE49-F238E27FC236}">
                  <a16:creationId xmlns:a16="http://schemas.microsoft.com/office/drawing/2014/main" id="{2EAA51A9-B2D9-D3EC-2EAC-E3387D829F92}"/>
                </a:ext>
              </a:extLst>
            </p:cNvPr>
            <p:cNvSpPr/>
            <p:nvPr/>
          </p:nvSpPr>
          <p:spPr>
            <a:xfrm>
              <a:off x="20849520"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31" name="Freeform: Shape 230">
              <a:extLst>
                <a:ext uri="{FF2B5EF4-FFF2-40B4-BE49-F238E27FC236}">
                  <a16:creationId xmlns:a16="http://schemas.microsoft.com/office/drawing/2014/main" id="{CE465BAD-395F-F36B-A6DA-23029C446684}"/>
                </a:ext>
              </a:extLst>
            </p:cNvPr>
            <p:cNvSpPr/>
            <p:nvPr/>
          </p:nvSpPr>
          <p:spPr>
            <a:xfrm>
              <a:off x="22589856"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32" name="Freeform: Shape 231">
              <a:extLst>
                <a:ext uri="{FF2B5EF4-FFF2-40B4-BE49-F238E27FC236}">
                  <a16:creationId xmlns:a16="http://schemas.microsoft.com/office/drawing/2014/main" id="{850819AE-7146-B1CF-8FDD-88550F279E1E}"/>
                </a:ext>
              </a:extLst>
            </p:cNvPr>
            <p:cNvSpPr/>
            <p:nvPr/>
          </p:nvSpPr>
          <p:spPr>
            <a:xfrm>
              <a:off x="2346003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39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39" y="281250"/>
                  </a:cubicBezTo>
                  <a:cubicBezTo>
                    <a:pt x="412154" y="322039"/>
                    <a:pt x="435077" y="377375"/>
                    <a:pt x="435077" y="435077"/>
                  </a:cubicBezTo>
                  <a:lnTo>
                    <a:pt x="217539" y="435077"/>
                  </a:lnTo>
                  <a:lnTo>
                    <a:pt x="0" y="435077"/>
                  </a:lnTo>
                  <a:cubicBezTo>
                    <a:pt x="0" y="377375"/>
                    <a:pt x="22895" y="322039"/>
                    <a:pt x="63712" y="281250"/>
                  </a:cubicBezTo>
                  <a:cubicBezTo>
                    <a:pt x="104174" y="240788"/>
                    <a:pt x="158938" y="217892"/>
                    <a:pt x="216125" y="217539"/>
                  </a:cubicBezTo>
                  <a:lnTo>
                    <a:pt x="0" y="217539"/>
                  </a:lnTo>
                  <a:cubicBezTo>
                    <a:pt x="0" y="159837"/>
                    <a:pt x="22895" y="104500"/>
                    <a:pt x="63712" y="63712"/>
                  </a:cubicBezTo>
                  <a:cubicBezTo>
                    <a:pt x="104501"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233" name="Freeform: Shape 232">
              <a:extLst>
                <a:ext uri="{FF2B5EF4-FFF2-40B4-BE49-F238E27FC236}">
                  <a16:creationId xmlns:a16="http://schemas.microsoft.com/office/drawing/2014/main" id="{1ED798F2-4BC2-5969-5A70-7852B59D3246}"/>
                </a:ext>
              </a:extLst>
            </p:cNvPr>
            <p:cNvSpPr/>
            <p:nvPr/>
          </p:nvSpPr>
          <p:spPr>
            <a:xfrm>
              <a:off x="2433019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34" name="Freeform: Shape 233">
              <a:extLst>
                <a:ext uri="{FF2B5EF4-FFF2-40B4-BE49-F238E27FC236}">
                  <a16:creationId xmlns:a16="http://schemas.microsoft.com/office/drawing/2014/main" id="{265DC971-15DC-A2CB-ABD4-609BAB0AF871}"/>
                </a:ext>
              </a:extLst>
            </p:cNvPr>
            <p:cNvSpPr/>
            <p:nvPr/>
          </p:nvSpPr>
          <p:spPr>
            <a:xfrm>
              <a:off x="83576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5" name="Freeform: Shape 234">
              <a:extLst>
                <a:ext uri="{FF2B5EF4-FFF2-40B4-BE49-F238E27FC236}">
                  <a16:creationId xmlns:a16="http://schemas.microsoft.com/office/drawing/2014/main" id="{F3CD227B-9495-F5C8-D529-FFC770D5C8C9}"/>
                </a:ext>
              </a:extLst>
            </p:cNvPr>
            <p:cNvSpPr/>
            <p:nvPr/>
          </p:nvSpPr>
          <p:spPr>
            <a:xfrm>
              <a:off x="-34398" y="4579374"/>
              <a:ext cx="435063" cy="435077"/>
            </a:xfrm>
            <a:custGeom>
              <a:avLst/>
              <a:gdLst>
                <a:gd name="connsiteX0" fmla="*/ 435064 w 435063"/>
                <a:gd name="connsiteY0" fmla="*/ 435077 h 435077"/>
                <a:gd name="connsiteX1" fmla="*/ 435064 w 435063"/>
                <a:gd name="connsiteY1" fmla="*/ 217539 h 435077"/>
                <a:gd name="connsiteX2" fmla="*/ 435064 w 435063"/>
                <a:gd name="connsiteY2" fmla="*/ 27 h 435077"/>
                <a:gd name="connsiteX3" fmla="*/ 217552 w 435063"/>
                <a:gd name="connsiteY3" fmla="*/ 27 h 435077"/>
                <a:gd name="connsiteX4" fmla="*/ 435064 w 435063"/>
                <a:gd name="connsiteY4" fmla="*/ 217539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39 h 435077"/>
                <a:gd name="connsiteX13" fmla="*/ 217525 w 435063"/>
                <a:gd name="connsiteY13" fmla="*/ 217539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39"/>
                  </a:lnTo>
                  <a:lnTo>
                    <a:pt x="435064" y="27"/>
                  </a:lnTo>
                  <a:lnTo>
                    <a:pt x="217552" y="27"/>
                  </a:lnTo>
                  <a:lnTo>
                    <a:pt x="435064" y="217539"/>
                  </a:lnTo>
                  <a:lnTo>
                    <a:pt x="217552" y="435077"/>
                  </a:lnTo>
                  <a:lnTo>
                    <a:pt x="435064" y="435077"/>
                  </a:lnTo>
                  <a:close/>
                  <a:moveTo>
                    <a:pt x="0" y="217539"/>
                  </a:moveTo>
                  <a:lnTo>
                    <a:pt x="0" y="0"/>
                  </a:lnTo>
                  <a:lnTo>
                    <a:pt x="217525" y="217539"/>
                  </a:lnTo>
                  <a:lnTo>
                    <a:pt x="0" y="217539"/>
                  </a:lnTo>
                  <a:close/>
                  <a:moveTo>
                    <a:pt x="0" y="435077"/>
                  </a:moveTo>
                  <a:lnTo>
                    <a:pt x="0" y="217539"/>
                  </a:lnTo>
                  <a:lnTo>
                    <a:pt x="217525" y="217539"/>
                  </a:lnTo>
                  <a:lnTo>
                    <a:pt x="0" y="435077"/>
                  </a:lnTo>
                  <a:close/>
                </a:path>
              </a:pathLst>
            </a:custGeom>
            <a:grpFill/>
            <a:ln w="27192" cap="flat">
              <a:noFill/>
              <a:prstDash val="solid"/>
              <a:miter/>
            </a:ln>
          </p:spPr>
          <p:txBody>
            <a:bodyPr rtlCol="0" anchor="ctr"/>
            <a:lstStyle/>
            <a:p>
              <a:endParaRPr lang="uk-UA"/>
            </a:p>
          </p:txBody>
        </p:sp>
        <p:sp>
          <p:nvSpPr>
            <p:cNvPr id="236" name="Freeform: Shape 235">
              <a:extLst>
                <a:ext uri="{FF2B5EF4-FFF2-40B4-BE49-F238E27FC236}">
                  <a16:creationId xmlns:a16="http://schemas.microsoft.com/office/drawing/2014/main" id="{3758DF89-865A-2E11-5A7C-F586D997C031}"/>
                </a:ext>
              </a:extLst>
            </p:cNvPr>
            <p:cNvSpPr/>
            <p:nvPr/>
          </p:nvSpPr>
          <p:spPr>
            <a:xfrm>
              <a:off x="1705924"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7" name="Freeform: Shape 236">
              <a:extLst>
                <a:ext uri="{FF2B5EF4-FFF2-40B4-BE49-F238E27FC236}">
                  <a16:creationId xmlns:a16="http://schemas.microsoft.com/office/drawing/2014/main" id="{59FDDD8B-C4A2-DE49-80BA-2E8093A103C9}"/>
                </a:ext>
              </a:extLst>
            </p:cNvPr>
            <p:cNvSpPr/>
            <p:nvPr/>
          </p:nvSpPr>
          <p:spPr>
            <a:xfrm>
              <a:off x="2576106"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8"/>
                    <a:pt x="0" y="57702"/>
                    <a:pt x="0" y="0"/>
                  </a:cubicBezTo>
                  <a:lnTo>
                    <a:pt x="217539" y="0"/>
                  </a:lnTo>
                  <a:lnTo>
                    <a:pt x="435077" y="0"/>
                  </a:lnTo>
                  <a:cubicBezTo>
                    <a:pt x="435077" y="57702"/>
                    <a:pt x="412154" y="113038"/>
                    <a:pt x="371366" y="153827"/>
                  </a:cubicBezTo>
                  <a:cubicBezTo>
                    <a:pt x="330550" y="194616"/>
                    <a:pt x="275214" y="217539"/>
                    <a:pt x="217539" y="217539"/>
                  </a:cubicBezTo>
                  <a:cubicBezTo>
                    <a:pt x="159837" y="217539"/>
                    <a:pt x="104500" y="194616"/>
                    <a:pt x="63712" y="153827"/>
                  </a:cubicBezTo>
                  <a:close/>
                  <a:moveTo>
                    <a:pt x="63712"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4" y="217539"/>
                    <a:pt x="217539" y="217539"/>
                  </a:cubicBezTo>
                  <a:cubicBezTo>
                    <a:pt x="159837" y="217539"/>
                    <a:pt x="104500" y="240462"/>
                    <a:pt x="63712" y="281250"/>
                  </a:cubicBezTo>
                  <a:close/>
                </a:path>
              </a:pathLst>
            </a:custGeom>
            <a:grpFill/>
            <a:ln w="27192" cap="flat">
              <a:noFill/>
              <a:prstDash val="solid"/>
              <a:miter/>
            </a:ln>
          </p:spPr>
          <p:txBody>
            <a:bodyPr rtlCol="0" anchor="ctr"/>
            <a:lstStyle/>
            <a:p>
              <a:endParaRPr lang="uk-UA"/>
            </a:p>
          </p:txBody>
        </p:sp>
        <p:sp>
          <p:nvSpPr>
            <p:cNvPr id="238" name="Freeform: Shape 237">
              <a:extLst>
                <a:ext uri="{FF2B5EF4-FFF2-40B4-BE49-F238E27FC236}">
                  <a16:creationId xmlns:a16="http://schemas.microsoft.com/office/drawing/2014/main" id="{4C049AAF-997A-A00F-442C-8A94E69AF996}"/>
                </a:ext>
              </a:extLst>
            </p:cNvPr>
            <p:cNvSpPr/>
            <p:nvPr/>
          </p:nvSpPr>
          <p:spPr>
            <a:xfrm>
              <a:off x="4316416" y="4579374"/>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9" name="Freeform: Shape 238">
              <a:extLst>
                <a:ext uri="{FF2B5EF4-FFF2-40B4-BE49-F238E27FC236}">
                  <a16:creationId xmlns:a16="http://schemas.microsoft.com/office/drawing/2014/main" id="{41FE1D9A-DA28-3A88-D6E2-E198AAFAE346}"/>
                </a:ext>
              </a:extLst>
            </p:cNvPr>
            <p:cNvSpPr/>
            <p:nvPr/>
          </p:nvSpPr>
          <p:spPr>
            <a:xfrm>
              <a:off x="3446261"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40" name="Freeform: Shape 239">
              <a:extLst>
                <a:ext uri="{FF2B5EF4-FFF2-40B4-BE49-F238E27FC236}">
                  <a16:creationId xmlns:a16="http://schemas.microsoft.com/office/drawing/2014/main" id="{C4EE162F-7571-B9FB-92B9-6D8CC697054B}"/>
                </a:ext>
              </a:extLst>
            </p:cNvPr>
            <p:cNvSpPr/>
            <p:nvPr/>
          </p:nvSpPr>
          <p:spPr>
            <a:xfrm>
              <a:off x="5186597"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1" name="Freeform: Shape 240">
              <a:extLst>
                <a:ext uri="{FF2B5EF4-FFF2-40B4-BE49-F238E27FC236}">
                  <a16:creationId xmlns:a16="http://schemas.microsoft.com/office/drawing/2014/main" id="{4A7FEF9C-C092-9A63-A858-B80BD4859A1B}"/>
                </a:ext>
              </a:extLst>
            </p:cNvPr>
            <p:cNvSpPr/>
            <p:nvPr/>
          </p:nvSpPr>
          <p:spPr>
            <a:xfrm>
              <a:off x="6056752"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242" name="Freeform: Shape 241">
              <a:extLst>
                <a:ext uri="{FF2B5EF4-FFF2-40B4-BE49-F238E27FC236}">
                  <a16:creationId xmlns:a16="http://schemas.microsoft.com/office/drawing/2014/main" id="{C79CBC62-7E12-9CF8-F247-A565C4B9A17F}"/>
                </a:ext>
              </a:extLst>
            </p:cNvPr>
            <p:cNvSpPr/>
            <p:nvPr/>
          </p:nvSpPr>
          <p:spPr>
            <a:xfrm>
              <a:off x="7797062" y="4579374"/>
              <a:ext cx="435077" cy="435077"/>
            </a:xfrm>
            <a:custGeom>
              <a:avLst/>
              <a:gdLst>
                <a:gd name="connsiteX0" fmla="*/ 217566 w 435077"/>
                <a:gd name="connsiteY0" fmla="*/ 435077 h 435077"/>
                <a:gd name="connsiteX1" fmla="*/ 217566 w 435077"/>
                <a:gd name="connsiteY1" fmla="*/ 0 h 435077"/>
                <a:gd name="connsiteX2" fmla="*/ 435077 w 435077"/>
                <a:gd name="connsiteY2" fmla="*/ 217539 h 435077"/>
                <a:gd name="connsiteX3" fmla="*/ 217566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6" y="435077"/>
                  </a:moveTo>
                  <a:lnTo>
                    <a:pt x="217566" y="0"/>
                  </a:lnTo>
                  <a:lnTo>
                    <a:pt x="435077" y="217539"/>
                  </a:lnTo>
                  <a:lnTo>
                    <a:pt x="217566"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3" name="Freeform: Shape 242">
              <a:extLst>
                <a:ext uri="{FF2B5EF4-FFF2-40B4-BE49-F238E27FC236}">
                  <a16:creationId xmlns:a16="http://schemas.microsoft.com/office/drawing/2014/main" id="{E50079FB-1EBB-E8DC-2125-1E4EC2207DE4}"/>
                </a:ext>
              </a:extLst>
            </p:cNvPr>
            <p:cNvSpPr/>
            <p:nvPr/>
          </p:nvSpPr>
          <p:spPr>
            <a:xfrm>
              <a:off x="6926907"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44" name="Freeform: Shape 243">
              <a:extLst>
                <a:ext uri="{FF2B5EF4-FFF2-40B4-BE49-F238E27FC236}">
                  <a16:creationId xmlns:a16="http://schemas.microsoft.com/office/drawing/2014/main" id="{B7BE8EFE-F261-6CBA-F6E6-DDC2B14B3A94}"/>
                </a:ext>
              </a:extLst>
            </p:cNvPr>
            <p:cNvSpPr/>
            <p:nvPr/>
          </p:nvSpPr>
          <p:spPr>
            <a:xfrm>
              <a:off x="8667217" y="4579374"/>
              <a:ext cx="435104" cy="435077"/>
            </a:xfrm>
            <a:custGeom>
              <a:avLst/>
              <a:gdLst>
                <a:gd name="connsiteX0" fmla="*/ 435105 w 435104"/>
                <a:gd name="connsiteY0" fmla="*/ 435077 h 435077"/>
                <a:gd name="connsiteX1" fmla="*/ 435105 w 435104"/>
                <a:gd name="connsiteY1" fmla="*/ 0 h 435077"/>
                <a:gd name="connsiteX2" fmla="*/ 217566 w 435104"/>
                <a:gd name="connsiteY2" fmla="*/ 217539 h 435077"/>
                <a:gd name="connsiteX3" fmla="*/ 435105 w 435104"/>
                <a:gd name="connsiteY3" fmla="*/ 435077 h 435077"/>
                <a:gd name="connsiteX4" fmla="*/ 0 w 435104"/>
                <a:gd name="connsiteY4" fmla="*/ 435077 h 435077"/>
                <a:gd name="connsiteX5" fmla="*/ 0 w 435104"/>
                <a:gd name="connsiteY5" fmla="*/ 0 h 435077"/>
                <a:gd name="connsiteX6" fmla="*/ 217539 w 435104"/>
                <a:gd name="connsiteY6" fmla="*/ 217539 h 435077"/>
                <a:gd name="connsiteX7" fmla="*/ 0 w 435104"/>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4" h="435077">
                  <a:moveTo>
                    <a:pt x="435105" y="435077"/>
                  </a:moveTo>
                  <a:lnTo>
                    <a:pt x="435105" y="0"/>
                  </a:lnTo>
                  <a:lnTo>
                    <a:pt x="217566" y="217539"/>
                  </a:lnTo>
                  <a:lnTo>
                    <a:pt x="43510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5" name="Freeform: Shape 244">
              <a:extLst>
                <a:ext uri="{FF2B5EF4-FFF2-40B4-BE49-F238E27FC236}">
                  <a16:creationId xmlns:a16="http://schemas.microsoft.com/office/drawing/2014/main" id="{8610BAC8-7A53-3CFE-7DB5-AE20546B93A4}"/>
                </a:ext>
              </a:extLst>
            </p:cNvPr>
            <p:cNvSpPr/>
            <p:nvPr/>
          </p:nvSpPr>
          <p:spPr>
            <a:xfrm>
              <a:off x="9537399" y="457937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5" y="113038"/>
                    <a:pt x="371366" y="153827"/>
                  </a:cubicBezTo>
                  <a:cubicBezTo>
                    <a:pt x="330550" y="194616"/>
                    <a:pt x="275214"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5" y="322066"/>
                    <a:pt x="371366" y="281250"/>
                  </a:cubicBezTo>
                  <a:cubicBezTo>
                    <a:pt x="330550" y="240462"/>
                    <a:pt x="275214"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246" name="Freeform: Shape 245">
              <a:extLst>
                <a:ext uri="{FF2B5EF4-FFF2-40B4-BE49-F238E27FC236}">
                  <a16:creationId xmlns:a16="http://schemas.microsoft.com/office/drawing/2014/main" id="{97C8CE3E-8F36-3160-8EB8-5AE6535C3357}"/>
                </a:ext>
              </a:extLst>
            </p:cNvPr>
            <p:cNvSpPr/>
            <p:nvPr/>
          </p:nvSpPr>
          <p:spPr>
            <a:xfrm>
              <a:off x="1127770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7" name="Freeform: Shape 246">
              <a:extLst>
                <a:ext uri="{FF2B5EF4-FFF2-40B4-BE49-F238E27FC236}">
                  <a16:creationId xmlns:a16="http://schemas.microsoft.com/office/drawing/2014/main" id="{4FF1A6E4-51A3-3A67-F8C4-4D6CDC8DB1C3}"/>
                </a:ext>
              </a:extLst>
            </p:cNvPr>
            <p:cNvSpPr/>
            <p:nvPr/>
          </p:nvSpPr>
          <p:spPr>
            <a:xfrm>
              <a:off x="1040755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248" name="Freeform: Shape 247">
              <a:extLst>
                <a:ext uri="{FF2B5EF4-FFF2-40B4-BE49-F238E27FC236}">
                  <a16:creationId xmlns:a16="http://schemas.microsoft.com/office/drawing/2014/main" id="{8CDC7A51-01A0-9F4A-4E76-86F010C55E0B}"/>
                </a:ext>
              </a:extLst>
            </p:cNvPr>
            <p:cNvSpPr/>
            <p:nvPr/>
          </p:nvSpPr>
          <p:spPr>
            <a:xfrm>
              <a:off x="12147891"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49" name="Freeform: Shape 248">
              <a:extLst>
                <a:ext uri="{FF2B5EF4-FFF2-40B4-BE49-F238E27FC236}">
                  <a16:creationId xmlns:a16="http://schemas.microsoft.com/office/drawing/2014/main" id="{8346011F-A9E2-2D51-A049-FFBE1BCB0990}"/>
                </a:ext>
              </a:extLst>
            </p:cNvPr>
            <p:cNvSpPr/>
            <p:nvPr/>
          </p:nvSpPr>
          <p:spPr>
            <a:xfrm>
              <a:off x="1301804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50" name="Freeform: Shape 249">
              <a:extLst>
                <a:ext uri="{FF2B5EF4-FFF2-40B4-BE49-F238E27FC236}">
                  <a16:creationId xmlns:a16="http://schemas.microsoft.com/office/drawing/2014/main" id="{62FF4779-3719-8473-9B8D-001B15B9476F}"/>
                </a:ext>
              </a:extLst>
            </p:cNvPr>
            <p:cNvSpPr/>
            <p:nvPr/>
          </p:nvSpPr>
          <p:spPr>
            <a:xfrm>
              <a:off x="1475838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51" name="Freeform: Shape 250">
              <a:extLst>
                <a:ext uri="{FF2B5EF4-FFF2-40B4-BE49-F238E27FC236}">
                  <a16:creationId xmlns:a16="http://schemas.microsoft.com/office/drawing/2014/main" id="{B22374F4-2DB0-AA4D-17F3-6B2A8DD9DDB0}"/>
                </a:ext>
              </a:extLst>
            </p:cNvPr>
            <p:cNvSpPr/>
            <p:nvPr/>
          </p:nvSpPr>
          <p:spPr>
            <a:xfrm>
              <a:off x="1388820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52" name="Freeform: Shape 251">
              <a:extLst>
                <a:ext uri="{FF2B5EF4-FFF2-40B4-BE49-F238E27FC236}">
                  <a16:creationId xmlns:a16="http://schemas.microsoft.com/office/drawing/2014/main" id="{E475277F-844E-692B-C31A-8C4C05A856D8}"/>
                </a:ext>
              </a:extLst>
            </p:cNvPr>
            <p:cNvSpPr/>
            <p:nvPr/>
          </p:nvSpPr>
          <p:spPr>
            <a:xfrm>
              <a:off x="15628565"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253" name="Freeform: Shape 252">
              <a:extLst>
                <a:ext uri="{FF2B5EF4-FFF2-40B4-BE49-F238E27FC236}">
                  <a16:creationId xmlns:a16="http://schemas.microsoft.com/office/drawing/2014/main" id="{800E888D-6042-CDA2-1842-DE211608436B}"/>
                </a:ext>
              </a:extLst>
            </p:cNvPr>
            <p:cNvSpPr/>
            <p:nvPr/>
          </p:nvSpPr>
          <p:spPr>
            <a:xfrm>
              <a:off x="16498719" y="4579374"/>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499" y="194616"/>
                    <a:pt x="63710" y="153827"/>
                  </a:cubicBezTo>
                  <a:close/>
                  <a:moveTo>
                    <a:pt x="63710"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254" name="Freeform: Shape 253">
              <a:extLst>
                <a:ext uri="{FF2B5EF4-FFF2-40B4-BE49-F238E27FC236}">
                  <a16:creationId xmlns:a16="http://schemas.microsoft.com/office/drawing/2014/main" id="{6D1B2421-74DD-0FC9-D138-1DB2AB8657C2}"/>
                </a:ext>
              </a:extLst>
            </p:cNvPr>
            <p:cNvSpPr/>
            <p:nvPr/>
          </p:nvSpPr>
          <p:spPr>
            <a:xfrm>
              <a:off x="1823902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55" name="Freeform: Shape 254">
              <a:extLst>
                <a:ext uri="{FF2B5EF4-FFF2-40B4-BE49-F238E27FC236}">
                  <a16:creationId xmlns:a16="http://schemas.microsoft.com/office/drawing/2014/main" id="{DD7E8BC2-413C-4993-CAD2-73EDF2122BF9}"/>
                </a:ext>
              </a:extLst>
            </p:cNvPr>
            <p:cNvSpPr/>
            <p:nvPr/>
          </p:nvSpPr>
          <p:spPr>
            <a:xfrm>
              <a:off x="1736887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256" name="Freeform: Shape 255">
              <a:extLst>
                <a:ext uri="{FF2B5EF4-FFF2-40B4-BE49-F238E27FC236}">
                  <a16:creationId xmlns:a16="http://schemas.microsoft.com/office/drawing/2014/main" id="{C79A9192-7233-1774-D0FC-FEC9D93AFC07}"/>
                </a:ext>
              </a:extLst>
            </p:cNvPr>
            <p:cNvSpPr/>
            <p:nvPr/>
          </p:nvSpPr>
          <p:spPr>
            <a:xfrm>
              <a:off x="19109210"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57" name="Freeform: Shape 256">
              <a:extLst>
                <a:ext uri="{FF2B5EF4-FFF2-40B4-BE49-F238E27FC236}">
                  <a16:creationId xmlns:a16="http://schemas.microsoft.com/office/drawing/2014/main" id="{462091A6-7AD7-545C-E88D-80B9784498F1}"/>
                </a:ext>
              </a:extLst>
            </p:cNvPr>
            <p:cNvSpPr/>
            <p:nvPr/>
          </p:nvSpPr>
          <p:spPr>
            <a:xfrm>
              <a:off x="1997936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58" name="Freeform: Shape 257">
              <a:extLst>
                <a:ext uri="{FF2B5EF4-FFF2-40B4-BE49-F238E27FC236}">
                  <a16:creationId xmlns:a16="http://schemas.microsoft.com/office/drawing/2014/main" id="{7076DCC2-E755-B191-0245-B2F803D5245F}"/>
                </a:ext>
              </a:extLst>
            </p:cNvPr>
            <p:cNvSpPr/>
            <p:nvPr/>
          </p:nvSpPr>
          <p:spPr>
            <a:xfrm>
              <a:off x="2171970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59" name="Freeform: Shape 258">
              <a:extLst>
                <a:ext uri="{FF2B5EF4-FFF2-40B4-BE49-F238E27FC236}">
                  <a16:creationId xmlns:a16="http://schemas.microsoft.com/office/drawing/2014/main" id="{46F9BFD8-B6C8-5CDE-1758-756CAB8B6CAF}"/>
                </a:ext>
              </a:extLst>
            </p:cNvPr>
            <p:cNvSpPr/>
            <p:nvPr/>
          </p:nvSpPr>
          <p:spPr>
            <a:xfrm>
              <a:off x="2084952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60" name="Freeform: Shape 259">
              <a:extLst>
                <a:ext uri="{FF2B5EF4-FFF2-40B4-BE49-F238E27FC236}">
                  <a16:creationId xmlns:a16="http://schemas.microsoft.com/office/drawing/2014/main" id="{F0F0BCCE-4BD0-5168-9040-B24FE599AD9C}"/>
                </a:ext>
              </a:extLst>
            </p:cNvPr>
            <p:cNvSpPr/>
            <p:nvPr/>
          </p:nvSpPr>
          <p:spPr>
            <a:xfrm>
              <a:off x="22589856" y="457937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61" name="Freeform: Shape 260">
              <a:extLst>
                <a:ext uri="{FF2B5EF4-FFF2-40B4-BE49-F238E27FC236}">
                  <a16:creationId xmlns:a16="http://schemas.microsoft.com/office/drawing/2014/main" id="{9A389AAB-BE7C-9CF7-AAC5-B42E42953791}"/>
                </a:ext>
              </a:extLst>
            </p:cNvPr>
            <p:cNvSpPr/>
            <p:nvPr/>
          </p:nvSpPr>
          <p:spPr>
            <a:xfrm>
              <a:off x="23460039"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501" y="194616"/>
                    <a:pt x="63712" y="153827"/>
                  </a:cubicBezTo>
                  <a:close/>
                  <a:moveTo>
                    <a:pt x="63712"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62" name="Freeform: Shape 261">
              <a:extLst>
                <a:ext uri="{FF2B5EF4-FFF2-40B4-BE49-F238E27FC236}">
                  <a16:creationId xmlns:a16="http://schemas.microsoft.com/office/drawing/2014/main" id="{8E77ECBA-71E0-1D07-49EA-8CE90B76B983}"/>
                </a:ext>
              </a:extLst>
            </p:cNvPr>
            <p:cNvSpPr/>
            <p:nvPr/>
          </p:nvSpPr>
          <p:spPr>
            <a:xfrm>
              <a:off x="2433019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63" name="Freeform: Shape 262">
              <a:extLst>
                <a:ext uri="{FF2B5EF4-FFF2-40B4-BE49-F238E27FC236}">
                  <a16:creationId xmlns:a16="http://schemas.microsoft.com/office/drawing/2014/main" id="{CAC6C70A-A62C-4772-9C03-1C2765CDCA1B}"/>
                </a:ext>
              </a:extLst>
            </p:cNvPr>
            <p:cNvSpPr/>
            <p:nvPr/>
          </p:nvSpPr>
          <p:spPr>
            <a:xfrm>
              <a:off x="83576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64" name="Freeform: Shape 263">
              <a:extLst>
                <a:ext uri="{FF2B5EF4-FFF2-40B4-BE49-F238E27FC236}">
                  <a16:creationId xmlns:a16="http://schemas.microsoft.com/office/drawing/2014/main" id="{446F3D54-F97D-2F3A-E9CD-4801CE50AEFE}"/>
                </a:ext>
              </a:extLst>
            </p:cNvPr>
            <p:cNvSpPr/>
            <p:nvPr/>
          </p:nvSpPr>
          <p:spPr>
            <a:xfrm>
              <a:off x="-34398" y="7189838"/>
              <a:ext cx="435090" cy="435077"/>
            </a:xfrm>
            <a:custGeom>
              <a:avLst/>
              <a:gdLst>
                <a:gd name="connsiteX0" fmla="*/ 0 w 435090"/>
                <a:gd name="connsiteY0" fmla="*/ 435077 h 435077"/>
                <a:gd name="connsiteX1" fmla="*/ 217525 w 435090"/>
                <a:gd name="connsiteY1" fmla="*/ 435077 h 435077"/>
                <a:gd name="connsiteX2" fmla="*/ 217525 w 435090"/>
                <a:gd name="connsiteY2" fmla="*/ 217539 h 435077"/>
                <a:gd name="connsiteX3" fmla="*/ 0 w 435090"/>
                <a:gd name="connsiteY3" fmla="*/ 435077 h 435077"/>
                <a:gd name="connsiteX4" fmla="*/ 217525 w 435090"/>
                <a:gd name="connsiteY4" fmla="*/ 0 h 435077"/>
                <a:gd name="connsiteX5" fmla="*/ 3 w 435090"/>
                <a:gd name="connsiteY5" fmla="*/ 0 h 435077"/>
                <a:gd name="connsiteX6" fmla="*/ 217525 w 435090"/>
                <a:gd name="connsiteY6" fmla="*/ 217539 h 435077"/>
                <a:gd name="connsiteX7" fmla="*/ 217525 w 435090"/>
                <a:gd name="connsiteY7" fmla="*/ 0 h 435077"/>
                <a:gd name="connsiteX8" fmla="*/ 435091 w 435090"/>
                <a:gd name="connsiteY8" fmla="*/ 435077 h 435077"/>
                <a:gd name="connsiteX9" fmla="*/ 217552 w 435090"/>
                <a:gd name="connsiteY9" fmla="*/ 435077 h 435077"/>
                <a:gd name="connsiteX10" fmla="*/ 435091 w 435090"/>
                <a:gd name="connsiteY10" fmla="*/ 217539 h 435077"/>
                <a:gd name="connsiteX11" fmla="*/ 435091 w 435090"/>
                <a:gd name="connsiteY11" fmla="*/ 435077 h 435077"/>
                <a:gd name="connsiteX12" fmla="*/ 435091 w 435090"/>
                <a:gd name="connsiteY12" fmla="*/ 0 h 435077"/>
                <a:gd name="connsiteX13" fmla="*/ 217552 w 435090"/>
                <a:gd name="connsiteY13" fmla="*/ 0 h 435077"/>
                <a:gd name="connsiteX14" fmla="*/ 435091 w 435090"/>
                <a:gd name="connsiteY14" fmla="*/ 217539 h 435077"/>
                <a:gd name="connsiteX15" fmla="*/ 435091 w 43509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0" y="435077"/>
                  </a:moveTo>
                  <a:lnTo>
                    <a:pt x="217525" y="435077"/>
                  </a:lnTo>
                  <a:lnTo>
                    <a:pt x="217525" y="217539"/>
                  </a:lnTo>
                  <a:lnTo>
                    <a:pt x="0" y="435077"/>
                  </a:lnTo>
                  <a:close/>
                  <a:moveTo>
                    <a:pt x="217525" y="0"/>
                  </a:moveTo>
                  <a:lnTo>
                    <a:pt x="3" y="0"/>
                  </a:lnTo>
                  <a:lnTo>
                    <a:pt x="217525" y="217539"/>
                  </a:lnTo>
                  <a:lnTo>
                    <a:pt x="217525" y="0"/>
                  </a:lnTo>
                  <a:close/>
                  <a:moveTo>
                    <a:pt x="435091" y="435077"/>
                  </a:moveTo>
                  <a:lnTo>
                    <a:pt x="217552" y="435077"/>
                  </a:lnTo>
                  <a:lnTo>
                    <a:pt x="435091" y="217539"/>
                  </a:lnTo>
                  <a:lnTo>
                    <a:pt x="435091" y="435077"/>
                  </a:lnTo>
                  <a:close/>
                  <a:moveTo>
                    <a:pt x="435091" y="0"/>
                  </a:moveTo>
                  <a:lnTo>
                    <a:pt x="217552" y="0"/>
                  </a:lnTo>
                  <a:lnTo>
                    <a:pt x="435091" y="217539"/>
                  </a:lnTo>
                  <a:lnTo>
                    <a:pt x="435091" y="0"/>
                  </a:lnTo>
                  <a:close/>
                </a:path>
              </a:pathLst>
            </a:custGeom>
            <a:grpFill/>
            <a:ln w="27192" cap="flat">
              <a:noFill/>
              <a:prstDash val="solid"/>
              <a:miter/>
            </a:ln>
          </p:spPr>
          <p:txBody>
            <a:bodyPr rtlCol="0" anchor="ctr"/>
            <a:lstStyle/>
            <a:p>
              <a:endParaRPr lang="uk-UA"/>
            </a:p>
          </p:txBody>
        </p:sp>
        <p:sp>
          <p:nvSpPr>
            <p:cNvPr id="265" name="Freeform: Shape 264">
              <a:extLst>
                <a:ext uri="{FF2B5EF4-FFF2-40B4-BE49-F238E27FC236}">
                  <a16:creationId xmlns:a16="http://schemas.microsoft.com/office/drawing/2014/main" id="{75F72EC3-C925-196E-A244-C3DF036FC101}"/>
                </a:ext>
              </a:extLst>
            </p:cNvPr>
            <p:cNvSpPr/>
            <p:nvPr/>
          </p:nvSpPr>
          <p:spPr>
            <a:xfrm>
              <a:off x="1705924" y="7189838"/>
              <a:ext cx="435077" cy="435077"/>
            </a:xfrm>
            <a:custGeom>
              <a:avLst/>
              <a:gdLst>
                <a:gd name="connsiteX0" fmla="*/ 371366 w 435077"/>
                <a:gd name="connsiteY0" fmla="*/ 63711 h 435077"/>
                <a:gd name="connsiteX1" fmla="*/ 435077 w 435077"/>
                <a:gd name="connsiteY1" fmla="*/ 217539 h 435077"/>
                <a:gd name="connsiteX2" fmla="*/ 21895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52 w 435077"/>
                <a:gd name="connsiteY8" fmla="*/ 217539 h 435077"/>
                <a:gd name="connsiteX9" fmla="*/ 0 w 435077"/>
                <a:gd name="connsiteY9" fmla="*/ 217539 h 435077"/>
                <a:gd name="connsiteX10" fmla="*/ 63711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4" y="104527"/>
                    <a:pt x="435077" y="159836"/>
                    <a:pt x="435077" y="217539"/>
                  </a:cubicBezTo>
                  <a:lnTo>
                    <a:pt x="218952" y="217539"/>
                  </a:lnTo>
                  <a:cubicBezTo>
                    <a:pt x="276138" y="217920"/>
                    <a:pt x="330903" y="240788"/>
                    <a:pt x="371366" y="281250"/>
                  </a:cubicBezTo>
                  <a:cubicBezTo>
                    <a:pt x="412154" y="322039"/>
                    <a:pt x="435077" y="377375"/>
                    <a:pt x="435077" y="435077"/>
                  </a:cubicBezTo>
                  <a:lnTo>
                    <a:pt x="217539" y="435077"/>
                  </a:lnTo>
                  <a:lnTo>
                    <a:pt x="0" y="435077"/>
                  </a:lnTo>
                  <a:cubicBezTo>
                    <a:pt x="0" y="377375"/>
                    <a:pt x="22923" y="322039"/>
                    <a:pt x="63711" y="281250"/>
                  </a:cubicBezTo>
                  <a:cubicBezTo>
                    <a:pt x="104201" y="240788"/>
                    <a:pt x="158966" y="217920"/>
                    <a:pt x="216152" y="217539"/>
                  </a:cubicBezTo>
                  <a:lnTo>
                    <a:pt x="0" y="217539"/>
                  </a:lnTo>
                  <a:cubicBezTo>
                    <a:pt x="0" y="159836"/>
                    <a:pt x="22923" y="104527"/>
                    <a:pt x="63711" y="63711"/>
                  </a:cubicBezTo>
                  <a:cubicBezTo>
                    <a:pt x="104527" y="22923"/>
                    <a:pt x="159836" y="0"/>
                    <a:pt x="217539" y="0"/>
                  </a:cubicBezTo>
                  <a:cubicBezTo>
                    <a:pt x="275241" y="0"/>
                    <a:pt x="330577" y="22923"/>
                    <a:pt x="371366" y="63711"/>
                  </a:cubicBezTo>
                  <a:close/>
                </a:path>
              </a:pathLst>
            </a:custGeom>
            <a:grpFill/>
            <a:ln w="27192" cap="flat">
              <a:noFill/>
              <a:prstDash val="solid"/>
              <a:miter/>
            </a:ln>
          </p:spPr>
          <p:txBody>
            <a:bodyPr rtlCol="0" anchor="ctr"/>
            <a:lstStyle/>
            <a:p>
              <a:endParaRPr lang="uk-UA"/>
            </a:p>
          </p:txBody>
        </p:sp>
        <p:sp>
          <p:nvSpPr>
            <p:cNvPr id="266" name="Freeform: Shape 265">
              <a:extLst>
                <a:ext uri="{FF2B5EF4-FFF2-40B4-BE49-F238E27FC236}">
                  <a16:creationId xmlns:a16="http://schemas.microsoft.com/office/drawing/2014/main" id="{602D2890-1DBE-408B-0885-B06C916B6B40}"/>
                </a:ext>
              </a:extLst>
            </p:cNvPr>
            <p:cNvSpPr/>
            <p:nvPr/>
          </p:nvSpPr>
          <p:spPr>
            <a:xfrm>
              <a:off x="2576106"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0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50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0" y="217539"/>
                  </a:lnTo>
                  <a:lnTo>
                    <a:pt x="435077" y="217539"/>
                  </a:lnTo>
                  <a:lnTo>
                    <a:pt x="435077" y="217539"/>
                  </a:lnTo>
                  <a:lnTo>
                    <a:pt x="435077" y="217539"/>
                  </a:lnTo>
                  <a:lnTo>
                    <a:pt x="435050"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67" name="Freeform: Shape 266">
              <a:extLst>
                <a:ext uri="{FF2B5EF4-FFF2-40B4-BE49-F238E27FC236}">
                  <a16:creationId xmlns:a16="http://schemas.microsoft.com/office/drawing/2014/main" id="{1FC6F5E0-963F-79D5-114D-1ACD14F68A79}"/>
                </a:ext>
              </a:extLst>
            </p:cNvPr>
            <p:cNvSpPr/>
            <p:nvPr/>
          </p:nvSpPr>
          <p:spPr>
            <a:xfrm>
              <a:off x="4316416" y="7189838"/>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268" name="Freeform: Shape 267">
              <a:extLst>
                <a:ext uri="{FF2B5EF4-FFF2-40B4-BE49-F238E27FC236}">
                  <a16:creationId xmlns:a16="http://schemas.microsoft.com/office/drawing/2014/main" id="{8A64C88D-CEED-65A4-401E-29EB87580C43}"/>
                </a:ext>
              </a:extLst>
            </p:cNvPr>
            <p:cNvSpPr/>
            <p:nvPr/>
          </p:nvSpPr>
          <p:spPr>
            <a:xfrm>
              <a:off x="3446261"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6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6" y="435077"/>
                  </a:lnTo>
                  <a:lnTo>
                    <a:pt x="435077" y="217539"/>
                  </a:lnTo>
                  <a:lnTo>
                    <a:pt x="435077" y="435077"/>
                  </a:lnTo>
                  <a:close/>
                  <a:moveTo>
                    <a:pt x="435077" y="0"/>
                  </a:moveTo>
                  <a:lnTo>
                    <a:pt x="217566" y="0"/>
                  </a:lnTo>
                  <a:lnTo>
                    <a:pt x="435077" y="217539"/>
                  </a:lnTo>
                  <a:lnTo>
                    <a:pt x="435077" y="0"/>
                  </a:lnTo>
                  <a:close/>
                </a:path>
              </a:pathLst>
            </a:custGeom>
            <a:grpFill/>
            <a:ln w="27192" cap="flat">
              <a:noFill/>
              <a:prstDash val="solid"/>
              <a:miter/>
            </a:ln>
          </p:spPr>
          <p:txBody>
            <a:bodyPr rtlCol="0" anchor="ctr"/>
            <a:lstStyle/>
            <a:p>
              <a:endParaRPr lang="uk-UA"/>
            </a:p>
          </p:txBody>
        </p:sp>
        <p:sp>
          <p:nvSpPr>
            <p:cNvPr id="269" name="Freeform: Shape 268">
              <a:extLst>
                <a:ext uri="{FF2B5EF4-FFF2-40B4-BE49-F238E27FC236}">
                  <a16:creationId xmlns:a16="http://schemas.microsoft.com/office/drawing/2014/main" id="{DF279724-F9B0-4423-CC8A-4BB3450819E3}"/>
                </a:ext>
              </a:extLst>
            </p:cNvPr>
            <p:cNvSpPr/>
            <p:nvPr/>
          </p:nvSpPr>
          <p:spPr>
            <a:xfrm>
              <a:off x="5186597" y="7189838"/>
              <a:ext cx="435077" cy="435077"/>
            </a:xfrm>
            <a:custGeom>
              <a:avLst/>
              <a:gdLst>
                <a:gd name="connsiteX0" fmla="*/ 371366 w 435077"/>
                <a:gd name="connsiteY0" fmla="*/ 63711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5" y="104527"/>
                    <a:pt x="435077" y="159836"/>
                    <a:pt x="435077" y="217539"/>
                  </a:cubicBezTo>
                  <a:lnTo>
                    <a:pt x="218953" y="217539"/>
                  </a:lnTo>
                  <a:cubicBezTo>
                    <a:pt x="276138" y="217920"/>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920"/>
                    <a:pt x="216125" y="217539"/>
                  </a:cubicBezTo>
                  <a:lnTo>
                    <a:pt x="0" y="217539"/>
                  </a:lnTo>
                  <a:cubicBezTo>
                    <a:pt x="0" y="159836"/>
                    <a:pt x="22924" y="104527"/>
                    <a:pt x="63712" y="63711"/>
                  </a:cubicBezTo>
                  <a:cubicBezTo>
                    <a:pt x="104501" y="22923"/>
                    <a:pt x="159837" y="0"/>
                    <a:pt x="217539" y="0"/>
                  </a:cubicBezTo>
                  <a:cubicBezTo>
                    <a:pt x="275241" y="0"/>
                    <a:pt x="330550" y="22923"/>
                    <a:pt x="371366" y="63711"/>
                  </a:cubicBezTo>
                  <a:close/>
                </a:path>
              </a:pathLst>
            </a:custGeom>
            <a:grpFill/>
            <a:ln w="27192" cap="flat">
              <a:noFill/>
              <a:prstDash val="solid"/>
              <a:miter/>
            </a:ln>
          </p:spPr>
          <p:txBody>
            <a:bodyPr rtlCol="0" anchor="ctr"/>
            <a:lstStyle/>
            <a:p>
              <a:endParaRPr lang="uk-UA"/>
            </a:p>
          </p:txBody>
        </p:sp>
        <p:sp>
          <p:nvSpPr>
            <p:cNvPr id="270" name="Freeform: Shape 269">
              <a:extLst>
                <a:ext uri="{FF2B5EF4-FFF2-40B4-BE49-F238E27FC236}">
                  <a16:creationId xmlns:a16="http://schemas.microsoft.com/office/drawing/2014/main" id="{8BAB11F6-B5A5-0708-E238-287C5FD99B85}"/>
                </a:ext>
              </a:extLst>
            </p:cNvPr>
            <p:cNvSpPr/>
            <p:nvPr/>
          </p:nvSpPr>
          <p:spPr>
            <a:xfrm>
              <a:off x="6056752"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71" name="Freeform: Shape 270">
              <a:extLst>
                <a:ext uri="{FF2B5EF4-FFF2-40B4-BE49-F238E27FC236}">
                  <a16:creationId xmlns:a16="http://schemas.microsoft.com/office/drawing/2014/main" id="{10671296-DB10-F1A7-5244-561028D14EB2}"/>
                </a:ext>
              </a:extLst>
            </p:cNvPr>
            <p:cNvSpPr/>
            <p:nvPr/>
          </p:nvSpPr>
          <p:spPr>
            <a:xfrm>
              <a:off x="779706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272" name="Freeform: Shape 271">
              <a:extLst>
                <a:ext uri="{FF2B5EF4-FFF2-40B4-BE49-F238E27FC236}">
                  <a16:creationId xmlns:a16="http://schemas.microsoft.com/office/drawing/2014/main" id="{651E749C-D7DB-0BD7-8081-56F8ACE40C6B}"/>
                </a:ext>
              </a:extLst>
            </p:cNvPr>
            <p:cNvSpPr/>
            <p:nvPr/>
          </p:nvSpPr>
          <p:spPr>
            <a:xfrm>
              <a:off x="6926907"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73" name="Freeform: Shape 272">
              <a:extLst>
                <a:ext uri="{FF2B5EF4-FFF2-40B4-BE49-F238E27FC236}">
                  <a16:creationId xmlns:a16="http://schemas.microsoft.com/office/drawing/2014/main" id="{E9892BB5-0ACF-CC16-7663-E4021F999603}"/>
                </a:ext>
              </a:extLst>
            </p:cNvPr>
            <p:cNvSpPr/>
            <p:nvPr/>
          </p:nvSpPr>
          <p:spPr>
            <a:xfrm>
              <a:off x="8667217" y="7189838"/>
              <a:ext cx="435104" cy="435077"/>
            </a:xfrm>
            <a:custGeom>
              <a:avLst/>
              <a:gdLst>
                <a:gd name="connsiteX0" fmla="*/ 371366 w 435104"/>
                <a:gd name="connsiteY0" fmla="*/ 63711 h 435077"/>
                <a:gd name="connsiteX1" fmla="*/ 435077 w 435104"/>
                <a:gd name="connsiteY1" fmla="*/ 217539 h 435077"/>
                <a:gd name="connsiteX2" fmla="*/ 218953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6152 w 435104"/>
                <a:gd name="connsiteY8" fmla="*/ 217539 h 435077"/>
                <a:gd name="connsiteX9" fmla="*/ 0 w 435104"/>
                <a:gd name="connsiteY9" fmla="*/ 217539 h 435077"/>
                <a:gd name="connsiteX10" fmla="*/ 63739 w 435104"/>
                <a:gd name="connsiteY10" fmla="*/ 63711 h 435077"/>
                <a:gd name="connsiteX11" fmla="*/ 217539 w 435104"/>
                <a:gd name="connsiteY11" fmla="*/ 0 h 435077"/>
                <a:gd name="connsiteX12" fmla="*/ 371366 w 435104"/>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1"/>
                  </a:moveTo>
                  <a:cubicBezTo>
                    <a:pt x="412182" y="104527"/>
                    <a:pt x="435077" y="159836"/>
                    <a:pt x="435077" y="217539"/>
                  </a:cubicBezTo>
                  <a:lnTo>
                    <a:pt x="218953" y="217539"/>
                  </a:lnTo>
                  <a:cubicBezTo>
                    <a:pt x="276138" y="217920"/>
                    <a:pt x="330904" y="240788"/>
                    <a:pt x="371366" y="281250"/>
                  </a:cubicBezTo>
                  <a:cubicBezTo>
                    <a:pt x="412182" y="322039"/>
                    <a:pt x="435105" y="377375"/>
                    <a:pt x="435105" y="435077"/>
                  </a:cubicBezTo>
                  <a:lnTo>
                    <a:pt x="217566" y="435077"/>
                  </a:lnTo>
                  <a:lnTo>
                    <a:pt x="27" y="435077"/>
                  </a:lnTo>
                  <a:cubicBezTo>
                    <a:pt x="27" y="377375"/>
                    <a:pt x="22924" y="322039"/>
                    <a:pt x="63739" y="281250"/>
                  </a:cubicBezTo>
                  <a:cubicBezTo>
                    <a:pt x="104201" y="240788"/>
                    <a:pt x="158967" y="217920"/>
                    <a:pt x="216152" y="217539"/>
                  </a:cubicBezTo>
                  <a:lnTo>
                    <a:pt x="0" y="217539"/>
                  </a:lnTo>
                  <a:cubicBezTo>
                    <a:pt x="0" y="159836"/>
                    <a:pt x="22924" y="104527"/>
                    <a:pt x="63739" y="63711"/>
                  </a:cubicBezTo>
                  <a:cubicBezTo>
                    <a:pt x="104527" y="22923"/>
                    <a:pt x="159864" y="0"/>
                    <a:pt x="217539" y="0"/>
                  </a:cubicBezTo>
                  <a:cubicBezTo>
                    <a:pt x="275241" y="0"/>
                    <a:pt x="330578" y="22923"/>
                    <a:pt x="371366" y="63711"/>
                  </a:cubicBezTo>
                  <a:close/>
                </a:path>
              </a:pathLst>
            </a:custGeom>
            <a:grpFill/>
            <a:ln w="27192" cap="flat">
              <a:noFill/>
              <a:prstDash val="solid"/>
              <a:miter/>
            </a:ln>
          </p:spPr>
          <p:txBody>
            <a:bodyPr rtlCol="0" anchor="ctr"/>
            <a:lstStyle/>
            <a:p>
              <a:endParaRPr lang="uk-UA"/>
            </a:p>
          </p:txBody>
        </p:sp>
        <p:sp>
          <p:nvSpPr>
            <p:cNvPr id="274" name="Freeform: Shape 273">
              <a:extLst>
                <a:ext uri="{FF2B5EF4-FFF2-40B4-BE49-F238E27FC236}">
                  <a16:creationId xmlns:a16="http://schemas.microsoft.com/office/drawing/2014/main" id="{E2688B02-6DBA-6339-5160-5E25E270BC67}"/>
                </a:ext>
              </a:extLst>
            </p:cNvPr>
            <p:cNvSpPr/>
            <p:nvPr/>
          </p:nvSpPr>
          <p:spPr>
            <a:xfrm>
              <a:off x="9537399"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75" name="Freeform: Shape 274">
              <a:extLst>
                <a:ext uri="{FF2B5EF4-FFF2-40B4-BE49-F238E27FC236}">
                  <a16:creationId xmlns:a16="http://schemas.microsoft.com/office/drawing/2014/main" id="{91F4C269-62DA-DE64-5EA6-496E5C953248}"/>
                </a:ext>
              </a:extLst>
            </p:cNvPr>
            <p:cNvSpPr/>
            <p:nvPr/>
          </p:nvSpPr>
          <p:spPr>
            <a:xfrm>
              <a:off x="1127770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76" name="Freeform: Shape 275">
              <a:extLst>
                <a:ext uri="{FF2B5EF4-FFF2-40B4-BE49-F238E27FC236}">
                  <a16:creationId xmlns:a16="http://schemas.microsoft.com/office/drawing/2014/main" id="{D4238802-72A0-A2E6-ABA1-9DB28BF92EDB}"/>
                </a:ext>
              </a:extLst>
            </p:cNvPr>
            <p:cNvSpPr/>
            <p:nvPr/>
          </p:nvSpPr>
          <p:spPr>
            <a:xfrm>
              <a:off x="10407554" y="7189838"/>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77" name="Freeform: Shape 276">
              <a:extLst>
                <a:ext uri="{FF2B5EF4-FFF2-40B4-BE49-F238E27FC236}">
                  <a16:creationId xmlns:a16="http://schemas.microsoft.com/office/drawing/2014/main" id="{4E955BD4-4B60-BEFF-D437-C5391DCAB7E3}"/>
                </a:ext>
              </a:extLst>
            </p:cNvPr>
            <p:cNvSpPr/>
            <p:nvPr/>
          </p:nvSpPr>
          <p:spPr>
            <a:xfrm>
              <a:off x="12147864" y="7189838"/>
              <a:ext cx="435103" cy="435077"/>
            </a:xfrm>
            <a:custGeom>
              <a:avLst/>
              <a:gdLst>
                <a:gd name="connsiteX0" fmla="*/ 371365 w 435103"/>
                <a:gd name="connsiteY0" fmla="*/ 63711 h 435077"/>
                <a:gd name="connsiteX1" fmla="*/ 435077 w 435103"/>
                <a:gd name="connsiteY1" fmla="*/ 217539 h 435077"/>
                <a:gd name="connsiteX2" fmla="*/ 218953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6151 w 435103"/>
                <a:gd name="connsiteY8" fmla="*/ 217539 h 435077"/>
                <a:gd name="connsiteX9" fmla="*/ 0 w 435103"/>
                <a:gd name="connsiteY9" fmla="*/ 217539 h 435077"/>
                <a:gd name="connsiteX10" fmla="*/ 63739 w 435103"/>
                <a:gd name="connsiteY10" fmla="*/ 63711 h 435077"/>
                <a:gd name="connsiteX11" fmla="*/ 217539 w 435103"/>
                <a:gd name="connsiteY11" fmla="*/ 0 h 435077"/>
                <a:gd name="connsiteX12" fmla="*/ 371365 w 435103"/>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1"/>
                  </a:moveTo>
                  <a:cubicBezTo>
                    <a:pt x="412180" y="104527"/>
                    <a:pt x="435077" y="159836"/>
                    <a:pt x="435077" y="217539"/>
                  </a:cubicBezTo>
                  <a:lnTo>
                    <a:pt x="218953" y="217539"/>
                  </a:lnTo>
                  <a:cubicBezTo>
                    <a:pt x="276137" y="217920"/>
                    <a:pt x="330902" y="240788"/>
                    <a:pt x="371365" y="281250"/>
                  </a:cubicBezTo>
                  <a:cubicBezTo>
                    <a:pt x="412180" y="322039"/>
                    <a:pt x="435104" y="377375"/>
                    <a:pt x="435104" y="435077"/>
                  </a:cubicBezTo>
                  <a:lnTo>
                    <a:pt x="217565" y="435077"/>
                  </a:lnTo>
                  <a:lnTo>
                    <a:pt x="27" y="435077"/>
                  </a:lnTo>
                  <a:cubicBezTo>
                    <a:pt x="27" y="377375"/>
                    <a:pt x="22922" y="322039"/>
                    <a:pt x="63739" y="281250"/>
                  </a:cubicBezTo>
                  <a:cubicBezTo>
                    <a:pt x="104200" y="240788"/>
                    <a:pt x="158965" y="217920"/>
                    <a:pt x="216151" y="217539"/>
                  </a:cubicBezTo>
                  <a:lnTo>
                    <a:pt x="0" y="217539"/>
                  </a:lnTo>
                  <a:cubicBezTo>
                    <a:pt x="0" y="159836"/>
                    <a:pt x="22922" y="104527"/>
                    <a:pt x="63739" y="63711"/>
                  </a:cubicBezTo>
                  <a:cubicBezTo>
                    <a:pt x="104527" y="22923"/>
                    <a:pt x="159863" y="0"/>
                    <a:pt x="217539" y="0"/>
                  </a:cubicBezTo>
                  <a:cubicBezTo>
                    <a:pt x="275239" y="0"/>
                    <a:pt x="330577" y="22923"/>
                    <a:pt x="371365" y="63711"/>
                  </a:cubicBezTo>
                  <a:close/>
                </a:path>
              </a:pathLst>
            </a:custGeom>
            <a:grpFill/>
            <a:ln w="27192" cap="flat">
              <a:noFill/>
              <a:prstDash val="solid"/>
              <a:miter/>
            </a:ln>
          </p:spPr>
          <p:txBody>
            <a:bodyPr rtlCol="0" anchor="ctr"/>
            <a:lstStyle/>
            <a:p>
              <a:endParaRPr lang="uk-UA"/>
            </a:p>
          </p:txBody>
        </p:sp>
        <p:sp>
          <p:nvSpPr>
            <p:cNvPr id="278" name="Freeform: Shape 277">
              <a:extLst>
                <a:ext uri="{FF2B5EF4-FFF2-40B4-BE49-F238E27FC236}">
                  <a16:creationId xmlns:a16="http://schemas.microsoft.com/office/drawing/2014/main" id="{E2696F5F-FA38-53D4-16B6-55EEBE2BD1B5}"/>
                </a:ext>
              </a:extLst>
            </p:cNvPr>
            <p:cNvSpPr/>
            <p:nvPr/>
          </p:nvSpPr>
          <p:spPr>
            <a:xfrm>
              <a:off x="13017991" y="7189811"/>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79" name="Freeform: Shape 278">
              <a:extLst>
                <a:ext uri="{FF2B5EF4-FFF2-40B4-BE49-F238E27FC236}">
                  <a16:creationId xmlns:a16="http://schemas.microsoft.com/office/drawing/2014/main" id="{BE34902E-CD43-5674-3E5B-1DB967780319}"/>
                </a:ext>
              </a:extLst>
            </p:cNvPr>
            <p:cNvSpPr/>
            <p:nvPr/>
          </p:nvSpPr>
          <p:spPr>
            <a:xfrm>
              <a:off x="14758382" y="718983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280" name="Freeform: Shape 279">
              <a:extLst>
                <a:ext uri="{FF2B5EF4-FFF2-40B4-BE49-F238E27FC236}">
                  <a16:creationId xmlns:a16="http://schemas.microsoft.com/office/drawing/2014/main" id="{0AC2CDE5-4E52-B0FB-C26F-C16907114259}"/>
                </a:ext>
              </a:extLst>
            </p:cNvPr>
            <p:cNvSpPr/>
            <p:nvPr/>
          </p:nvSpPr>
          <p:spPr>
            <a:xfrm>
              <a:off x="1388820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81" name="Freeform: Shape 280">
              <a:extLst>
                <a:ext uri="{FF2B5EF4-FFF2-40B4-BE49-F238E27FC236}">
                  <a16:creationId xmlns:a16="http://schemas.microsoft.com/office/drawing/2014/main" id="{540B84D8-DA53-0BDE-2B3E-C8B8AE3A9F12}"/>
                </a:ext>
              </a:extLst>
            </p:cNvPr>
            <p:cNvSpPr/>
            <p:nvPr/>
          </p:nvSpPr>
          <p:spPr>
            <a:xfrm>
              <a:off x="1562853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82" y="322039"/>
                    <a:pt x="435077" y="377375"/>
                    <a:pt x="435077" y="435077"/>
                  </a:cubicBezTo>
                  <a:lnTo>
                    <a:pt x="217539" y="435077"/>
                  </a:lnTo>
                  <a:lnTo>
                    <a:pt x="0" y="435077"/>
                  </a:lnTo>
                  <a:cubicBezTo>
                    <a:pt x="0" y="377375"/>
                    <a:pt x="22924" y="322039"/>
                    <a:pt x="63739" y="281250"/>
                  </a:cubicBezTo>
                  <a:cubicBezTo>
                    <a:pt x="104202" y="240788"/>
                    <a:pt x="158967" y="217920"/>
                    <a:pt x="216153" y="217539"/>
                  </a:cubicBezTo>
                  <a:lnTo>
                    <a:pt x="0" y="217539"/>
                  </a:lnTo>
                  <a:cubicBezTo>
                    <a:pt x="0" y="159836"/>
                    <a:pt x="22924" y="104527"/>
                    <a:pt x="63712" y="63711"/>
                  </a:cubicBezTo>
                  <a:cubicBezTo>
                    <a:pt x="104527" y="22923"/>
                    <a:pt x="159865"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282" name="Freeform: Shape 281">
              <a:extLst>
                <a:ext uri="{FF2B5EF4-FFF2-40B4-BE49-F238E27FC236}">
                  <a16:creationId xmlns:a16="http://schemas.microsoft.com/office/drawing/2014/main" id="{6C4774FE-4AB4-191B-ABAE-9F8653964670}"/>
                </a:ext>
              </a:extLst>
            </p:cNvPr>
            <p:cNvSpPr/>
            <p:nvPr/>
          </p:nvSpPr>
          <p:spPr>
            <a:xfrm>
              <a:off x="1649871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77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49" y="217539"/>
                  </a:lnTo>
                  <a:lnTo>
                    <a:pt x="435077" y="217539"/>
                  </a:lnTo>
                  <a:lnTo>
                    <a:pt x="435049" y="217539"/>
                  </a:lnTo>
                  <a:lnTo>
                    <a:pt x="435077"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83" name="Freeform: Shape 282">
              <a:extLst>
                <a:ext uri="{FF2B5EF4-FFF2-40B4-BE49-F238E27FC236}">
                  <a16:creationId xmlns:a16="http://schemas.microsoft.com/office/drawing/2014/main" id="{D25BA2CB-911A-DBB1-BC76-747C593F864B}"/>
                </a:ext>
              </a:extLst>
            </p:cNvPr>
            <p:cNvSpPr/>
            <p:nvPr/>
          </p:nvSpPr>
          <p:spPr>
            <a:xfrm>
              <a:off x="1823902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84" name="Freeform: Shape 283">
              <a:extLst>
                <a:ext uri="{FF2B5EF4-FFF2-40B4-BE49-F238E27FC236}">
                  <a16:creationId xmlns:a16="http://schemas.microsoft.com/office/drawing/2014/main" id="{E2403443-C573-2CE8-A299-306E4C6E6487}"/>
                </a:ext>
              </a:extLst>
            </p:cNvPr>
            <p:cNvSpPr/>
            <p:nvPr/>
          </p:nvSpPr>
          <p:spPr>
            <a:xfrm>
              <a:off x="1736887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85" name="Freeform: Shape 284">
              <a:extLst>
                <a:ext uri="{FF2B5EF4-FFF2-40B4-BE49-F238E27FC236}">
                  <a16:creationId xmlns:a16="http://schemas.microsoft.com/office/drawing/2014/main" id="{FDADE595-02FC-5442-E04F-5824F3D1CAFE}"/>
                </a:ext>
              </a:extLst>
            </p:cNvPr>
            <p:cNvSpPr/>
            <p:nvPr/>
          </p:nvSpPr>
          <p:spPr>
            <a:xfrm>
              <a:off x="19109210" y="7189838"/>
              <a:ext cx="435077" cy="435077"/>
            </a:xfrm>
            <a:custGeom>
              <a:avLst/>
              <a:gdLst>
                <a:gd name="connsiteX0" fmla="*/ 371339 w 435077"/>
                <a:gd name="connsiteY0" fmla="*/ 63711 h 435077"/>
                <a:gd name="connsiteX1" fmla="*/ 435077 w 435077"/>
                <a:gd name="connsiteY1" fmla="*/ 217539 h 435077"/>
                <a:gd name="connsiteX2" fmla="*/ 218926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39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1"/>
                  </a:moveTo>
                  <a:cubicBezTo>
                    <a:pt x="412154" y="104527"/>
                    <a:pt x="435077" y="159836"/>
                    <a:pt x="435077" y="217539"/>
                  </a:cubicBezTo>
                  <a:lnTo>
                    <a:pt x="218926" y="217539"/>
                  </a:lnTo>
                  <a:cubicBezTo>
                    <a:pt x="276111" y="217920"/>
                    <a:pt x="330877"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920"/>
                    <a:pt x="216125" y="217539"/>
                  </a:cubicBezTo>
                  <a:lnTo>
                    <a:pt x="0" y="217539"/>
                  </a:lnTo>
                  <a:cubicBezTo>
                    <a:pt x="0" y="159836"/>
                    <a:pt x="22895" y="104527"/>
                    <a:pt x="63712" y="63711"/>
                  </a:cubicBezTo>
                  <a:cubicBezTo>
                    <a:pt x="104501" y="22923"/>
                    <a:pt x="159836" y="0"/>
                    <a:pt x="217539" y="0"/>
                  </a:cubicBezTo>
                  <a:cubicBezTo>
                    <a:pt x="275215" y="0"/>
                    <a:pt x="330550" y="22923"/>
                    <a:pt x="371339" y="63711"/>
                  </a:cubicBezTo>
                  <a:close/>
                </a:path>
              </a:pathLst>
            </a:custGeom>
            <a:grpFill/>
            <a:ln w="27192" cap="flat">
              <a:noFill/>
              <a:prstDash val="solid"/>
              <a:miter/>
            </a:ln>
          </p:spPr>
          <p:txBody>
            <a:bodyPr rtlCol="0" anchor="ctr"/>
            <a:lstStyle/>
            <a:p>
              <a:endParaRPr lang="uk-UA"/>
            </a:p>
          </p:txBody>
        </p:sp>
        <p:sp>
          <p:nvSpPr>
            <p:cNvPr id="286" name="Freeform: Shape 285">
              <a:extLst>
                <a:ext uri="{FF2B5EF4-FFF2-40B4-BE49-F238E27FC236}">
                  <a16:creationId xmlns:a16="http://schemas.microsoft.com/office/drawing/2014/main" id="{BB0E70F4-FE2A-A505-9228-6298AEF8C633}"/>
                </a:ext>
              </a:extLst>
            </p:cNvPr>
            <p:cNvSpPr/>
            <p:nvPr/>
          </p:nvSpPr>
          <p:spPr>
            <a:xfrm>
              <a:off x="19979365"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87" name="Freeform: Shape 286">
              <a:extLst>
                <a:ext uri="{FF2B5EF4-FFF2-40B4-BE49-F238E27FC236}">
                  <a16:creationId xmlns:a16="http://schemas.microsoft.com/office/drawing/2014/main" id="{B8DCC521-8AA0-C6FF-0BF3-36E2621F63CC}"/>
                </a:ext>
              </a:extLst>
            </p:cNvPr>
            <p:cNvSpPr/>
            <p:nvPr/>
          </p:nvSpPr>
          <p:spPr>
            <a:xfrm>
              <a:off x="2171970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88" name="Freeform: Shape 287">
              <a:extLst>
                <a:ext uri="{FF2B5EF4-FFF2-40B4-BE49-F238E27FC236}">
                  <a16:creationId xmlns:a16="http://schemas.microsoft.com/office/drawing/2014/main" id="{54A95C27-00CE-2069-EF07-9DEC4121671C}"/>
                </a:ext>
              </a:extLst>
            </p:cNvPr>
            <p:cNvSpPr/>
            <p:nvPr/>
          </p:nvSpPr>
          <p:spPr>
            <a:xfrm>
              <a:off x="2084952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89" name="Freeform: Shape 288">
              <a:extLst>
                <a:ext uri="{FF2B5EF4-FFF2-40B4-BE49-F238E27FC236}">
                  <a16:creationId xmlns:a16="http://schemas.microsoft.com/office/drawing/2014/main" id="{77EF2081-7E7F-A4D1-7212-4C7F0BC8077F}"/>
                </a:ext>
              </a:extLst>
            </p:cNvPr>
            <p:cNvSpPr/>
            <p:nvPr/>
          </p:nvSpPr>
          <p:spPr>
            <a:xfrm>
              <a:off x="2258985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55" y="322039"/>
                    <a:pt x="435077" y="377375"/>
                    <a:pt x="435077" y="435077"/>
                  </a:cubicBezTo>
                  <a:lnTo>
                    <a:pt x="217539" y="435077"/>
                  </a:lnTo>
                  <a:lnTo>
                    <a:pt x="0" y="435077"/>
                  </a:lnTo>
                  <a:cubicBezTo>
                    <a:pt x="0" y="377375"/>
                    <a:pt x="22924" y="322039"/>
                    <a:pt x="63712" y="281250"/>
                  </a:cubicBezTo>
                  <a:cubicBezTo>
                    <a:pt x="104202" y="240788"/>
                    <a:pt x="158967" y="217920"/>
                    <a:pt x="216153" y="217539"/>
                  </a:cubicBezTo>
                  <a:lnTo>
                    <a:pt x="0" y="217539"/>
                  </a:lnTo>
                  <a:cubicBezTo>
                    <a:pt x="0" y="159836"/>
                    <a:pt x="22924" y="104527"/>
                    <a:pt x="63712" y="63711"/>
                  </a:cubicBezTo>
                  <a:cubicBezTo>
                    <a:pt x="104529" y="22923"/>
                    <a:pt x="159838"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290" name="Freeform: Shape 289">
              <a:extLst>
                <a:ext uri="{FF2B5EF4-FFF2-40B4-BE49-F238E27FC236}">
                  <a16:creationId xmlns:a16="http://schemas.microsoft.com/office/drawing/2014/main" id="{92D363CE-1043-EB81-A170-76348A7164A8}"/>
                </a:ext>
              </a:extLst>
            </p:cNvPr>
            <p:cNvSpPr/>
            <p:nvPr/>
          </p:nvSpPr>
          <p:spPr>
            <a:xfrm>
              <a:off x="2346003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10 w 435077"/>
                <a:gd name="connsiteY5" fmla="*/ 435077 h 435077"/>
                <a:gd name="connsiteX6" fmla="*/ 217510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49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10" y="435077"/>
                  </a:lnTo>
                  <a:lnTo>
                    <a:pt x="217510" y="435077"/>
                  </a:lnTo>
                  <a:lnTo>
                    <a:pt x="435049" y="217539"/>
                  </a:lnTo>
                  <a:lnTo>
                    <a:pt x="435077" y="217539"/>
                  </a:lnTo>
                  <a:lnTo>
                    <a:pt x="435049" y="217539"/>
                  </a:lnTo>
                  <a:lnTo>
                    <a:pt x="435049"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91" name="Freeform: Shape 290">
              <a:extLst>
                <a:ext uri="{FF2B5EF4-FFF2-40B4-BE49-F238E27FC236}">
                  <a16:creationId xmlns:a16="http://schemas.microsoft.com/office/drawing/2014/main" id="{C41B87BB-9308-A692-8E9F-1DE91248ED8E}"/>
                </a:ext>
              </a:extLst>
            </p:cNvPr>
            <p:cNvSpPr/>
            <p:nvPr/>
          </p:nvSpPr>
          <p:spPr>
            <a:xfrm>
              <a:off x="2433019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92" name="Freeform: Shape 291">
              <a:extLst>
                <a:ext uri="{FF2B5EF4-FFF2-40B4-BE49-F238E27FC236}">
                  <a16:creationId xmlns:a16="http://schemas.microsoft.com/office/drawing/2014/main" id="{E050A21D-15AD-609E-ADD5-D5F904E992F8}"/>
                </a:ext>
              </a:extLst>
            </p:cNvPr>
            <p:cNvSpPr/>
            <p:nvPr/>
          </p:nvSpPr>
          <p:spPr>
            <a:xfrm>
              <a:off x="83576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293" name="Freeform: Shape 292">
              <a:extLst>
                <a:ext uri="{FF2B5EF4-FFF2-40B4-BE49-F238E27FC236}">
                  <a16:creationId xmlns:a16="http://schemas.microsoft.com/office/drawing/2014/main" id="{49D36B96-A350-CB1C-D493-1E51AD268AAA}"/>
                </a:ext>
              </a:extLst>
            </p:cNvPr>
            <p:cNvSpPr/>
            <p:nvPr/>
          </p:nvSpPr>
          <p:spPr>
            <a:xfrm>
              <a:off x="-34398" y="8059993"/>
              <a:ext cx="435090" cy="435077"/>
            </a:xfrm>
            <a:custGeom>
              <a:avLst/>
              <a:gdLst>
                <a:gd name="connsiteX0" fmla="*/ 217552 w 435090"/>
                <a:gd name="connsiteY0" fmla="*/ 435077 h 435077"/>
                <a:gd name="connsiteX1" fmla="*/ 217552 w 435090"/>
                <a:gd name="connsiteY1" fmla="*/ 0 h 435077"/>
                <a:gd name="connsiteX2" fmla="*/ 435091 w 435090"/>
                <a:gd name="connsiteY2" fmla="*/ 217539 h 435077"/>
                <a:gd name="connsiteX3" fmla="*/ 217552 w 435090"/>
                <a:gd name="connsiteY3" fmla="*/ 435077 h 435077"/>
                <a:gd name="connsiteX4" fmla="*/ 0 w 435090"/>
                <a:gd name="connsiteY4" fmla="*/ 435077 h 435077"/>
                <a:gd name="connsiteX5" fmla="*/ 0 w 435090"/>
                <a:gd name="connsiteY5" fmla="*/ 27 h 435077"/>
                <a:gd name="connsiteX6" fmla="*/ 217525 w 435090"/>
                <a:gd name="connsiteY6" fmla="*/ 217566 h 435077"/>
                <a:gd name="connsiteX7" fmla="*/ 0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217552" y="435077"/>
                  </a:moveTo>
                  <a:lnTo>
                    <a:pt x="217552" y="0"/>
                  </a:lnTo>
                  <a:lnTo>
                    <a:pt x="435091" y="217539"/>
                  </a:lnTo>
                  <a:lnTo>
                    <a:pt x="217552" y="435077"/>
                  </a:lnTo>
                  <a:close/>
                  <a:moveTo>
                    <a:pt x="0" y="435077"/>
                  </a:moveTo>
                  <a:lnTo>
                    <a:pt x="0" y="27"/>
                  </a:lnTo>
                  <a:lnTo>
                    <a:pt x="217525" y="217566"/>
                  </a:lnTo>
                  <a:lnTo>
                    <a:pt x="0" y="435077"/>
                  </a:lnTo>
                  <a:close/>
                </a:path>
              </a:pathLst>
            </a:custGeom>
            <a:grpFill/>
            <a:ln w="27192" cap="flat">
              <a:noFill/>
              <a:prstDash val="solid"/>
              <a:miter/>
            </a:ln>
          </p:spPr>
          <p:txBody>
            <a:bodyPr rtlCol="0" anchor="ctr"/>
            <a:lstStyle/>
            <a:p>
              <a:endParaRPr lang="uk-UA"/>
            </a:p>
          </p:txBody>
        </p:sp>
        <p:sp>
          <p:nvSpPr>
            <p:cNvPr id="294" name="Freeform: Shape 293">
              <a:extLst>
                <a:ext uri="{FF2B5EF4-FFF2-40B4-BE49-F238E27FC236}">
                  <a16:creationId xmlns:a16="http://schemas.microsoft.com/office/drawing/2014/main" id="{B19FA4C0-1C8F-1E6B-5194-B3F4DD59800E}"/>
                </a:ext>
              </a:extLst>
            </p:cNvPr>
            <p:cNvSpPr/>
            <p:nvPr/>
          </p:nvSpPr>
          <p:spPr>
            <a:xfrm>
              <a:off x="1705924" y="805999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77" y="194616"/>
                    <a:pt x="275241" y="217539"/>
                    <a:pt x="217539" y="217539"/>
                  </a:cubicBezTo>
                  <a:cubicBezTo>
                    <a:pt x="159836" y="217539"/>
                    <a:pt x="104527" y="194616"/>
                    <a:pt x="63711" y="153827"/>
                  </a:cubicBezTo>
                  <a:close/>
                  <a:moveTo>
                    <a:pt x="63711" y="281250"/>
                  </a:moveTo>
                  <a:cubicBezTo>
                    <a:pt x="22923" y="322066"/>
                    <a:pt x="0" y="377402"/>
                    <a:pt x="0" y="435077"/>
                  </a:cubicBezTo>
                  <a:lnTo>
                    <a:pt x="217539" y="435077"/>
                  </a:lnTo>
                  <a:lnTo>
                    <a:pt x="435077" y="435077"/>
                  </a:lnTo>
                  <a:cubicBezTo>
                    <a:pt x="435077" y="377402"/>
                    <a:pt x="412154" y="322066"/>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295" name="Freeform: Shape 294">
              <a:extLst>
                <a:ext uri="{FF2B5EF4-FFF2-40B4-BE49-F238E27FC236}">
                  <a16:creationId xmlns:a16="http://schemas.microsoft.com/office/drawing/2014/main" id="{B209BFF9-D721-EA51-D584-C77BB1DFC3BD}"/>
                </a:ext>
              </a:extLst>
            </p:cNvPr>
            <p:cNvSpPr/>
            <p:nvPr/>
          </p:nvSpPr>
          <p:spPr>
            <a:xfrm>
              <a:off x="2576106"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296" name="Freeform: Shape 295">
              <a:extLst>
                <a:ext uri="{FF2B5EF4-FFF2-40B4-BE49-F238E27FC236}">
                  <a16:creationId xmlns:a16="http://schemas.microsoft.com/office/drawing/2014/main" id="{882074F1-3C18-7A9E-28BF-2234C1531F20}"/>
                </a:ext>
              </a:extLst>
            </p:cNvPr>
            <p:cNvSpPr/>
            <p:nvPr/>
          </p:nvSpPr>
          <p:spPr>
            <a:xfrm>
              <a:off x="4316416"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97" name="Freeform: Shape 296">
              <a:extLst>
                <a:ext uri="{FF2B5EF4-FFF2-40B4-BE49-F238E27FC236}">
                  <a16:creationId xmlns:a16="http://schemas.microsoft.com/office/drawing/2014/main" id="{F697CF43-010E-48AE-F5DD-EC2CDA76A9EB}"/>
                </a:ext>
              </a:extLst>
            </p:cNvPr>
            <p:cNvSpPr/>
            <p:nvPr/>
          </p:nvSpPr>
          <p:spPr>
            <a:xfrm>
              <a:off x="3446261"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298" name="Freeform: Shape 297">
              <a:extLst>
                <a:ext uri="{FF2B5EF4-FFF2-40B4-BE49-F238E27FC236}">
                  <a16:creationId xmlns:a16="http://schemas.microsoft.com/office/drawing/2014/main" id="{4AA32CA9-F3E1-3165-3169-DF559257FDB3}"/>
                </a:ext>
              </a:extLst>
            </p:cNvPr>
            <p:cNvSpPr/>
            <p:nvPr/>
          </p:nvSpPr>
          <p:spPr>
            <a:xfrm>
              <a:off x="5186597"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299" name="Freeform: Shape 298">
              <a:extLst>
                <a:ext uri="{FF2B5EF4-FFF2-40B4-BE49-F238E27FC236}">
                  <a16:creationId xmlns:a16="http://schemas.microsoft.com/office/drawing/2014/main" id="{0EADE6F5-0383-46F1-08A0-494286FD1958}"/>
                </a:ext>
              </a:extLst>
            </p:cNvPr>
            <p:cNvSpPr/>
            <p:nvPr/>
          </p:nvSpPr>
          <p:spPr>
            <a:xfrm>
              <a:off x="6056752"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300" name="Freeform: Shape 299">
              <a:extLst>
                <a:ext uri="{FF2B5EF4-FFF2-40B4-BE49-F238E27FC236}">
                  <a16:creationId xmlns:a16="http://schemas.microsoft.com/office/drawing/2014/main" id="{181282FB-F21F-1E8A-D03F-678D5A94F2EC}"/>
                </a:ext>
              </a:extLst>
            </p:cNvPr>
            <p:cNvSpPr/>
            <p:nvPr/>
          </p:nvSpPr>
          <p:spPr>
            <a:xfrm>
              <a:off x="7797062" y="805999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301" name="Freeform: Shape 300">
              <a:extLst>
                <a:ext uri="{FF2B5EF4-FFF2-40B4-BE49-F238E27FC236}">
                  <a16:creationId xmlns:a16="http://schemas.microsoft.com/office/drawing/2014/main" id="{D160EC50-C8EB-44E1-3F00-8FD87ABD42A3}"/>
                </a:ext>
              </a:extLst>
            </p:cNvPr>
            <p:cNvSpPr/>
            <p:nvPr/>
          </p:nvSpPr>
          <p:spPr>
            <a:xfrm>
              <a:off x="6926907"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02" name="Freeform: Shape 301">
              <a:extLst>
                <a:ext uri="{FF2B5EF4-FFF2-40B4-BE49-F238E27FC236}">
                  <a16:creationId xmlns:a16="http://schemas.microsoft.com/office/drawing/2014/main" id="{04E2E98B-4500-B74C-78AF-97776B92E520}"/>
                </a:ext>
              </a:extLst>
            </p:cNvPr>
            <p:cNvSpPr/>
            <p:nvPr/>
          </p:nvSpPr>
          <p:spPr>
            <a:xfrm>
              <a:off x="8667217"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402"/>
                    <a:pt x="0" y="435077"/>
                  </a:cubicBezTo>
                  <a:lnTo>
                    <a:pt x="217539" y="435077"/>
                  </a:lnTo>
                  <a:lnTo>
                    <a:pt x="435077" y="435077"/>
                  </a:lnTo>
                  <a:cubicBezTo>
                    <a:pt x="435077" y="377402"/>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303" name="Freeform: Shape 302">
              <a:extLst>
                <a:ext uri="{FF2B5EF4-FFF2-40B4-BE49-F238E27FC236}">
                  <a16:creationId xmlns:a16="http://schemas.microsoft.com/office/drawing/2014/main" id="{CF0D0609-5B6D-964A-FCAD-DA23035171B0}"/>
                </a:ext>
              </a:extLst>
            </p:cNvPr>
            <p:cNvSpPr/>
            <p:nvPr/>
          </p:nvSpPr>
          <p:spPr>
            <a:xfrm>
              <a:off x="953739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304" name="Freeform: Shape 303">
              <a:extLst>
                <a:ext uri="{FF2B5EF4-FFF2-40B4-BE49-F238E27FC236}">
                  <a16:creationId xmlns:a16="http://schemas.microsoft.com/office/drawing/2014/main" id="{A34B9304-D73E-DC70-A437-3AA81EE4EF00}"/>
                </a:ext>
              </a:extLst>
            </p:cNvPr>
            <p:cNvSpPr/>
            <p:nvPr/>
          </p:nvSpPr>
          <p:spPr>
            <a:xfrm>
              <a:off x="1127770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305" name="Freeform: Shape 304">
              <a:extLst>
                <a:ext uri="{FF2B5EF4-FFF2-40B4-BE49-F238E27FC236}">
                  <a16:creationId xmlns:a16="http://schemas.microsoft.com/office/drawing/2014/main" id="{9F4EFCA4-B257-4EC3-730F-85BB6BF609CC}"/>
                </a:ext>
              </a:extLst>
            </p:cNvPr>
            <p:cNvSpPr/>
            <p:nvPr/>
          </p:nvSpPr>
          <p:spPr>
            <a:xfrm>
              <a:off x="1040755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06" name="Freeform: Shape 305">
              <a:extLst>
                <a:ext uri="{FF2B5EF4-FFF2-40B4-BE49-F238E27FC236}">
                  <a16:creationId xmlns:a16="http://schemas.microsoft.com/office/drawing/2014/main" id="{F5B37114-0454-299A-0DD2-6CE0402E08D1}"/>
                </a:ext>
              </a:extLst>
            </p:cNvPr>
            <p:cNvSpPr/>
            <p:nvPr/>
          </p:nvSpPr>
          <p:spPr>
            <a:xfrm>
              <a:off x="12147864"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9"/>
                    <a:pt x="0" y="57702"/>
                    <a:pt x="0" y="0"/>
                  </a:cubicBezTo>
                  <a:lnTo>
                    <a:pt x="217539" y="0"/>
                  </a:lnTo>
                  <a:lnTo>
                    <a:pt x="435077" y="0"/>
                  </a:lnTo>
                  <a:cubicBezTo>
                    <a:pt x="435077" y="57702"/>
                    <a:pt x="412180" y="113039"/>
                    <a:pt x="371365" y="153827"/>
                  </a:cubicBezTo>
                  <a:cubicBezTo>
                    <a:pt x="330577" y="194616"/>
                    <a:pt x="275239" y="217539"/>
                    <a:pt x="217539" y="217539"/>
                  </a:cubicBezTo>
                  <a:cubicBezTo>
                    <a:pt x="159863" y="217539"/>
                    <a:pt x="104527" y="194616"/>
                    <a:pt x="63739" y="153827"/>
                  </a:cubicBezTo>
                  <a:close/>
                  <a:moveTo>
                    <a:pt x="63739" y="281250"/>
                  </a:moveTo>
                  <a:cubicBezTo>
                    <a:pt x="22922" y="322066"/>
                    <a:pt x="0" y="377402"/>
                    <a:pt x="0" y="435077"/>
                  </a:cubicBezTo>
                  <a:lnTo>
                    <a:pt x="217539" y="435077"/>
                  </a:lnTo>
                  <a:lnTo>
                    <a:pt x="435077" y="435077"/>
                  </a:lnTo>
                  <a:cubicBezTo>
                    <a:pt x="435077" y="377402"/>
                    <a:pt x="412180" y="322066"/>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307" name="Freeform: Shape 306">
              <a:extLst>
                <a:ext uri="{FF2B5EF4-FFF2-40B4-BE49-F238E27FC236}">
                  <a16:creationId xmlns:a16="http://schemas.microsoft.com/office/drawing/2014/main" id="{D029C17D-0369-BE48-B400-A6F4A8EB025C}"/>
                </a:ext>
              </a:extLst>
            </p:cNvPr>
            <p:cNvSpPr/>
            <p:nvPr/>
          </p:nvSpPr>
          <p:spPr>
            <a:xfrm>
              <a:off x="1301804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308" name="Freeform: Shape 307">
              <a:extLst>
                <a:ext uri="{FF2B5EF4-FFF2-40B4-BE49-F238E27FC236}">
                  <a16:creationId xmlns:a16="http://schemas.microsoft.com/office/drawing/2014/main" id="{73F2D757-31C5-2977-1C15-4F55B172868A}"/>
                </a:ext>
              </a:extLst>
            </p:cNvPr>
            <p:cNvSpPr/>
            <p:nvPr/>
          </p:nvSpPr>
          <p:spPr>
            <a:xfrm>
              <a:off x="1475838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309" name="Freeform: Shape 308">
              <a:extLst>
                <a:ext uri="{FF2B5EF4-FFF2-40B4-BE49-F238E27FC236}">
                  <a16:creationId xmlns:a16="http://schemas.microsoft.com/office/drawing/2014/main" id="{8606AF48-E57E-65DF-E1C2-FE96BA85866C}"/>
                </a:ext>
              </a:extLst>
            </p:cNvPr>
            <p:cNvSpPr/>
            <p:nvPr/>
          </p:nvSpPr>
          <p:spPr>
            <a:xfrm>
              <a:off x="13888200" y="8059993"/>
              <a:ext cx="435103" cy="435077"/>
            </a:xfrm>
            <a:custGeom>
              <a:avLst/>
              <a:gdLst>
                <a:gd name="connsiteX0" fmla="*/ 217565 w 435103"/>
                <a:gd name="connsiteY0" fmla="*/ 435077 h 435077"/>
                <a:gd name="connsiteX1" fmla="*/ 217565 w 435103"/>
                <a:gd name="connsiteY1" fmla="*/ 0 h 435077"/>
                <a:gd name="connsiteX2" fmla="*/ 435104 w 435103"/>
                <a:gd name="connsiteY2" fmla="*/ 217539 h 435077"/>
                <a:gd name="connsiteX3" fmla="*/ 217565 w 435103"/>
                <a:gd name="connsiteY3" fmla="*/ 435077 h 435077"/>
                <a:gd name="connsiteX4" fmla="*/ 0 w 435103"/>
                <a:gd name="connsiteY4" fmla="*/ 435077 h 435077"/>
                <a:gd name="connsiteX5" fmla="*/ 0 w 435103"/>
                <a:gd name="connsiteY5" fmla="*/ 27 h 435077"/>
                <a:gd name="connsiteX6" fmla="*/ 217539 w 435103"/>
                <a:gd name="connsiteY6" fmla="*/ 217566 h 435077"/>
                <a:gd name="connsiteX7" fmla="*/ 0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217565" y="435077"/>
                  </a:moveTo>
                  <a:lnTo>
                    <a:pt x="217565" y="0"/>
                  </a:lnTo>
                  <a:lnTo>
                    <a:pt x="435104"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10" name="Freeform: Shape 309">
              <a:extLst>
                <a:ext uri="{FF2B5EF4-FFF2-40B4-BE49-F238E27FC236}">
                  <a16:creationId xmlns:a16="http://schemas.microsoft.com/office/drawing/2014/main" id="{3B8F48B4-6C81-6315-17ED-62AD57CAA169}"/>
                </a:ext>
              </a:extLst>
            </p:cNvPr>
            <p:cNvSpPr/>
            <p:nvPr/>
          </p:nvSpPr>
          <p:spPr>
            <a:xfrm>
              <a:off x="1562853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65" y="217539"/>
                    <a:pt x="104527"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311" name="Freeform: Shape 310">
              <a:extLst>
                <a:ext uri="{FF2B5EF4-FFF2-40B4-BE49-F238E27FC236}">
                  <a16:creationId xmlns:a16="http://schemas.microsoft.com/office/drawing/2014/main" id="{27335533-4B9B-E7F7-CC1A-06D552AF74C5}"/>
                </a:ext>
              </a:extLst>
            </p:cNvPr>
            <p:cNvSpPr/>
            <p:nvPr/>
          </p:nvSpPr>
          <p:spPr>
            <a:xfrm>
              <a:off x="1649871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312" name="Freeform: Shape 311">
              <a:extLst>
                <a:ext uri="{FF2B5EF4-FFF2-40B4-BE49-F238E27FC236}">
                  <a16:creationId xmlns:a16="http://schemas.microsoft.com/office/drawing/2014/main" id="{0DEADE0C-84A8-2B81-8A53-DC78DB6A0F80}"/>
                </a:ext>
              </a:extLst>
            </p:cNvPr>
            <p:cNvSpPr/>
            <p:nvPr/>
          </p:nvSpPr>
          <p:spPr>
            <a:xfrm>
              <a:off x="18239029"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313" name="Freeform: Shape 312">
              <a:extLst>
                <a:ext uri="{FF2B5EF4-FFF2-40B4-BE49-F238E27FC236}">
                  <a16:creationId xmlns:a16="http://schemas.microsoft.com/office/drawing/2014/main" id="{E798C721-A267-7DA3-13F3-D70AB24F8951}"/>
                </a:ext>
              </a:extLst>
            </p:cNvPr>
            <p:cNvSpPr/>
            <p:nvPr/>
          </p:nvSpPr>
          <p:spPr>
            <a:xfrm>
              <a:off x="1736887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14" name="Freeform: Shape 313">
              <a:extLst>
                <a:ext uri="{FF2B5EF4-FFF2-40B4-BE49-F238E27FC236}">
                  <a16:creationId xmlns:a16="http://schemas.microsoft.com/office/drawing/2014/main" id="{396B82D4-997C-7B13-9EC6-B6F575483340}"/>
                </a:ext>
              </a:extLst>
            </p:cNvPr>
            <p:cNvSpPr/>
            <p:nvPr/>
          </p:nvSpPr>
          <p:spPr>
            <a:xfrm>
              <a:off x="19109210"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16"/>
                    <a:pt x="275215" y="217539"/>
                    <a:pt x="217539" y="217539"/>
                  </a:cubicBezTo>
                  <a:cubicBezTo>
                    <a:pt x="159836" y="217539"/>
                    <a:pt x="104501" y="194616"/>
                    <a:pt x="63712" y="153827"/>
                  </a:cubicBezTo>
                  <a:close/>
                  <a:moveTo>
                    <a:pt x="63712" y="281250"/>
                  </a:moveTo>
                  <a:cubicBezTo>
                    <a:pt x="22895" y="322066"/>
                    <a:pt x="0" y="377402"/>
                    <a:pt x="0" y="435077"/>
                  </a:cubicBezTo>
                  <a:lnTo>
                    <a:pt x="217539" y="435077"/>
                  </a:lnTo>
                  <a:lnTo>
                    <a:pt x="435077" y="435077"/>
                  </a:lnTo>
                  <a:cubicBezTo>
                    <a:pt x="435077" y="377402"/>
                    <a:pt x="412154" y="322066"/>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315" name="Freeform: Shape 314">
              <a:extLst>
                <a:ext uri="{FF2B5EF4-FFF2-40B4-BE49-F238E27FC236}">
                  <a16:creationId xmlns:a16="http://schemas.microsoft.com/office/drawing/2014/main" id="{16FF2D91-1413-E7B3-E6A5-D595352B2B10}"/>
                </a:ext>
              </a:extLst>
            </p:cNvPr>
            <p:cNvSpPr/>
            <p:nvPr/>
          </p:nvSpPr>
          <p:spPr>
            <a:xfrm>
              <a:off x="1997936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316" name="Freeform: Shape 315">
              <a:extLst>
                <a:ext uri="{FF2B5EF4-FFF2-40B4-BE49-F238E27FC236}">
                  <a16:creationId xmlns:a16="http://schemas.microsoft.com/office/drawing/2014/main" id="{9505C0E4-60B9-BD48-84D3-27E52FBBF201}"/>
                </a:ext>
              </a:extLst>
            </p:cNvPr>
            <p:cNvSpPr/>
            <p:nvPr/>
          </p:nvSpPr>
          <p:spPr>
            <a:xfrm>
              <a:off x="2171970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317" name="Freeform: Shape 316">
              <a:extLst>
                <a:ext uri="{FF2B5EF4-FFF2-40B4-BE49-F238E27FC236}">
                  <a16:creationId xmlns:a16="http://schemas.microsoft.com/office/drawing/2014/main" id="{3F34D62C-B2F9-34B5-4618-09420600691E}"/>
                </a:ext>
              </a:extLst>
            </p:cNvPr>
            <p:cNvSpPr/>
            <p:nvPr/>
          </p:nvSpPr>
          <p:spPr>
            <a:xfrm>
              <a:off x="20849520" y="8059993"/>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18" name="Freeform: Shape 317">
              <a:extLst>
                <a:ext uri="{FF2B5EF4-FFF2-40B4-BE49-F238E27FC236}">
                  <a16:creationId xmlns:a16="http://schemas.microsoft.com/office/drawing/2014/main" id="{FB278430-0172-F8F8-1996-1FD00F80DF50}"/>
                </a:ext>
              </a:extLst>
            </p:cNvPr>
            <p:cNvSpPr/>
            <p:nvPr/>
          </p:nvSpPr>
          <p:spPr>
            <a:xfrm>
              <a:off x="2258985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38" y="217539"/>
                    <a:pt x="104529"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319" name="Freeform: Shape 318">
              <a:extLst>
                <a:ext uri="{FF2B5EF4-FFF2-40B4-BE49-F238E27FC236}">
                  <a16:creationId xmlns:a16="http://schemas.microsoft.com/office/drawing/2014/main" id="{B5BFDB85-4B59-714D-714F-B89B847CE6AD}"/>
                </a:ext>
              </a:extLst>
            </p:cNvPr>
            <p:cNvSpPr/>
            <p:nvPr/>
          </p:nvSpPr>
          <p:spPr>
            <a:xfrm>
              <a:off x="23460011" y="8059993"/>
              <a:ext cx="435105" cy="435077"/>
            </a:xfrm>
            <a:custGeom>
              <a:avLst/>
              <a:gdLst>
                <a:gd name="connsiteX0" fmla="*/ 435106 w 435105"/>
                <a:gd name="connsiteY0" fmla="*/ 435077 h 435077"/>
                <a:gd name="connsiteX1" fmla="*/ 435106 w 435105"/>
                <a:gd name="connsiteY1" fmla="*/ 217566 h 435077"/>
                <a:gd name="connsiteX2" fmla="*/ 435106 w 435105"/>
                <a:gd name="connsiteY2" fmla="*/ 27 h 435077"/>
                <a:gd name="connsiteX3" fmla="*/ 217567 w 435105"/>
                <a:gd name="connsiteY3" fmla="*/ 27 h 435077"/>
                <a:gd name="connsiteX4" fmla="*/ 435106 w 435105"/>
                <a:gd name="connsiteY4" fmla="*/ 217566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66"/>
                  </a:lnTo>
                  <a:lnTo>
                    <a:pt x="435106" y="27"/>
                  </a:lnTo>
                  <a:lnTo>
                    <a:pt x="217567" y="27"/>
                  </a:lnTo>
                  <a:lnTo>
                    <a:pt x="435106" y="217566"/>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320" name="Freeform: Shape 319">
              <a:extLst>
                <a:ext uri="{FF2B5EF4-FFF2-40B4-BE49-F238E27FC236}">
                  <a16:creationId xmlns:a16="http://schemas.microsoft.com/office/drawing/2014/main" id="{6C4000A2-A44F-3582-C750-786ECACC95F8}"/>
                </a:ext>
              </a:extLst>
            </p:cNvPr>
            <p:cNvSpPr/>
            <p:nvPr/>
          </p:nvSpPr>
          <p:spPr>
            <a:xfrm>
              <a:off x="2433019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21" name="Freeform: Shape 320">
              <a:extLst>
                <a:ext uri="{FF2B5EF4-FFF2-40B4-BE49-F238E27FC236}">
                  <a16:creationId xmlns:a16="http://schemas.microsoft.com/office/drawing/2014/main" id="{90B1D269-41F9-8DB9-4913-B55B6AFF10C7}"/>
                </a:ext>
              </a:extLst>
            </p:cNvPr>
            <p:cNvSpPr/>
            <p:nvPr/>
          </p:nvSpPr>
          <p:spPr>
            <a:xfrm>
              <a:off x="835769" y="8930148"/>
              <a:ext cx="435077" cy="435104"/>
            </a:xfrm>
            <a:custGeom>
              <a:avLst/>
              <a:gdLst>
                <a:gd name="connsiteX0" fmla="*/ 0 w 435077"/>
                <a:gd name="connsiteY0" fmla="*/ 435077 h 435104"/>
                <a:gd name="connsiteX1" fmla="*/ 217511 w 435077"/>
                <a:gd name="connsiteY1" fmla="*/ 435077 h 435104"/>
                <a:gd name="connsiteX2" fmla="*/ 217511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1" y="435077"/>
                  </a:lnTo>
                  <a:lnTo>
                    <a:pt x="217511"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22" name="Freeform: Shape 321">
              <a:extLst>
                <a:ext uri="{FF2B5EF4-FFF2-40B4-BE49-F238E27FC236}">
                  <a16:creationId xmlns:a16="http://schemas.microsoft.com/office/drawing/2014/main" id="{F1B01F71-D12D-AC6E-68E3-A557854E5804}"/>
                </a:ext>
              </a:extLst>
            </p:cNvPr>
            <p:cNvSpPr/>
            <p:nvPr/>
          </p:nvSpPr>
          <p:spPr>
            <a:xfrm>
              <a:off x="-34398" y="8930148"/>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66 h 435077"/>
                <a:gd name="connsiteX8" fmla="*/ 435064 w 435063"/>
                <a:gd name="connsiteY8" fmla="*/ 217566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27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66"/>
                  </a:lnTo>
                  <a:lnTo>
                    <a:pt x="435064" y="217566"/>
                  </a:lnTo>
                  <a:lnTo>
                    <a:pt x="435064" y="217539"/>
                  </a:lnTo>
                  <a:lnTo>
                    <a:pt x="435064" y="217539"/>
                  </a:lnTo>
                  <a:lnTo>
                    <a:pt x="435064" y="217539"/>
                  </a:lnTo>
                  <a:lnTo>
                    <a:pt x="217525" y="27"/>
                  </a:lnTo>
                  <a:lnTo>
                    <a:pt x="217525" y="217539"/>
                  </a:lnTo>
                  <a:lnTo>
                    <a:pt x="217525" y="217539"/>
                  </a:lnTo>
                  <a:close/>
                </a:path>
              </a:pathLst>
            </a:custGeom>
            <a:grpFill/>
            <a:ln w="27192" cap="flat">
              <a:noFill/>
              <a:prstDash val="solid"/>
              <a:miter/>
            </a:ln>
          </p:spPr>
          <p:txBody>
            <a:bodyPr rtlCol="0" anchor="ctr"/>
            <a:lstStyle/>
            <a:p>
              <a:endParaRPr lang="uk-UA"/>
            </a:p>
          </p:txBody>
        </p:sp>
        <p:sp>
          <p:nvSpPr>
            <p:cNvPr id="323" name="Freeform: Shape 322">
              <a:extLst>
                <a:ext uri="{FF2B5EF4-FFF2-40B4-BE49-F238E27FC236}">
                  <a16:creationId xmlns:a16="http://schemas.microsoft.com/office/drawing/2014/main" id="{BA0E6300-2DC3-B353-2C49-24159515D682}"/>
                </a:ext>
              </a:extLst>
            </p:cNvPr>
            <p:cNvSpPr/>
            <p:nvPr/>
          </p:nvSpPr>
          <p:spPr>
            <a:xfrm>
              <a:off x="1705924" y="893014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27 h 435077"/>
                <a:gd name="connsiteX5" fmla="*/ 435104 w 435104"/>
                <a:gd name="connsiteY5" fmla="*/ 217566 h 435077"/>
                <a:gd name="connsiteX6" fmla="*/ 217566 w 435104"/>
                <a:gd name="connsiteY6" fmla="*/ 27 h 435077"/>
                <a:gd name="connsiteX7" fmla="*/ 435104 w 435104"/>
                <a:gd name="connsiteY7" fmla="*/ 27 h 435077"/>
                <a:gd name="connsiteX8" fmla="*/ 217566 w 435104"/>
                <a:gd name="connsiteY8" fmla="*/ 435077 h 435077"/>
                <a:gd name="connsiteX9" fmla="*/ 435104 w 435104"/>
                <a:gd name="connsiteY9" fmla="*/ 217566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66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27"/>
                  </a:moveTo>
                  <a:lnTo>
                    <a:pt x="435104" y="217566"/>
                  </a:lnTo>
                  <a:lnTo>
                    <a:pt x="217566" y="27"/>
                  </a:lnTo>
                  <a:lnTo>
                    <a:pt x="435104" y="27"/>
                  </a:lnTo>
                  <a:close/>
                  <a:moveTo>
                    <a:pt x="217566" y="435077"/>
                  </a:moveTo>
                  <a:lnTo>
                    <a:pt x="435104" y="217566"/>
                  </a:lnTo>
                  <a:lnTo>
                    <a:pt x="435104" y="435077"/>
                  </a:lnTo>
                  <a:lnTo>
                    <a:pt x="217566" y="435077"/>
                  </a:lnTo>
                  <a:close/>
                  <a:moveTo>
                    <a:pt x="217566" y="435077"/>
                  </a:moveTo>
                  <a:lnTo>
                    <a:pt x="27" y="217566"/>
                  </a:lnTo>
                  <a:lnTo>
                    <a:pt x="27" y="435077"/>
                  </a:lnTo>
                  <a:lnTo>
                    <a:pt x="217566" y="435077"/>
                  </a:lnTo>
                  <a:close/>
                </a:path>
              </a:pathLst>
            </a:custGeom>
            <a:grpFill/>
            <a:ln w="27192" cap="flat">
              <a:noFill/>
              <a:prstDash val="solid"/>
              <a:miter/>
            </a:ln>
          </p:spPr>
          <p:txBody>
            <a:bodyPr rtlCol="0" anchor="ctr"/>
            <a:lstStyle/>
            <a:p>
              <a:endParaRPr lang="uk-UA"/>
            </a:p>
          </p:txBody>
        </p:sp>
        <p:sp>
          <p:nvSpPr>
            <p:cNvPr id="324" name="Freeform: Shape 323">
              <a:extLst>
                <a:ext uri="{FF2B5EF4-FFF2-40B4-BE49-F238E27FC236}">
                  <a16:creationId xmlns:a16="http://schemas.microsoft.com/office/drawing/2014/main" id="{8FBBBC25-C27A-E858-AD6B-8DC20F3D3A78}"/>
                </a:ext>
              </a:extLst>
            </p:cNvPr>
            <p:cNvSpPr/>
            <p:nvPr/>
          </p:nvSpPr>
          <p:spPr>
            <a:xfrm>
              <a:off x="2576106"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325" name="Freeform: Shape 324">
              <a:extLst>
                <a:ext uri="{FF2B5EF4-FFF2-40B4-BE49-F238E27FC236}">
                  <a16:creationId xmlns:a16="http://schemas.microsoft.com/office/drawing/2014/main" id="{8FA25D4A-E4DC-804F-3338-3E384B74B552}"/>
                </a:ext>
              </a:extLst>
            </p:cNvPr>
            <p:cNvSpPr/>
            <p:nvPr/>
          </p:nvSpPr>
          <p:spPr>
            <a:xfrm>
              <a:off x="4316442" y="8930148"/>
              <a:ext cx="435050" cy="435104"/>
            </a:xfrm>
            <a:custGeom>
              <a:avLst/>
              <a:gdLst>
                <a:gd name="connsiteX0" fmla="*/ 0 w 435050"/>
                <a:gd name="connsiteY0" fmla="*/ 435077 h 435104"/>
                <a:gd name="connsiteX1" fmla="*/ 217512 w 435050"/>
                <a:gd name="connsiteY1" fmla="*/ 435077 h 435104"/>
                <a:gd name="connsiteX2" fmla="*/ 217512 w 435050"/>
                <a:gd name="connsiteY2" fmla="*/ 217566 h 435104"/>
                <a:gd name="connsiteX3" fmla="*/ 0 w 435050"/>
                <a:gd name="connsiteY3" fmla="*/ 435077 h 435104"/>
                <a:gd name="connsiteX4" fmla="*/ 217512 w 435050"/>
                <a:gd name="connsiteY4" fmla="*/ 0 h 435104"/>
                <a:gd name="connsiteX5" fmla="*/ 0 w 435050"/>
                <a:gd name="connsiteY5" fmla="*/ 0 h 435104"/>
                <a:gd name="connsiteX6" fmla="*/ 217512 w 435050"/>
                <a:gd name="connsiteY6" fmla="*/ 217539 h 435104"/>
                <a:gd name="connsiteX7" fmla="*/ 217512 w 435050"/>
                <a:gd name="connsiteY7" fmla="*/ 0 h 435104"/>
                <a:gd name="connsiteX8" fmla="*/ 435051 w 435050"/>
                <a:gd name="connsiteY8" fmla="*/ 435105 h 435104"/>
                <a:gd name="connsiteX9" fmla="*/ 217539 w 435050"/>
                <a:gd name="connsiteY9" fmla="*/ 435105 h 435104"/>
                <a:gd name="connsiteX10" fmla="*/ 435051 w 435050"/>
                <a:gd name="connsiteY10" fmla="*/ 217566 h 435104"/>
                <a:gd name="connsiteX11" fmla="*/ 435051 w 435050"/>
                <a:gd name="connsiteY11" fmla="*/ 435105 h 435104"/>
                <a:gd name="connsiteX12" fmla="*/ 435051 w 435050"/>
                <a:gd name="connsiteY12" fmla="*/ 27 h 435104"/>
                <a:gd name="connsiteX13" fmla="*/ 217539 w 435050"/>
                <a:gd name="connsiteY13" fmla="*/ 27 h 435104"/>
                <a:gd name="connsiteX14" fmla="*/ 435051 w 435050"/>
                <a:gd name="connsiteY14" fmla="*/ 217539 h 435104"/>
                <a:gd name="connsiteX15" fmla="*/ 435051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2" y="435077"/>
                  </a:lnTo>
                  <a:lnTo>
                    <a:pt x="217512" y="217566"/>
                  </a:lnTo>
                  <a:lnTo>
                    <a:pt x="0" y="435077"/>
                  </a:lnTo>
                  <a:close/>
                  <a:moveTo>
                    <a:pt x="217512" y="0"/>
                  </a:moveTo>
                  <a:lnTo>
                    <a:pt x="0" y="0"/>
                  </a:lnTo>
                  <a:lnTo>
                    <a:pt x="217512" y="217539"/>
                  </a:lnTo>
                  <a:lnTo>
                    <a:pt x="217512" y="0"/>
                  </a:lnTo>
                  <a:close/>
                  <a:moveTo>
                    <a:pt x="435051" y="435105"/>
                  </a:moveTo>
                  <a:lnTo>
                    <a:pt x="217539" y="435105"/>
                  </a:lnTo>
                  <a:lnTo>
                    <a:pt x="435051" y="217566"/>
                  </a:lnTo>
                  <a:lnTo>
                    <a:pt x="435051" y="435105"/>
                  </a:lnTo>
                  <a:close/>
                  <a:moveTo>
                    <a:pt x="435051" y="27"/>
                  </a:moveTo>
                  <a:lnTo>
                    <a:pt x="217539" y="27"/>
                  </a:lnTo>
                  <a:lnTo>
                    <a:pt x="435051" y="217539"/>
                  </a:lnTo>
                  <a:lnTo>
                    <a:pt x="435051" y="27"/>
                  </a:lnTo>
                  <a:close/>
                </a:path>
              </a:pathLst>
            </a:custGeom>
            <a:grpFill/>
            <a:ln w="27192" cap="flat">
              <a:noFill/>
              <a:prstDash val="solid"/>
              <a:miter/>
            </a:ln>
          </p:spPr>
          <p:txBody>
            <a:bodyPr rtlCol="0" anchor="ctr"/>
            <a:lstStyle/>
            <a:p>
              <a:endParaRPr lang="uk-UA"/>
            </a:p>
          </p:txBody>
        </p:sp>
        <p:sp>
          <p:nvSpPr>
            <p:cNvPr id="326" name="Freeform: Shape 325">
              <a:extLst>
                <a:ext uri="{FF2B5EF4-FFF2-40B4-BE49-F238E27FC236}">
                  <a16:creationId xmlns:a16="http://schemas.microsoft.com/office/drawing/2014/main" id="{3DBD8EDC-27C2-65D4-ADE7-0EB9055E12E1}"/>
                </a:ext>
              </a:extLst>
            </p:cNvPr>
            <p:cNvSpPr/>
            <p:nvPr/>
          </p:nvSpPr>
          <p:spPr>
            <a:xfrm>
              <a:off x="3446261"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27" name="Freeform: Shape 326">
              <a:extLst>
                <a:ext uri="{FF2B5EF4-FFF2-40B4-BE49-F238E27FC236}">
                  <a16:creationId xmlns:a16="http://schemas.microsoft.com/office/drawing/2014/main" id="{FB5A81AF-A103-F91C-F3D3-B9694A5C96DE}"/>
                </a:ext>
              </a:extLst>
            </p:cNvPr>
            <p:cNvSpPr/>
            <p:nvPr/>
          </p:nvSpPr>
          <p:spPr>
            <a:xfrm>
              <a:off x="5186597" y="893014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328" name="Freeform: Shape 327">
              <a:extLst>
                <a:ext uri="{FF2B5EF4-FFF2-40B4-BE49-F238E27FC236}">
                  <a16:creationId xmlns:a16="http://schemas.microsoft.com/office/drawing/2014/main" id="{37B8438D-929F-4CE6-5DA9-EF833EFB92D4}"/>
                </a:ext>
              </a:extLst>
            </p:cNvPr>
            <p:cNvSpPr/>
            <p:nvPr/>
          </p:nvSpPr>
          <p:spPr>
            <a:xfrm>
              <a:off x="6056752"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329" name="Freeform: Shape 328">
              <a:extLst>
                <a:ext uri="{FF2B5EF4-FFF2-40B4-BE49-F238E27FC236}">
                  <a16:creationId xmlns:a16="http://schemas.microsoft.com/office/drawing/2014/main" id="{36B467AC-FE42-9B38-BC4F-D4CD3399C1FB}"/>
                </a:ext>
              </a:extLst>
            </p:cNvPr>
            <p:cNvSpPr/>
            <p:nvPr/>
          </p:nvSpPr>
          <p:spPr>
            <a:xfrm>
              <a:off x="7797089" y="8930148"/>
              <a:ext cx="435050" cy="435104"/>
            </a:xfrm>
            <a:custGeom>
              <a:avLst/>
              <a:gdLst>
                <a:gd name="connsiteX0" fmla="*/ 0 w 435050"/>
                <a:gd name="connsiteY0" fmla="*/ 435077 h 435104"/>
                <a:gd name="connsiteX1" fmla="*/ 217511 w 435050"/>
                <a:gd name="connsiteY1" fmla="*/ 435077 h 435104"/>
                <a:gd name="connsiteX2" fmla="*/ 217511 w 435050"/>
                <a:gd name="connsiteY2" fmla="*/ 217566 h 435104"/>
                <a:gd name="connsiteX3" fmla="*/ 0 w 435050"/>
                <a:gd name="connsiteY3" fmla="*/ 435077 h 435104"/>
                <a:gd name="connsiteX4" fmla="*/ 217511 w 435050"/>
                <a:gd name="connsiteY4" fmla="*/ 0 h 435104"/>
                <a:gd name="connsiteX5" fmla="*/ 0 w 435050"/>
                <a:gd name="connsiteY5" fmla="*/ 0 h 435104"/>
                <a:gd name="connsiteX6" fmla="*/ 217511 w 435050"/>
                <a:gd name="connsiteY6" fmla="*/ 217539 h 435104"/>
                <a:gd name="connsiteX7" fmla="*/ 217511 w 435050"/>
                <a:gd name="connsiteY7" fmla="*/ 0 h 435104"/>
                <a:gd name="connsiteX8" fmla="*/ 435050 w 435050"/>
                <a:gd name="connsiteY8" fmla="*/ 435105 h 435104"/>
                <a:gd name="connsiteX9" fmla="*/ 217539 w 435050"/>
                <a:gd name="connsiteY9" fmla="*/ 435105 h 435104"/>
                <a:gd name="connsiteX10" fmla="*/ 435050 w 435050"/>
                <a:gd name="connsiteY10" fmla="*/ 217566 h 435104"/>
                <a:gd name="connsiteX11" fmla="*/ 435050 w 435050"/>
                <a:gd name="connsiteY11" fmla="*/ 435105 h 435104"/>
                <a:gd name="connsiteX12" fmla="*/ 435050 w 435050"/>
                <a:gd name="connsiteY12" fmla="*/ 27 h 435104"/>
                <a:gd name="connsiteX13" fmla="*/ 217539 w 435050"/>
                <a:gd name="connsiteY13" fmla="*/ 27 h 435104"/>
                <a:gd name="connsiteX14" fmla="*/ 435050 w 435050"/>
                <a:gd name="connsiteY14" fmla="*/ 217539 h 435104"/>
                <a:gd name="connsiteX15" fmla="*/ 435050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1" y="435077"/>
                  </a:lnTo>
                  <a:lnTo>
                    <a:pt x="217511" y="217566"/>
                  </a:lnTo>
                  <a:lnTo>
                    <a:pt x="0" y="435077"/>
                  </a:lnTo>
                  <a:close/>
                  <a:moveTo>
                    <a:pt x="217511" y="0"/>
                  </a:moveTo>
                  <a:lnTo>
                    <a:pt x="0" y="0"/>
                  </a:lnTo>
                  <a:lnTo>
                    <a:pt x="217511" y="217539"/>
                  </a:lnTo>
                  <a:lnTo>
                    <a:pt x="217511" y="0"/>
                  </a:lnTo>
                  <a:close/>
                  <a:moveTo>
                    <a:pt x="435050" y="435105"/>
                  </a:moveTo>
                  <a:lnTo>
                    <a:pt x="217539" y="435105"/>
                  </a:lnTo>
                  <a:lnTo>
                    <a:pt x="435050" y="217566"/>
                  </a:lnTo>
                  <a:lnTo>
                    <a:pt x="435050" y="435105"/>
                  </a:lnTo>
                  <a:close/>
                  <a:moveTo>
                    <a:pt x="435050" y="27"/>
                  </a:moveTo>
                  <a:lnTo>
                    <a:pt x="217539" y="27"/>
                  </a:lnTo>
                  <a:lnTo>
                    <a:pt x="435050" y="217539"/>
                  </a:lnTo>
                  <a:lnTo>
                    <a:pt x="435050" y="27"/>
                  </a:lnTo>
                  <a:close/>
                </a:path>
              </a:pathLst>
            </a:custGeom>
            <a:grpFill/>
            <a:ln w="27192" cap="flat">
              <a:noFill/>
              <a:prstDash val="solid"/>
              <a:miter/>
            </a:ln>
          </p:spPr>
          <p:txBody>
            <a:bodyPr rtlCol="0" anchor="ctr"/>
            <a:lstStyle/>
            <a:p>
              <a:endParaRPr lang="uk-UA"/>
            </a:p>
          </p:txBody>
        </p:sp>
        <p:sp>
          <p:nvSpPr>
            <p:cNvPr id="330" name="Freeform: Shape 329">
              <a:extLst>
                <a:ext uri="{FF2B5EF4-FFF2-40B4-BE49-F238E27FC236}">
                  <a16:creationId xmlns:a16="http://schemas.microsoft.com/office/drawing/2014/main" id="{3C352369-A364-D06D-15CA-20A7864AE99C}"/>
                </a:ext>
              </a:extLst>
            </p:cNvPr>
            <p:cNvSpPr/>
            <p:nvPr/>
          </p:nvSpPr>
          <p:spPr>
            <a:xfrm>
              <a:off x="6926907"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31" name="Freeform: Shape 330">
              <a:extLst>
                <a:ext uri="{FF2B5EF4-FFF2-40B4-BE49-F238E27FC236}">
                  <a16:creationId xmlns:a16="http://schemas.microsoft.com/office/drawing/2014/main" id="{9F086EBE-EB8D-911E-DA3E-2775A69925D3}"/>
                </a:ext>
              </a:extLst>
            </p:cNvPr>
            <p:cNvSpPr/>
            <p:nvPr/>
          </p:nvSpPr>
          <p:spPr>
            <a:xfrm>
              <a:off x="8667217"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332" name="Freeform: Shape 331">
              <a:extLst>
                <a:ext uri="{FF2B5EF4-FFF2-40B4-BE49-F238E27FC236}">
                  <a16:creationId xmlns:a16="http://schemas.microsoft.com/office/drawing/2014/main" id="{4EB91365-6DD4-F0EF-40F6-087F62B4E171}"/>
                </a:ext>
              </a:extLst>
            </p:cNvPr>
            <p:cNvSpPr/>
            <p:nvPr/>
          </p:nvSpPr>
          <p:spPr>
            <a:xfrm>
              <a:off x="9537399"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22" y="217593"/>
                    <a:pt x="330604" y="240516"/>
                    <a:pt x="371366" y="281277"/>
                  </a:cubicBezTo>
                  <a:cubicBezTo>
                    <a:pt x="412155"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333" name="Freeform: Shape 332">
              <a:extLst>
                <a:ext uri="{FF2B5EF4-FFF2-40B4-BE49-F238E27FC236}">
                  <a16:creationId xmlns:a16="http://schemas.microsoft.com/office/drawing/2014/main" id="{DE8A812A-B9F6-2EF3-6790-313ED149B48B}"/>
                </a:ext>
              </a:extLst>
            </p:cNvPr>
            <p:cNvSpPr/>
            <p:nvPr/>
          </p:nvSpPr>
          <p:spPr>
            <a:xfrm>
              <a:off x="1127770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34" name="Freeform: Shape 333">
              <a:extLst>
                <a:ext uri="{FF2B5EF4-FFF2-40B4-BE49-F238E27FC236}">
                  <a16:creationId xmlns:a16="http://schemas.microsoft.com/office/drawing/2014/main" id="{A20EA3EB-77D1-48E3-3D3A-89349E67EBBA}"/>
                </a:ext>
              </a:extLst>
            </p:cNvPr>
            <p:cNvSpPr/>
            <p:nvPr/>
          </p:nvSpPr>
          <p:spPr>
            <a:xfrm>
              <a:off x="10407554"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66 h 435077"/>
                <a:gd name="connsiteX9" fmla="*/ 435050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50" y="217539"/>
                  </a:lnTo>
                  <a:lnTo>
                    <a:pt x="435077" y="217539"/>
                  </a:lnTo>
                  <a:lnTo>
                    <a:pt x="435050" y="217539"/>
                  </a:lnTo>
                  <a:lnTo>
                    <a:pt x="435077" y="217566"/>
                  </a:lnTo>
                  <a:lnTo>
                    <a:pt x="435050"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35" name="Freeform: Shape 334">
              <a:extLst>
                <a:ext uri="{FF2B5EF4-FFF2-40B4-BE49-F238E27FC236}">
                  <a16:creationId xmlns:a16="http://schemas.microsoft.com/office/drawing/2014/main" id="{10F38D06-EC16-F8E5-8511-544051A80DC9}"/>
                </a:ext>
              </a:extLst>
            </p:cNvPr>
            <p:cNvSpPr/>
            <p:nvPr/>
          </p:nvSpPr>
          <p:spPr>
            <a:xfrm>
              <a:off x="12147864" y="8930148"/>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27 h 435077"/>
                <a:gd name="connsiteX5" fmla="*/ 435104 w 435103"/>
                <a:gd name="connsiteY5" fmla="*/ 217566 h 435077"/>
                <a:gd name="connsiteX6" fmla="*/ 217565 w 435103"/>
                <a:gd name="connsiteY6" fmla="*/ 27 h 435077"/>
                <a:gd name="connsiteX7" fmla="*/ 435104 w 435103"/>
                <a:gd name="connsiteY7" fmla="*/ 27 h 435077"/>
                <a:gd name="connsiteX8" fmla="*/ 217565 w 435103"/>
                <a:gd name="connsiteY8" fmla="*/ 435077 h 435077"/>
                <a:gd name="connsiteX9" fmla="*/ 435104 w 435103"/>
                <a:gd name="connsiteY9" fmla="*/ 217566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66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27"/>
                  </a:moveTo>
                  <a:lnTo>
                    <a:pt x="435104" y="217566"/>
                  </a:lnTo>
                  <a:lnTo>
                    <a:pt x="217565" y="27"/>
                  </a:lnTo>
                  <a:lnTo>
                    <a:pt x="435104" y="27"/>
                  </a:lnTo>
                  <a:close/>
                  <a:moveTo>
                    <a:pt x="217565" y="435077"/>
                  </a:moveTo>
                  <a:lnTo>
                    <a:pt x="435104" y="217566"/>
                  </a:lnTo>
                  <a:lnTo>
                    <a:pt x="435104" y="435077"/>
                  </a:lnTo>
                  <a:lnTo>
                    <a:pt x="217565" y="435077"/>
                  </a:lnTo>
                  <a:close/>
                  <a:moveTo>
                    <a:pt x="217565" y="435077"/>
                  </a:moveTo>
                  <a:lnTo>
                    <a:pt x="27" y="217566"/>
                  </a:lnTo>
                  <a:lnTo>
                    <a:pt x="27" y="435077"/>
                  </a:lnTo>
                  <a:lnTo>
                    <a:pt x="217565" y="435077"/>
                  </a:lnTo>
                  <a:close/>
                </a:path>
              </a:pathLst>
            </a:custGeom>
            <a:grpFill/>
            <a:ln w="27192" cap="flat">
              <a:noFill/>
              <a:prstDash val="solid"/>
              <a:miter/>
            </a:ln>
          </p:spPr>
          <p:txBody>
            <a:bodyPr rtlCol="0" anchor="ctr"/>
            <a:lstStyle/>
            <a:p>
              <a:endParaRPr lang="uk-UA"/>
            </a:p>
          </p:txBody>
        </p:sp>
        <p:sp>
          <p:nvSpPr>
            <p:cNvPr id="336" name="Freeform: Shape 335">
              <a:extLst>
                <a:ext uri="{FF2B5EF4-FFF2-40B4-BE49-F238E27FC236}">
                  <a16:creationId xmlns:a16="http://schemas.microsoft.com/office/drawing/2014/main" id="{C7B7F383-EEFB-4F25-ECDD-19E09B2C4066}"/>
                </a:ext>
              </a:extLst>
            </p:cNvPr>
            <p:cNvSpPr/>
            <p:nvPr/>
          </p:nvSpPr>
          <p:spPr>
            <a:xfrm>
              <a:off x="1301804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337" name="Freeform: Shape 336">
              <a:extLst>
                <a:ext uri="{FF2B5EF4-FFF2-40B4-BE49-F238E27FC236}">
                  <a16:creationId xmlns:a16="http://schemas.microsoft.com/office/drawing/2014/main" id="{C580173D-F36C-0D33-2AD2-524608CD0898}"/>
                </a:ext>
              </a:extLst>
            </p:cNvPr>
            <p:cNvSpPr/>
            <p:nvPr/>
          </p:nvSpPr>
          <p:spPr>
            <a:xfrm>
              <a:off x="14758382"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38" name="Freeform: Shape 337">
              <a:extLst>
                <a:ext uri="{FF2B5EF4-FFF2-40B4-BE49-F238E27FC236}">
                  <a16:creationId xmlns:a16="http://schemas.microsoft.com/office/drawing/2014/main" id="{361A2EED-789E-CC64-15E2-C0580730EA41}"/>
                </a:ext>
              </a:extLst>
            </p:cNvPr>
            <p:cNvSpPr/>
            <p:nvPr/>
          </p:nvSpPr>
          <p:spPr>
            <a:xfrm>
              <a:off x="138881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39" name="Freeform: Shape 338">
              <a:extLst>
                <a:ext uri="{FF2B5EF4-FFF2-40B4-BE49-F238E27FC236}">
                  <a16:creationId xmlns:a16="http://schemas.microsoft.com/office/drawing/2014/main" id="{35762759-8D4F-FBA0-5D06-11DF9A54191A}"/>
                </a:ext>
              </a:extLst>
            </p:cNvPr>
            <p:cNvSpPr/>
            <p:nvPr/>
          </p:nvSpPr>
          <p:spPr>
            <a:xfrm>
              <a:off x="15628536" y="893014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340" name="Freeform: Shape 339">
              <a:extLst>
                <a:ext uri="{FF2B5EF4-FFF2-40B4-BE49-F238E27FC236}">
                  <a16:creationId xmlns:a16="http://schemas.microsoft.com/office/drawing/2014/main" id="{184A2227-48C2-2332-DD1E-E0C2CE0DE50D}"/>
                </a:ext>
              </a:extLst>
            </p:cNvPr>
            <p:cNvSpPr/>
            <p:nvPr/>
          </p:nvSpPr>
          <p:spPr>
            <a:xfrm>
              <a:off x="1649871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341" name="Freeform: Shape 340">
              <a:extLst>
                <a:ext uri="{FF2B5EF4-FFF2-40B4-BE49-F238E27FC236}">
                  <a16:creationId xmlns:a16="http://schemas.microsoft.com/office/drawing/2014/main" id="{C9BB89B9-F9B9-0977-EA94-C8A64732EE90}"/>
                </a:ext>
              </a:extLst>
            </p:cNvPr>
            <p:cNvSpPr/>
            <p:nvPr/>
          </p:nvSpPr>
          <p:spPr>
            <a:xfrm>
              <a:off x="1823902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42" name="Freeform: Shape 341">
              <a:extLst>
                <a:ext uri="{FF2B5EF4-FFF2-40B4-BE49-F238E27FC236}">
                  <a16:creationId xmlns:a16="http://schemas.microsoft.com/office/drawing/2014/main" id="{17710AE2-8F05-6249-F7A1-0D55C40D7E64}"/>
                </a:ext>
              </a:extLst>
            </p:cNvPr>
            <p:cNvSpPr/>
            <p:nvPr/>
          </p:nvSpPr>
          <p:spPr>
            <a:xfrm>
              <a:off x="173688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43" name="Freeform: Shape 342">
              <a:extLst>
                <a:ext uri="{FF2B5EF4-FFF2-40B4-BE49-F238E27FC236}">
                  <a16:creationId xmlns:a16="http://schemas.microsoft.com/office/drawing/2014/main" id="{BB4EBEFF-C2EF-A155-3FA0-334454A7939E}"/>
                </a:ext>
              </a:extLst>
            </p:cNvPr>
            <p:cNvSpPr/>
            <p:nvPr/>
          </p:nvSpPr>
          <p:spPr>
            <a:xfrm>
              <a:off x="19109210"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344" name="Freeform: Shape 343">
              <a:extLst>
                <a:ext uri="{FF2B5EF4-FFF2-40B4-BE49-F238E27FC236}">
                  <a16:creationId xmlns:a16="http://schemas.microsoft.com/office/drawing/2014/main" id="{A3EAC384-F257-435F-FCAB-1A2CA7F9E58E}"/>
                </a:ext>
              </a:extLst>
            </p:cNvPr>
            <p:cNvSpPr/>
            <p:nvPr/>
          </p:nvSpPr>
          <p:spPr>
            <a:xfrm>
              <a:off x="1997936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345" name="Freeform: Shape 344">
              <a:extLst>
                <a:ext uri="{FF2B5EF4-FFF2-40B4-BE49-F238E27FC236}">
                  <a16:creationId xmlns:a16="http://schemas.microsoft.com/office/drawing/2014/main" id="{2D91FED1-12FF-DA33-FABD-FEDA4314764D}"/>
                </a:ext>
              </a:extLst>
            </p:cNvPr>
            <p:cNvSpPr/>
            <p:nvPr/>
          </p:nvSpPr>
          <p:spPr>
            <a:xfrm>
              <a:off x="21719702" y="893014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12 w 435077"/>
                <a:gd name="connsiteY4" fmla="*/ 0 h 435104"/>
                <a:gd name="connsiteX5" fmla="*/ 0 w 435077"/>
                <a:gd name="connsiteY5" fmla="*/ 0 h 435104"/>
                <a:gd name="connsiteX6" fmla="*/ 217512 w 435077"/>
                <a:gd name="connsiteY6" fmla="*/ 217539 h 435104"/>
                <a:gd name="connsiteX7" fmla="*/ 217512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12" y="0"/>
                  </a:moveTo>
                  <a:lnTo>
                    <a:pt x="0" y="0"/>
                  </a:lnTo>
                  <a:lnTo>
                    <a:pt x="217512" y="217539"/>
                  </a:lnTo>
                  <a:lnTo>
                    <a:pt x="217512"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46" name="Freeform: Shape 345">
              <a:extLst>
                <a:ext uri="{FF2B5EF4-FFF2-40B4-BE49-F238E27FC236}">
                  <a16:creationId xmlns:a16="http://schemas.microsoft.com/office/drawing/2014/main" id="{ED2AE294-4187-F62D-0B41-84FFF9F03D45}"/>
                </a:ext>
              </a:extLst>
            </p:cNvPr>
            <p:cNvSpPr/>
            <p:nvPr/>
          </p:nvSpPr>
          <p:spPr>
            <a:xfrm>
              <a:off x="20849520"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47" name="Freeform: Shape 346">
              <a:extLst>
                <a:ext uri="{FF2B5EF4-FFF2-40B4-BE49-F238E27FC236}">
                  <a16:creationId xmlns:a16="http://schemas.microsoft.com/office/drawing/2014/main" id="{0B3B8B64-0685-D965-CF01-0EF038C4BD36}"/>
                </a:ext>
              </a:extLst>
            </p:cNvPr>
            <p:cNvSpPr/>
            <p:nvPr/>
          </p:nvSpPr>
          <p:spPr>
            <a:xfrm>
              <a:off x="22589856"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348" name="Freeform: Shape 347">
              <a:extLst>
                <a:ext uri="{FF2B5EF4-FFF2-40B4-BE49-F238E27FC236}">
                  <a16:creationId xmlns:a16="http://schemas.microsoft.com/office/drawing/2014/main" id="{20E46D97-D62F-022A-B796-DD19C413643F}"/>
                </a:ext>
              </a:extLst>
            </p:cNvPr>
            <p:cNvSpPr/>
            <p:nvPr/>
          </p:nvSpPr>
          <p:spPr>
            <a:xfrm>
              <a:off x="2346003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39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48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5" y="240516"/>
                    <a:pt x="371339" y="281277"/>
                  </a:cubicBezTo>
                  <a:cubicBezTo>
                    <a:pt x="412154" y="322066"/>
                    <a:pt x="435077" y="377402"/>
                    <a:pt x="435077" y="435077"/>
                  </a:cubicBezTo>
                  <a:lnTo>
                    <a:pt x="217539" y="435077"/>
                  </a:lnTo>
                  <a:lnTo>
                    <a:pt x="0" y="435077"/>
                  </a:lnTo>
                  <a:cubicBezTo>
                    <a:pt x="0" y="377402"/>
                    <a:pt x="22895" y="322066"/>
                    <a:pt x="63712" y="281277"/>
                  </a:cubicBezTo>
                  <a:cubicBezTo>
                    <a:pt x="104472" y="240516"/>
                    <a:pt x="159727" y="217593"/>
                    <a:pt x="217348" y="217539"/>
                  </a:cubicBezTo>
                  <a:lnTo>
                    <a:pt x="0" y="217539"/>
                  </a:lnTo>
                  <a:cubicBezTo>
                    <a:pt x="0" y="159864"/>
                    <a:pt x="22895" y="104527"/>
                    <a:pt x="63712" y="63739"/>
                  </a:cubicBezTo>
                  <a:cubicBezTo>
                    <a:pt x="104501"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349" name="Freeform: Shape 348">
              <a:extLst>
                <a:ext uri="{FF2B5EF4-FFF2-40B4-BE49-F238E27FC236}">
                  <a16:creationId xmlns:a16="http://schemas.microsoft.com/office/drawing/2014/main" id="{D5C02AE7-8E5E-A9DC-B41E-22B6994801FB}"/>
                </a:ext>
              </a:extLst>
            </p:cNvPr>
            <p:cNvSpPr/>
            <p:nvPr/>
          </p:nvSpPr>
          <p:spPr>
            <a:xfrm>
              <a:off x="2433019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50" name="Freeform: Shape 349">
              <a:extLst>
                <a:ext uri="{FF2B5EF4-FFF2-40B4-BE49-F238E27FC236}">
                  <a16:creationId xmlns:a16="http://schemas.microsoft.com/office/drawing/2014/main" id="{D40825C1-67E6-6463-AB80-FEB65EFF8217}"/>
                </a:ext>
              </a:extLst>
            </p:cNvPr>
            <p:cNvSpPr/>
            <p:nvPr/>
          </p:nvSpPr>
          <p:spPr>
            <a:xfrm>
              <a:off x="83576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51" name="Freeform: Shape 350">
              <a:extLst>
                <a:ext uri="{FF2B5EF4-FFF2-40B4-BE49-F238E27FC236}">
                  <a16:creationId xmlns:a16="http://schemas.microsoft.com/office/drawing/2014/main" id="{DBA0D9F7-6433-F6A8-1883-B0F6FFFCE6AF}"/>
                </a:ext>
              </a:extLst>
            </p:cNvPr>
            <p:cNvSpPr/>
            <p:nvPr/>
          </p:nvSpPr>
          <p:spPr>
            <a:xfrm>
              <a:off x="-34398" y="9800303"/>
              <a:ext cx="435063" cy="435077"/>
            </a:xfrm>
            <a:custGeom>
              <a:avLst/>
              <a:gdLst>
                <a:gd name="connsiteX0" fmla="*/ 435064 w 435063"/>
                <a:gd name="connsiteY0" fmla="*/ 435077 h 435077"/>
                <a:gd name="connsiteX1" fmla="*/ 435064 w 435063"/>
                <a:gd name="connsiteY1" fmla="*/ 217566 h 435077"/>
                <a:gd name="connsiteX2" fmla="*/ 435064 w 435063"/>
                <a:gd name="connsiteY2" fmla="*/ 27 h 435077"/>
                <a:gd name="connsiteX3" fmla="*/ 217552 w 435063"/>
                <a:gd name="connsiteY3" fmla="*/ 27 h 435077"/>
                <a:gd name="connsiteX4" fmla="*/ 435064 w 435063"/>
                <a:gd name="connsiteY4" fmla="*/ 217566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66 h 435077"/>
                <a:gd name="connsiteX13" fmla="*/ 217525 w 435063"/>
                <a:gd name="connsiteY13" fmla="*/ 217566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66"/>
                  </a:lnTo>
                  <a:lnTo>
                    <a:pt x="435064" y="27"/>
                  </a:lnTo>
                  <a:lnTo>
                    <a:pt x="217552" y="27"/>
                  </a:lnTo>
                  <a:lnTo>
                    <a:pt x="435064" y="217566"/>
                  </a:lnTo>
                  <a:lnTo>
                    <a:pt x="217552" y="435077"/>
                  </a:lnTo>
                  <a:lnTo>
                    <a:pt x="435064" y="435077"/>
                  </a:lnTo>
                  <a:close/>
                  <a:moveTo>
                    <a:pt x="0" y="217539"/>
                  </a:moveTo>
                  <a:lnTo>
                    <a:pt x="0" y="0"/>
                  </a:lnTo>
                  <a:lnTo>
                    <a:pt x="217525" y="217539"/>
                  </a:lnTo>
                  <a:lnTo>
                    <a:pt x="0" y="217539"/>
                  </a:lnTo>
                  <a:close/>
                  <a:moveTo>
                    <a:pt x="0" y="435077"/>
                  </a:moveTo>
                  <a:lnTo>
                    <a:pt x="0" y="217566"/>
                  </a:lnTo>
                  <a:lnTo>
                    <a:pt x="217525" y="217566"/>
                  </a:lnTo>
                  <a:lnTo>
                    <a:pt x="0" y="435077"/>
                  </a:lnTo>
                  <a:close/>
                </a:path>
              </a:pathLst>
            </a:custGeom>
            <a:grpFill/>
            <a:ln w="27192" cap="flat">
              <a:noFill/>
              <a:prstDash val="solid"/>
              <a:miter/>
            </a:ln>
          </p:spPr>
          <p:txBody>
            <a:bodyPr rtlCol="0" anchor="ctr"/>
            <a:lstStyle/>
            <a:p>
              <a:endParaRPr lang="uk-UA"/>
            </a:p>
          </p:txBody>
        </p:sp>
        <p:sp>
          <p:nvSpPr>
            <p:cNvPr id="352" name="Freeform: Shape 351">
              <a:extLst>
                <a:ext uri="{FF2B5EF4-FFF2-40B4-BE49-F238E27FC236}">
                  <a16:creationId xmlns:a16="http://schemas.microsoft.com/office/drawing/2014/main" id="{0AD99F76-4ADE-FBF6-7FE9-E8B73150E472}"/>
                </a:ext>
              </a:extLst>
            </p:cNvPr>
            <p:cNvSpPr/>
            <p:nvPr/>
          </p:nvSpPr>
          <p:spPr>
            <a:xfrm>
              <a:off x="1705924"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353" name="Freeform: Shape 352">
              <a:extLst>
                <a:ext uri="{FF2B5EF4-FFF2-40B4-BE49-F238E27FC236}">
                  <a16:creationId xmlns:a16="http://schemas.microsoft.com/office/drawing/2014/main" id="{2BB8A862-79AF-D05C-E8A8-DA97F547D8B5}"/>
                </a:ext>
              </a:extLst>
            </p:cNvPr>
            <p:cNvSpPr/>
            <p:nvPr/>
          </p:nvSpPr>
          <p:spPr>
            <a:xfrm>
              <a:off x="2576106"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50" y="194642"/>
                    <a:pt x="275214"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4"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354" name="Freeform: Shape 353">
              <a:extLst>
                <a:ext uri="{FF2B5EF4-FFF2-40B4-BE49-F238E27FC236}">
                  <a16:creationId xmlns:a16="http://schemas.microsoft.com/office/drawing/2014/main" id="{49F71BFD-ED98-8D0C-61C7-AEBDF2A6512C}"/>
                </a:ext>
              </a:extLst>
            </p:cNvPr>
            <p:cNvSpPr/>
            <p:nvPr/>
          </p:nvSpPr>
          <p:spPr>
            <a:xfrm>
              <a:off x="4316416"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66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5" y="435077"/>
                  </a:moveTo>
                  <a:lnTo>
                    <a:pt x="217565" y="0"/>
                  </a:lnTo>
                  <a:lnTo>
                    <a:pt x="435077" y="217566"/>
                  </a:lnTo>
                  <a:lnTo>
                    <a:pt x="217565" y="435077"/>
                  </a:lnTo>
                  <a:close/>
                </a:path>
              </a:pathLst>
            </a:custGeom>
            <a:grpFill/>
            <a:ln w="27192" cap="flat">
              <a:noFill/>
              <a:prstDash val="solid"/>
              <a:miter/>
            </a:ln>
          </p:spPr>
          <p:txBody>
            <a:bodyPr rtlCol="0" anchor="ctr"/>
            <a:lstStyle/>
            <a:p>
              <a:endParaRPr lang="uk-UA"/>
            </a:p>
          </p:txBody>
        </p:sp>
        <p:sp>
          <p:nvSpPr>
            <p:cNvPr id="355" name="Freeform: Shape 354">
              <a:extLst>
                <a:ext uri="{FF2B5EF4-FFF2-40B4-BE49-F238E27FC236}">
                  <a16:creationId xmlns:a16="http://schemas.microsoft.com/office/drawing/2014/main" id="{593C3CB0-53F6-D500-59D2-F57CDE84C81B}"/>
                </a:ext>
              </a:extLst>
            </p:cNvPr>
            <p:cNvSpPr/>
            <p:nvPr/>
          </p:nvSpPr>
          <p:spPr>
            <a:xfrm>
              <a:off x="3446261"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56" name="Freeform: Shape 355">
              <a:extLst>
                <a:ext uri="{FF2B5EF4-FFF2-40B4-BE49-F238E27FC236}">
                  <a16:creationId xmlns:a16="http://schemas.microsoft.com/office/drawing/2014/main" id="{E3108F50-294F-1172-8519-17373858606F}"/>
                </a:ext>
              </a:extLst>
            </p:cNvPr>
            <p:cNvSpPr/>
            <p:nvPr/>
          </p:nvSpPr>
          <p:spPr>
            <a:xfrm>
              <a:off x="5186597"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357" name="Freeform: Shape 356">
              <a:extLst>
                <a:ext uri="{FF2B5EF4-FFF2-40B4-BE49-F238E27FC236}">
                  <a16:creationId xmlns:a16="http://schemas.microsoft.com/office/drawing/2014/main" id="{B4676F4F-A29D-E79B-1442-1911A26CFFE4}"/>
                </a:ext>
              </a:extLst>
            </p:cNvPr>
            <p:cNvSpPr/>
            <p:nvPr/>
          </p:nvSpPr>
          <p:spPr>
            <a:xfrm>
              <a:off x="6056752"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358" name="Freeform: Shape 357">
              <a:extLst>
                <a:ext uri="{FF2B5EF4-FFF2-40B4-BE49-F238E27FC236}">
                  <a16:creationId xmlns:a16="http://schemas.microsoft.com/office/drawing/2014/main" id="{54D921E0-833D-1265-A12D-711606AD331B}"/>
                </a:ext>
              </a:extLst>
            </p:cNvPr>
            <p:cNvSpPr/>
            <p:nvPr/>
          </p:nvSpPr>
          <p:spPr>
            <a:xfrm>
              <a:off x="779706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6 w 435077"/>
                <a:gd name="connsiteY4" fmla="*/ 435077 h 435077"/>
                <a:gd name="connsiteX5" fmla="*/ 217566 w 435077"/>
                <a:gd name="connsiteY5" fmla="*/ 0 h 435077"/>
                <a:gd name="connsiteX6" fmla="*/ 435077 w 435077"/>
                <a:gd name="connsiteY6" fmla="*/ 217566 h 435077"/>
                <a:gd name="connsiteX7" fmla="*/ 217566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6" y="435077"/>
                  </a:moveTo>
                  <a:lnTo>
                    <a:pt x="217566" y="0"/>
                  </a:lnTo>
                  <a:lnTo>
                    <a:pt x="435077" y="217566"/>
                  </a:lnTo>
                  <a:lnTo>
                    <a:pt x="217566" y="435077"/>
                  </a:lnTo>
                  <a:close/>
                </a:path>
              </a:pathLst>
            </a:custGeom>
            <a:grpFill/>
            <a:ln w="27192" cap="flat">
              <a:noFill/>
              <a:prstDash val="solid"/>
              <a:miter/>
            </a:ln>
          </p:spPr>
          <p:txBody>
            <a:bodyPr rtlCol="0" anchor="ctr"/>
            <a:lstStyle/>
            <a:p>
              <a:endParaRPr lang="uk-UA"/>
            </a:p>
          </p:txBody>
        </p:sp>
        <p:sp>
          <p:nvSpPr>
            <p:cNvPr id="359" name="Freeform: Shape 358">
              <a:extLst>
                <a:ext uri="{FF2B5EF4-FFF2-40B4-BE49-F238E27FC236}">
                  <a16:creationId xmlns:a16="http://schemas.microsoft.com/office/drawing/2014/main" id="{3AF960DC-545F-377F-FFFC-825D2E6928B4}"/>
                </a:ext>
              </a:extLst>
            </p:cNvPr>
            <p:cNvSpPr/>
            <p:nvPr/>
          </p:nvSpPr>
          <p:spPr>
            <a:xfrm>
              <a:off x="6926907"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60" name="Freeform: Shape 359">
              <a:extLst>
                <a:ext uri="{FF2B5EF4-FFF2-40B4-BE49-F238E27FC236}">
                  <a16:creationId xmlns:a16="http://schemas.microsoft.com/office/drawing/2014/main" id="{B8AD5AE0-4294-8AFA-5432-DFA892344433}"/>
                </a:ext>
              </a:extLst>
            </p:cNvPr>
            <p:cNvSpPr/>
            <p:nvPr/>
          </p:nvSpPr>
          <p:spPr>
            <a:xfrm>
              <a:off x="8667244"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361" name="Freeform: Shape 360">
              <a:extLst>
                <a:ext uri="{FF2B5EF4-FFF2-40B4-BE49-F238E27FC236}">
                  <a16:creationId xmlns:a16="http://schemas.microsoft.com/office/drawing/2014/main" id="{0F2EAF3C-FBBD-7A67-B7D9-ACE9B45D29B0}"/>
                </a:ext>
              </a:extLst>
            </p:cNvPr>
            <p:cNvSpPr/>
            <p:nvPr/>
          </p:nvSpPr>
          <p:spPr>
            <a:xfrm>
              <a:off x="9537399" y="980030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5" y="113039"/>
                    <a:pt x="371366" y="153827"/>
                  </a:cubicBezTo>
                  <a:cubicBezTo>
                    <a:pt x="330550" y="194642"/>
                    <a:pt x="275214"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5" y="322066"/>
                    <a:pt x="371366" y="281277"/>
                  </a:cubicBezTo>
                  <a:cubicBezTo>
                    <a:pt x="330550" y="240462"/>
                    <a:pt x="275214"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362" name="Freeform: Shape 361">
              <a:extLst>
                <a:ext uri="{FF2B5EF4-FFF2-40B4-BE49-F238E27FC236}">
                  <a16:creationId xmlns:a16="http://schemas.microsoft.com/office/drawing/2014/main" id="{1BD2BB58-C188-7393-6005-EC2B9691EB09}"/>
                </a:ext>
              </a:extLst>
            </p:cNvPr>
            <p:cNvSpPr/>
            <p:nvPr/>
          </p:nvSpPr>
          <p:spPr>
            <a:xfrm>
              <a:off x="1127770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63" name="Freeform: Shape 362">
              <a:extLst>
                <a:ext uri="{FF2B5EF4-FFF2-40B4-BE49-F238E27FC236}">
                  <a16:creationId xmlns:a16="http://schemas.microsoft.com/office/drawing/2014/main" id="{9BE60CBA-518F-81B1-6494-6FF198629A08}"/>
                </a:ext>
              </a:extLst>
            </p:cNvPr>
            <p:cNvSpPr/>
            <p:nvPr/>
          </p:nvSpPr>
          <p:spPr>
            <a:xfrm>
              <a:off x="1040755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1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66"/>
                  </a:lnTo>
                  <a:lnTo>
                    <a:pt x="217511" y="217566"/>
                  </a:lnTo>
                  <a:lnTo>
                    <a:pt x="0" y="435077"/>
                  </a:lnTo>
                  <a:close/>
                </a:path>
              </a:pathLst>
            </a:custGeom>
            <a:grpFill/>
            <a:ln w="27192" cap="flat">
              <a:noFill/>
              <a:prstDash val="solid"/>
              <a:miter/>
            </a:ln>
          </p:spPr>
          <p:txBody>
            <a:bodyPr rtlCol="0" anchor="ctr"/>
            <a:lstStyle/>
            <a:p>
              <a:endParaRPr lang="uk-UA"/>
            </a:p>
          </p:txBody>
        </p:sp>
        <p:sp>
          <p:nvSpPr>
            <p:cNvPr id="364" name="Freeform: Shape 363">
              <a:extLst>
                <a:ext uri="{FF2B5EF4-FFF2-40B4-BE49-F238E27FC236}">
                  <a16:creationId xmlns:a16="http://schemas.microsoft.com/office/drawing/2014/main" id="{58660536-6428-55D0-E325-34768CBD75A4}"/>
                </a:ext>
              </a:extLst>
            </p:cNvPr>
            <p:cNvSpPr/>
            <p:nvPr/>
          </p:nvSpPr>
          <p:spPr>
            <a:xfrm>
              <a:off x="12147891"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365" name="Freeform: Shape 364">
              <a:extLst>
                <a:ext uri="{FF2B5EF4-FFF2-40B4-BE49-F238E27FC236}">
                  <a16:creationId xmlns:a16="http://schemas.microsoft.com/office/drawing/2014/main" id="{EE44A181-8FB7-D7B9-1D19-812372D89DD0}"/>
                </a:ext>
              </a:extLst>
            </p:cNvPr>
            <p:cNvSpPr/>
            <p:nvPr/>
          </p:nvSpPr>
          <p:spPr>
            <a:xfrm>
              <a:off x="1301804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66" name="Freeform: Shape 365">
              <a:extLst>
                <a:ext uri="{FF2B5EF4-FFF2-40B4-BE49-F238E27FC236}">
                  <a16:creationId xmlns:a16="http://schemas.microsoft.com/office/drawing/2014/main" id="{030963F9-17B7-1133-7343-2200B5AB82ED}"/>
                </a:ext>
              </a:extLst>
            </p:cNvPr>
            <p:cNvSpPr/>
            <p:nvPr/>
          </p:nvSpPr>
          <p:spPr>
            <a:xfrm>
              <a:off x="1475838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67" name="Freeform: Shape 366">
              <a:extLst>
                <a:ext uri="{FF2B5EF4-FFF2-40B4-BE49-F238E27FC236}">
                  <a16:creationId xmlns:a16="http://schemas.microsoft.com/office/drawing/2014/main" id="{C04A0E7B-99AB-8B1C-AF76-6A6A7F903860}"/>
                </a:ext>
              </a:extLst>
            </p:cNvPr>
            <p:cNvSpPr/>
            <p:nvPr/>
          </p:nvSpPr>
          <p:spPr>
            <a:xfrm>
              <a:off x="1388820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68" name="Freeform: Shape 367">
              <a:extLst>
                <a:ext uri="{FF2B5EF4-FFF2-40B4-BE49-F238E27FC236}">
                  <a16:creationId xmlns:a16="http://schemas.microsoft.com/office/drawing/2014/main" id="{5347F872-F60F-E8B9-BF9E-D9353366D333}"/>
                </a:ext>
              </a:extLst>
            </p:cNvPr>
            <p:cNvSpPr/>
            <p:nvPr/>
          </p:nvSpPr>
          <p:spPr>
            <a:xfrm>
              <a:off x="15628565"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369" name="Freeform: Shape 368">
              <a:extLst>
                <a:ext uri="{FF2B5EF4-FFF2-40B4-BE49-F238E27FC236}">
                  <a16:creationId xmlns:a16="http://schemas.microsoft.com/office/drawing/2014/main" id="{5584ED50-BED0-1C6A-9F7B-E297781A6133}"/>
                </a:ext>
              </a:extLst>
            </p:cNvPr>
            <p:cNvSpPr/>
            <p:nvPr/>
          </p:nvSpPr>
          <p:spPr>
            <a:xfrm>
              <a:off x="16498719" y="980030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370" name="Freeform: Shape 369">
              <a:extLst>
                <a:ext uri="{FF2B5EF4-FFF2-40B4-BE49-F238E27FC236}">
                  <a16:creationId xmlns:a16="http://schemas.microsoft.com/office/drawing/2014/main" id="{4087F72A-80B9-1245-68D0-491194A8074A}"/>
                </a:ext>
              </a:extLst>
            </p:cNvPr>
            <p:cNvSpPr/>
            <p:nvPr/>
          </p:nvSpPr>
          <p:spPr>
            <a:xfrm>
              <a:off x="1823902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71" name="Freeform: Shape 370">
              <a:extLst>
                <a:ext uri="{FF2B5EF4-FFF2-40B4-BE49-F238E27FC236}">
                  <a16:creationId xmlns:a16="http://schemas.microsoft.com/office/drawing/2014/main" id="{9321B40A-C5EB-FDE2-8343-D445067C33AE}"/>
                </a:ext>
              </a:extLst>
            </p:cNvPr>
            <p:cNvSpPr/>
            <p:nvPr/>
          </p:nvSpPr>
          <p:spPr>
            <a:xfrm>
              <a:off x="1736887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372" name="Freeform: Shape 371">
              <a:extLst>
                <a:ext uri="{FF2B5EF4-FFF2-40B4-BE49-F238E27FC236}">
                  <a16:creationId xmlns:a16="http://schemas.microsoft.com/office/drawing/2014/main" id="{A135DC37-A601-1B3F-8E75-00FC0CCB8FDD}"/>
                </a:ext>
              </a:extLst>
            </p:cNvPr>
            <p:cNvSpPr/>
            <p:nvPr/>
          </p:nvSpPr>
          <p:spPr>
            <a:xfrm>
              <a:off x="19109210" y="9800303"/>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373" name="Freeform: Shape 372">
              <a:extLst>
                <a:ext uri="{FF2B5EF4-FFF2-40B4-BE49-F238E27FC236}">
                  <a16:creationId xmlns:a16="http://schemas.microsoft.com/office/drawing/2014/main" id="{E50A0CB8-4760-E751-FA10-5E9E00BC58C6}"/>
                </a:ext>
              </a:extLst>
            </p:cNvPr>
            <p:cNvSpPr/>
            <p:nvPr/>
          </p:nvSpPr>
          <p:spPr>
            <a:xfrm>
              <a:off x="1997936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74" name="Freeform: Shape 373">
              <a:extLst>
                <a:ext uri="{FF2B5EF4-FFF2-40B4-BE49-F238E27FC236}">
                  <a16:creationId xmlns:a16="http://schemas.microsoft.com/office/drawing/2014/main" id="{5A0DC31C-E80B-1C12-1657-A1E02C59219C}"/>
                </a:ext>
              </a:extLst>
            </p:cNvPr>
            <p:cNvSpPr/>
            <p:nvPr/>
          </p:nvSpPr>
          <p:spPr>
            <a:xfrm>
              <a:off x="21719702" y="9800303"/>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75" name="Freeform: Shape 374">
              <a:extLst>
                <a:ext uri="{FF2B5EF4-FFF2-40B4-BE49-F238E27FC236}">
                  <a16:creationId xmlns:a16="http://schemas.microsoft.com/office/drawing/2014/main" id="{3C27C920-FCCA-BF92-46BF-FDBAEC6F6DF2}"/>
                </a:ext>
              </a:extLst>
            </p:cNvPr>
            <p:cNvSpPr/>
            <p:nvPr/>
          </p:nvSpPr>
          <p:spPr>
            <a:xfrm>
              <a:off x="2084952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76" name="Freeform: Shape 375">
              <a:extLst>
                <a:ext uri="{FF2B5EF4-FFF2-40B4-BE49-F238E27FC236}">
                  <a16:creationId xmlns:a16="http://schemas.microsoft.com/office/drawing/2014/main" id="{C73EF426-8571-AEAE-F4F5-6102AA4B6FA2}"/>
                </a:ext>
              </a:extLst>
            </p:cNvPr>
            <p:cNvSpPr/>
            <p:nvPr/>
          </p:nvSpPr>
          <p:spPr>
            <a:xfrm>
              <a:off x="22589856" y="9800303"/>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377" name="Freeform: Shape 376">
              <a:extLst>
                <a:ext uri="{FF2B5EF4-FFF2-40B4-BE49-F238E27FC236}">
                  <a16:creationId xmlns:a16="http://schemas.microsoft.com/office/drawing/2014/main" id="{C4BEA6BF-B7EB-3FC9-7F3E-F9EE243E16B6}"/>
                </a:ext>
              </a:extLst>
            </p:cNvPr>
            <p:cNvSpPr/>
            <p:nvPr/>
          </p:nvSpPr>
          <p:spPr>
            <a:xfrm>
              <a:off x="23460039"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501" y="194642"/>
                    <a:pt x="63712" y="153827"/>
                  </a:cubicBezTo>
                  <a:close/>
                  <a:moveTo>
                    <a:pt x="63712"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78" name="Freeform: Shape 377">
              <a:extLst>
                <a:ext uri="{FF2B5EF4-FFF2-40B4-BE49-F238E27FC236}">
                  <a16:creationId xmlns:a16="http://schemas.microsoft.com/office/drawing/2014/main" id="{F32324A6-9039-BA56-3502-7C747257D54E}"/>
                </a:ext>
              </a:extLst>
            </p:cNvPr>
            <p:cNvSpPr/>
            <p:nvPr/>
          </p:nvSpPr>
          <p:spPr>
            <a:xfrm>
              <a:off x="2433019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79" name="Freeform: Shape 378">
              <a:extLst>
                <a:ext uri="{FF2B5EF4-FFF2-40B4-BE49-F238E27FC236}">
                  <a16:creationId xmlns:a16="http://schemas.microsoft.com/office/drawing/2014/main" id="{70BFB394-5AB7-6702-2236-C97A168FFAB1}"/>
                </a:ext>
              </a:extLst>
            </p:cNvPr>
            <p:cNvSpPr/>
            <p:nvPr/>
          </p:nvSpPr>
          <p:spPr>
            <a:xfrm>
              <a:off x="835742"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80" name="Freeform: Shape 379">
              <a:extLst>
                <a:ext uri="{FF2B5EF4-FFF2-40B4-BE49-F238E27FC236}">
                  <a16:creationId xmlns:a16="http://schemas.microsoft.com/office/drawing/2014/main" id="{B034BCB1-386B-A2BA-1D28-6354FCC420EB}"/>
                </a:ext>
              </a:extLst>
            </p:cNvPr>
            <p:cNvSpPr/>
            <p:nvPr/>
          </p:nvSpPr>
          <p:spPr>
            <a:xfrm>
              <a:off x="-34407" y="10670458"/>
              <a:ext cx="435072" cy="435077"/>
            </a:xfrm>
            <a:custGeom>
              <a:avLst/>
              <a:gdLst>
                <a:gd name="connsiteX0" fmla="*/ 371360 w 435072"/>
                <a:gd name="connsiteY0" fmla="*/ 63739 h 435077"/>
                <a:gd name="connsiteX1" fmla="*/ 435072 w 435072"/>
                <a:gd name="connsiteY1" fmla="*/ 217539 h 435077"/>
                <a:gd name="connsiteX2" fmla="*/ 217724 w 435072"/>
                <a:gd name="connsiteY2" fmla="*/ 217539 h 435077"/>
                <a:gd name="connsiteX3" fmla="*/ 371360 w 435072"/>
                <a:gd name="connsiteY3" fmla="*/ 281277 h 435077"/>
                <a:gd name="connsiteX4" fmla="*/ 435072 w 435072"/>
                <a:gd name="connsiteY4" fmla="*/ 435077 h 435077"/>
                <a:gd name="connsiteX5" fmla="*/ 217533 w 435072"/>
                <a:gd name="connsiteY5" fmla="*/ 435077 h 435077"/>
                <a:gd name="connsiteX6" fmla="*/ 5 w 435072"/>
                <a:gd name="connsiteY6" fmla="*/ 435077 h 435077"/>
                <a:gd name="connsiteX7" fmla="*/ 63720 w 435072"/>
                <a:gd name="connsiteY7" fmla="*/ 281277 h 435077"/>
                <a:gd name="connsiteX8" fmla="*/ 217370 w 435072"/>
                <a:gd name="connsiteY8" fmla="*/ 217539 h 435077"/>
                <a:gd name="connsiteX9" fmla="*/ 0 w 435072"/>
                <a:gd name="connsiteY9" fmla="*/ 217539 h 435077"/>
                <a:gd name="connsiteX10" fmla="*/ 63717 w 435072"/>
                <a:gd name="connsiteY10" fmla="*/ 63739 h 435077"/>
                <a:gd name="connsiteX11" fmla="*/ 217533 w 435072"/>
                <a:gd name="connsiteY11" fmla="*/ 0 h 435077"/>
                <a:gd name="connsiteX12" fmla="*/ 371360 w 435072"/>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2" h="435077">
                  <a:moveTo>
                    <a:pt x="371360" y="63739"/>
                  </a:moveTo>
                  <a:cubicBezTo>
                    <a:pt x="412149" y="104527"/>
                    <a:pt x="435072" y="159864"/>
                    <a:pt x="435072" y="217539"/>
                  </a:cubicBezTo>
                  <a:lnTo>
                    <a:pt x="217724" y="217539"/>
                  </a:lnTo>
                  <a:cubicBezTo>
                    <a:pt x="275344" y="217593"/>
                    <a:pt x="330599" y="240516"/>
                    <a:pt x="371360" y="281277"/>
                  </a:cubicBezTo>
                  <a:cubicBezTo>
                    <a:pt x="412176" y="322066"/>
                    <a:pt x="435072" y="377402"/>
                    <a:pt x="435072" y="435077"/>
                  </a:cubicBezTo>
                  <a:lnTo>
                    <a:pt x="217533" y="435077"/>
                  </a:lnTo>
                  <a:lnTo>
                    <a:pt x="5" y="435077"/>
                  </a:lnTo>
                  <a:cubicBezTo>
                    <a:pt x="5" y="377402"/>
                    <a:pt x="22923" y="322066"/>
                    <a:pt x="63720" y="281277"/>
                  </a:cubicBezTo>
                  <a:cubicBezTo>
                    <a:pt x="104476" y="240516"/>
                    <a:pt x="159750" y="217593"/>
                    <a:pt x="217370" y="217539"/>
                  </a:cubicBezTo>
                  <a:lnTo>
                    <a:pt x="0" y="217539"/>
                  </a:lnTo>
                  <a:cubicBezTo>
                    <a:pt x="0" y="159864"/>
                    <a:pt x="22921" y="104527"/>
                    <a:pt x="63717" y="63739"/>
                  </a:cubicBezTo>
                  <a:cubicBezTo>
                    <a:pt x="104514" y="22923"/>
                    <a:pt x="159858" y="0"/>
                    <a:pt x="217533" y="0"/>
                  </a:cubicBezTo>
                  <a:cubicBezTo>
                    <a:pt x="275236" y="0"/>
                    <a:pt x="330572" y="22923"/>
                    <a:pt x="371360" y="63739"/>
                  </a:cubicBezTo>
                  <a:close/>
                </a:path>
              </a:pathLst>
            </a:custGeom>
            <a:grpFill/>
            <a:ln w="27192" cap="flat">
              <a:noFill/>
              <a:prstDash val="solid"/>
              <a:miter/>
            </a:ln>
          </p:spPr>
          <p:txBody>
            <a:bodyPr rtlCol="0" anchor="ctr"/>
            <a:lstStyle/>
            <a:p>
              <a:endParaRPr lang="uk-UA"/>
            </a:p>
          </p:txBody>
        </p:sp>
        <p:sp>
          <p:nvSpPr>
            <p:cNvPr id="381" name="Freeform: Shape 380">
              <a:extLst>
                <a:ext uri="{FF2B5EF4-FFF2-40B4-BE49-F238E27FC236}">
                  <a16:creationId xmlns:a16="http://schemas.microsoft.com/office/drawing/2014/main" id="{4D8FD069-92D8-39E4-3DC7-D4258C053DAE}"/>
                </a:ext>
              </a:extLst>
            </p:cNvPr>
            <p:cNvSpPr/>
            <p:nvPr/>
          </p:nvSpPr>
          <p:spPr>
            <a:xfrm>
              <a:off x="170592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82" name="Freeform: Shape 381">
              <a:extLst>
                <a:ext uri="{FF2B5EF4-FFF2-40B4-BE49-F238E27FC236}">
                  <a16:creationId xmlns:a16="http://schemas.microsoft.com/office/drawing/2014/main" id="{827CF896-C0CE-0853-886D-F8B905F9CECD}"/>
                </a:ext>
              </a:extLst>
            </p:cNvPr>
            <p:cNvSpPr/>
            <p:nvPr/>
          </p:nvSpPr>
          <p:spPr>
            <a:xfrm>
              <a:off x="2576079" y="1067045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383" name="Freeform: Shape 382">
              <a:extLst>
                <a:ext uri="{FF2B5EF4-FFF2-40B4-BE49-F238E27FC236}">
                  <a16:creationId xmlns:a16="http://schemas.microsoft.com/office/drawing/2014/main" id="{51ED0B3C-09F4-E896-4E67-A8899521D2AB}"/>
                </a:ext>
              </a:extLst>
            </p:cNvPr>
            <p:cNvSpPr/>
            <p:nvPr/>
          </p:nvSpPr>
          <p:spPr>
            <a:xfrm>
              <a:off x="4316416"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84" name="Freeform: Shape 383">
              <a:extLst>
                <a:ext uri="{FF2B5EF4-FFF2-40B4-BE49-F238E27FC236}">
                  <a16:creationId xmlns:a16="http://schemas.microsoft.com/office/drawing/2014/main" id="{50EF2D02-0FCF-824D-55F2-062690E2295E}"/>
                </a:ext>
              </a:extLst>
            </p:cNvPr>
            <p:cNvSpPr/>
            <p:nvPr/>
          </p:nvSpPr>
          <p:spPr>
            <a:xfrm>
              <a:off x="3446261"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41" y="0"/>
                    <a:pt x="330577" y="22923"/>
                    <a:pt x="371366" y="63739"/>
                  </a:cubicBezTo>
                  <a:close/>
                </a:path>
              </a:pathLst>
            </a:custGeom>
            <a:grpFill/>
            <a:ln w="27192" cap="flat">
              <a:noFill/>
              <a:prstDash val="solid"/>
              <a:miter/>
            </a:ln>
          </p:spPr>
          <p:txBody>
            <a:bodyPr rtlCol="0" anchor="ctr"/>
            <a:lstStyle/>
            <a:p>
              <a:endParaRPr lang="uk-UA"/>
            </a:p>
          </p:txBody>
        </p:sp>
        <p:sp>
          <p:nvSpPr>
            <p:cNvPr id="385" name="Freeform: Shape 384">
              <a:extLst>
                <a:ext uri="{FF2B5EF4-FFF2-40B4-BE49-F238E27FC236}">
                  <a16:creationId xmlns:a16="http://schemas.microsoft.com/office/drawing/2014/main" id="{6293BA9C-B61F-E403-1D17-8873A39E0AFC}"/>
                </a:ext>
              </a:extLst>
            </p:cNvPr>
            <p:cNvSpPr/>
            <p:nvPr/>
          </p:nvSpPr>
          <p:spPr>
            <a:xfrm>
              <a:off x="5186597" y="1067045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86" name="Freeform: Shape 385">
              <a:extLst>
                <a:ext uri="{FF2B5EF4-FFF2-40B4-BE49-F238E27FC236}">
                  <a16:creationId xmlns:a16="http://schemas.microsoft.com/office/drawing/2014/main" id="{A54C1E27-6881-46CF-E7C8-03E26F09E03B}"/>
                </a:ext>
              </a:extLst>
            </p:cNvPr>
            <p:cNvSpPr/>
            <p:nvPr/>
          </p:nvSpPr>
          <p:spPr>
            <a:xfrm>
              <a:off x="6056752" y="1067045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387" name="Freeform: Shape 386">
              <a:extLst>
                <a:ext uri="{FF2B5EF4-FFF2-40B4-BE49-F238E27FC236}">
                  <a16:creationId xmlns:a16="http://schemas.microsoft.com/office/drawing/2014/main" id="{FDC0972F-E229-5A4A-CBE3-A81A3D324632}"/>
                </a:ext>
              </a:extLst>
            </p:cNvPr>
            <p:cNvSpPr/>
            <p:nvPr/>
          </p:nvSpPr>
          <p:spPr>
            <a:xfrm>
              <a:off x="7797062"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88" name="Freeform: Shape 387">
              <a:extLst>
                <a:ext uri="{FF2B5EF4-FFF2-40B4-BE49-F238E27FC236}">
                  <a16:creationId xmlns:a16="http://schemas.microsoft.com/office/drawing/2014/main" id="{B94F97B9-B0D4-D551-E9CC-9B8E4914C29C}"/>
                </a:ext>
              </a:extLst>
            </p:cNvPr>
            <p:cNvSpPr/>
            <p:nvPr/>
          </p:nvSpPr>
          <p:spPr>
            <a:xfrm>
              <a:off x="6926907"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389" name="Freeform: Shape 388">
              <a:extLst>
                <a:ext uri="{FF2B5EF4-FFF2-40B4-BE49-F238E27FC236}">
                  <a16:creationId xmlns:a16="http://schemas.microsoft.com/office/drawing/2014/main" id="{BDBA9CA4-85E3-F4D3-2E35-8D86C1784837}"/>
                </a:ext>
              </a:extLst>
            </p:cNvPr>
            <p:cNvSpPr/>
            <p:nvPr/>
          </p:nvSpPr>
          <p:spPr>
            <a:xfrm>
              <a:off x="8667217"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90" name="Freeform: Shape 389">
              <a:extLst>
                <a:ext uri="{FF2B5EF4-FFF2-40B4-BE49-F238E27FC236}">
                  <a16:creationId xmlns:a16="http://schemas.microsoft.com/office/drawing/2014/main" id="{E1D33914-8E7C-2420-122B-5ECBEA7D5029}"/>
                </a:ext>
              </a:extLst>
            </p:cNvPr>
            <p:cNvSpPr/>
            <p:nvPr/>
          </p:nvSpPr>
          <p:spPr>
            <a:xfrm>
              <a:off x="9537371"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391" name="Freeform: Shape 390">
              <a:extLst>
                <a:ext uri="{FF2B5EF4-FFF2-40B4-BE49-F238E27FC236}">
                  <a16:creationId xmlns:a16="http://schemas.microsoft.com/office/drawing/2014/main" id="{E5801374-B8ED-8BFB-B73C-DA3E4CD13079}"/>
                </a:ext>
              </a:extLst>
            </p:cNvPr>
            <p:cNvSpPr/>
            <p:nvPr/>
          </p:nvSpPr>
          <p:spPr>
            <a:xfrm>
              <a:off x="11277709"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49 w 435077"/>
                <a:gd name="connsiteY5" fmla="*/ 217539 h 435077"/>
                <a:gd name="connsiteX6" fmla="*/ 435077 w 435077"/>
                <a:gd name="connsiteY6" fmla="*/ 217539 h 435077"/>
                <a:gd name="connsiteX7" fmla="*/ 435049 w 435077"/>
                <a:gd name="connsiteY7" fmla="*/ 217539 h 435077"/>
                <a:gd name="connsiteX8" fmla="*/ 435077 w 435077"/>
                <a:gd name="connsiteY8" fmla="*/ 217566 h 435077"/>
                <a:gd name="connsiteX9" fmla="*/ 435049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49" y="217539"/>
                  </a:lnTo>
                  <a:lnTo>
                    <a:pt x="435077" y="217539"/>
                  </a:lnTo>
                  <a:lnTo>
                    <a:pt x="435049" y="217539"/>
                  </a:lnTo>
                  <a:lnTo>
                    <a:pt x="435077" y="217566"/>
                  </a:lnTo>
                  <a:lnTo>
                    <a:pt x="435049"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92" name="Freeform: Shape 391">
              <a:extLst>
                <a:ext uri="{FF2B5EF4-FFF2-40B4-BE49-F238E27FC236}">
                  <a16:creationId xmlns:a16="http://schemas.microsoft.com/office/drawing/2014/main" id="{2753ED4F-A856-7621-509E-1B3F03C70848}"/>
                </a:ext>
              </a:extLst>
            </p:cNvPr>
            <p:cNvSpPr/>
            <p:nvPr/>
          </p:nvSpPr>
          <p:spPr>
            <a:xfrm>
              <a:off x="10407526" y="10670458"/>
              <a:ext cx="435104" cy="435077"/>
            </a:xfrm>
            <a:custGeom>
              <a:avLst/>
              <a:gdLst>
                <a:gd name="connsiteX0" fmla="*/ 371366 w 435104"/>
                <a:gd name="connsiteY0" fmla="*/ 63739 h 435077"/>
                <a:gd name="connsiteX1" fmla="*/ 435077 w 435104"/>
                <a:gd name="connsiteY1" fmla="*/ 217539 h 435077"/>
                <a:gd name="connsiteX2" fmla="*/ 217730 w 435104"/>
                <a:gd name="connsiteY2" fmla="*/ 217539 h 435077"/>
                <a:gd name="connsiteX3" fmla="*/ 371366 w 435104"/>
                <a:gd name="connsiteY3" fmla="*/ 281277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77 h 435077"/>
                <a:gd name="connsiteX8" fmla="*/ 217376 w 435104"/>
                <a:gd name="connsiteY8" fmla="*/ 217539 h 435077"/>
                <a:gd name="connsiteX9" fmla="*/ 0 w 435104"/>
                <a:gd name="connsiteY9" fmla="*/ 217539 h 435077"/>
                <a:gd name="connsiteX10" fmla="*/ 63739 w 435104"/>
                <a:gd name="connsiteY10" fmla="*/ 63739 h 435077"/>
                <a:gd name="connsiteX11" fmla="*/ 217539 w 435104"/>
                <a:gd name="connsiteY11" fmla="*/ 0 h 435077"/>
                <a:gd name="connsiteX12" fmla="*/ 371366 w 435104"/>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39"/>
                  </a:moveTo>
                  <a:cubicBezTo>
                    <a:pt x="412182" y="104527"/>
                    <a:pt x="435077" y="159864"/>
                    <a:pt x="435077" y="217539"/>
                  </a:cubicBezTo>
                  <a:lnTo>
                    <a:pt x="217730" y="217539"/>
                  </a:lnTo>
                  <a:cubicBezTo>
                    <a:pt x="275350" y="217593"/>
                    <a:pt x="330632" y="240516"/>
                    <a:pt x="371366" y="281277"/>
                  </a:cubicBezTo>
                  <a:cubicBezTo>
                    <a:pt x="412182" y="322066"/>
                    <a:pt x="435105" y="377402"/>
                    <a:pt x="435105" y="435077"/>
                  </a:cubicBezTo>
                  <a:lnTo>
                    <a:pt x="217566" y="435077"/>
                  </a:lnTo>
                  <a:lnTo>
                    <a:pt x="27" y="435077"/>
                  </a:lnTo>
                  <a:cubicBezTo>
                    <a:pt x="27" y="377402"/>
                    <a:pt x="22924" y="322066"/>
                    <a:pt x="63739" y="281277"/>
                  </a:cubicBezTo>
                  <a:cubicBezTo>
                    <a:pt x="104501" y="240516"/>
                    <a:pt x="159755" y="217593"/>
                    <a:pt x="217376" y="217539"/>
                  </a:cubicBezTo>
                  <a:lnTo>
                    <a:pt x="0" y="217539"/>
                  </a:lnTo>
                  <a:cubicBezTo>
                    <a:pt x="0" y="159864"/>
                    <a:pt x="22924" y="104527"/>
                    <a:pt x="63739" y="63739"/>
                  </a:cubicBezTo>
                  <a:cubicBezTo>
                    <a:pt x="104527" y="22923"/>
                    <a:pt x="159864" y="0"/>
                    <a:pt x="217539" y="0"/>
                  </a:cubicBezTo>
                  <a:cubicBezTo>
                    <a:pt x="275241" y="0"/>
                    <a:pt x="330578" y="22923"/>
                    <a:pt x="371366" y="63739"/>
                  </a:cubicBezTo>
                  <a:close/>
                </a:path>
              </a:pathLst>
            </a:custGeom>
            <a:grpFill/>
            <a:ln w="27192" cap="flat">
              <a:noFill/>
              <a:prstDash val="solid"/>
              <a:miter/>
            </a:ln>
          </p:spPr>
          <p:txBody>
            <a:bodyPr rtlCol="0" anchor="ctr"/>
            <a:lstStyle/>
            <a:p>
              <a:endParaRPr lang="uk-UA"/>
            </a:p>
          </p:txBody>
        </p:sp>
        <p:sp>
          <p:nvSpPr>
            <p:cNvPr id="393" name="Freeform: Shape 392">
              <a:extLst>
                <a:ext uri="{FF2B5EF4-FFF2-40B4-BE49-F238E27FC236}">
                  <a16:creationId xmlns:a16="http://schemas.microsoft.com/office/drawing/2014/main" id="{0A9BE7A0-B5E9-B290-8352-8F9D90104F71}"/>
                </a:ext>
              </a:extLst>
            </p:cNvPr>
            <p:cNvSpPr/>
            <p:nvPr/>
          </p:nvSpPr>
          <p:spPr>
            <a:xfrm>
              <a:off x="1214786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94" name="Freeform: Shape 393">
              <a:extLst>
                <a:ext uri="{FF2B5EF4-FFF2-40B4-BE49-F238E27FC236}">
                  <a16:creationId xmlns:a16="http://schemas.microsoft.com/office/drawing/2014/main" id="{EFF82F05-FE29-7A31-88EC-976CF441E31E}"/>
                </a:ext>
              </a:extLst>
            </p:cNvPr>
            <p:cNvSpPr/>
            <p:nvPr/>
          </p:nvSpPr>
          <p:spPr>
            <a:xfrm>
              <a:off x="1301804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395" name="Freeform: Shape 394">
              <a:extLst>
                <a:ext uri="{FF2B5EF4-FFF2-40B4-BE49-F238E27FC236}">
                  <a16:creationId xmlns:a16="http://schemas.microsoft.com/office/drawing/2014/main" id="{E32639B7-007A-7017-5AB1-7C1E592DF21E}"/>
                </a:ext>
              </a:extLst>
            </p:cNvPr>
            <p:cNvSpPr/>
            <p:nvPr/>
          </p:nvSpPr>
          <p:spPr>
            <a:xfrm>
              <a:off x="14758328"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96" name="Freeform: Shape 395">
              <a:extLst>
                <a:ext uri="{FF2B5EF4-FFF2-40B4-BE49-F238E27FC236}">
                  <a16:creationId xmlns:a16="http://schemas.microsoft.com/office/drawing/2014/main" id="{50E91624-7634-6A0E-D610-058220B2DD4E}"/>
                </a:ext>
              </a:extLst>
            </p:cNvPr>
            <p:cNvSpPr/>
            <p:nvPr/>
          </p:nvSpPr>
          <p:spPr>
            <a:xfrm>
              <a:off x="13888200" y="10670458"/>
              <a:ext cx="435077" cy="435077"/>
            </a:xfrm>
            <a:custGeom>
              <a:avLst/>
              <a:gdLst>
                <a:gd name="connsiteX0" fmla="*/ 371365 w 435077"/>
                <a:gd name="connsiteY0" fmla="*/ 63739 h 435077"/>
                <a:gd name="connsiteX1" fmla="*/ 435077 w 435077"/>
                <a:gd name="connsiteY1" fmla="*/ 217539 h 435077"/>
                <a:gd name="connsiteX2" fmla="*/ 217730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30" y="217539"/>
                  </a:lnTo>
                  <a:cubicBezTo>
                    <a:pt x="275349" y="217593"/>
                    <a:pt x="330605" y="240516"/>
                    <a:pt x="371365" y="281277"/>
                  </a:cubicBezTo>
                  <a:cubicBezTo>
                    <a:pt x="412182" y="322066"/>
                    <a:pt x="435077" y="377402"/>
                    <a:pt x="435077" y="435077"/>
                  </a:cubicBezTo>
                  <a:lnTo>
                    <a:pt x="217539" y="435077"/>
                  </a:lnTo>
                  <a:lnTo>
                    <a:pt x="0" y="435077"/>
                  </a:lnTo>
                  <a:cubicBezTo>
                    <a:pt x="0" y="377402"/>
                    <a:pt x="22924" y="322066"/>
                    <a:pt x="63739" y="281277"/>
                  </a:cubicBezTo>
                  <a:cubicBezTo>
                    <a:pt x="104472" y="240516"/>
                    <a:pt x="159755" y="217593"/>
                    <a:pt x="217376" y="217539"/>
                  </a:cubicBezTo>
                  <a:lnTo>
                    <a:pt x="0" y="217539"/>
                  </a:lnTo>
                  <a:cubicBezTo>
                    <a:pt x="0" y="159864"/>
                    <a:pt x="22924" y="104527"/>
                    <a:pt x="63712"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397" name="Freeform: Shape 396">
              <a:extLst>
                <a:ext uri="{FF2B5EF4-FFF2-40B4-BE49-F238E27FC236}">
                  <a16:creationId xmlns:a16="http://schemas.microsoft.com/office/drawing/2014/main" id="{350AB415-FB67-A75A-85C2-3F11108AC26D}"/>
                </a:ext>
              </a:extLst>
            </p:cNvPr>
            <p:cNvSpPr/>
            <p:nvPr/>
          </p:nvSpPr>
          <p:spPr>
            <a:xfrm>
              <a:off x="1562853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98" name="Freeform: Shape 397">
              <a:extLst>
                <a:ext uri="{FF2B5EF4-FFF2-40B4-BE49-F238E27FC236}">
                  <a16:creationId xmlns:a16="http://schemas.microsoft.com/office/drawing/2014/main" id="{780BC2BB-5CAF-7BD4-794C-58C07FA9AAE5}"/>
                </a:ext>
              </a:extLst>
            </p:cNvPr>
            <p:cNvSpPr/>
            <p:nvPr/>
          </p:nvSpPr>
          <p:spPr>
            <a:xfrm>
              <a:off x="16498691" y="1067045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399" name="Freeform: Shape 398">
              <a:extLst>
                <a:ext uri="{FF2B5EF4-FFF2-40B4-BE49-F238E27FC236}">
                  <a16:creationId xmlns:a16="http://schemas.microsoft.com/office/drawing/2014/main" id="{D06A3F11-1A56-ABF7-7F0E-8C28190B0BCF}"/>
                </a:ext>
              </a:extLst>
            </p:cNvPr>
            <p:cNvSpPr/>
            <p:nvPr/>
          </p:nvSpPr>
          <p:spPr>
            <a:xfrm>
              <a:off x="18239029"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00" name="Freeform: Shape 399">
              <a:extLst>
                <a:ext uri="{FF2B5EF4-FFF2-40B4-BE49-F238E27FC236}">
                  <a16:creationId xmlns:a16="http://schemas.microsoft.com/office/drawing/2014/main" id="{63CC0085-E706-60FC-0ABD-4586E549B998}"/>
                </a:ext>
              </a:extLst>
            </p:cNvPr>
            <p:cNvSpPr/>
            <p:nvPr/>
          </p:nvSpPr>
          <p:spPr>
            <a:xfrm>
              <a:off x="17368874" y="1067045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401" name="Freeform: Shape 400">
              <a:extLst>
                <a:ext uri="{FF2B5EF4-FFF2-40B4-BE49-F238E27FC236}">
                  <a16:creationId xmlns:a16="http://schemas.microsoft.com/office/drawing/2014/main" id="{359BBB53-63A4-F158-B23D-8A8759F06048}"/>
                </a:ext>
              </a:extLst>
            </p:cNvPr>
            <p:cNvSpPr/>
            <p:nvPr/>
          </p:nvSpPr>
          <p:spPr>
            <a:xfrm>
              <a:off x="1910918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5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5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5" y="435105"/>
                  </a:lnTo>
                  <a:lnTo>
                    <a:pt x="435077" y="217566"/>
                  </a:lnTo>
                  <a:lnTo>
                    <a:pt x="435077" y="435105"/>
                  </a:lnTo>
                  <a:close/>
                  <a:moveTo>
                    <a:pt x="435077" y="27"/>
                  </a:moveTo>
                  <a:lnTo>
                    <a:pt x="217565"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02" name="Freeform: Shape 401">
              <a:extLst>
                <a:ext uri="{FF2B5EF4-FFF2-40B4-BE49-F238E27FC236}">
                  <a16:creationId xmlns:a16="http://schemas.microsoft.com/office/drawing/2014/main" id="{2A54A2CD-09FF-EC1B-2BD9-4494299D61DE}"/>
                </a:ext>
              </a:extLst>
            </p:cNvPr>
            <p:cNvSpPr/>
            <p:nvPr/>
          </p:nvSpPr>
          <p:spPr>
            <a:xfrm>
              <a:off x="1997936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403" name="Freeform: Shape 402">
              <a:extLst>
                <a:ext uri="{FF2B5EF4-FFF2-40B4-BE49-F238E27FC236}">
                  <a16:creationId xmlns:a16="http://schemas.microsoft.com/office/drawing/2014/main" id="{BFAB6D0E-7DF3-9095-D204-7F56D766C709}"/>
                </a:ext>
              </a:extLst>
            </p:cNvPr>
            <p:cNvSpPr/>
            <p:nvPr/>
          </p:nvSpPr>
          <p:spPr>
            <a:xfrm>
              <a:off x="21719675"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04" name="Freeform: Shape 403">
              <a:extLst>
                <a:ext uri="{FF2B5EF4-FFF2-40B4-BE49-F238E27FC236}">
                  <a16:creationId xmlns:a16="http://schemas.microsoft.com/office/drawing/2014/main" id="{98FAF6DA-F39B-3F29-0F10-FD3917A72049}"/>
                </a:ext>
              </a:extLst>
            </p:cNvPr>
            <p:cNvSpPr/>
            <p:nvPr/>
          </p:nvSpPr>
          <p:spPr>
            <a:xfrm>
              <a:off x="20849520" y="1067045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55" y="217593"/>
                    <a:pt x="217376" y="217539"/>
                  </a:cubicBezTo>
                  <a:lnTo>
                    <a:pt x="0" y="217539"/>
                  </a:lnTo>
                  <a:cubicBezTo>
                    <a:pt x="0" y="159864"/>
                    <a:pt x="22924" y="104527"/>
                    <a:pt x="63712" y="63739"/>
                  </a:cubicBezTo>
                  <a:cubicBezTo>
                    <a:pt x="104501"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405" name="Freeform: Shape 404">
              <a:extLst>
                <a:ext uri="{FF2B5EF4-FFF2-40B4-BE49-F238E27FC236}">
                  <a16:creationId xmlns:a16="http://schemas.microsoft.com/office/drawing/2014/main" id="{CA6646F3-64B2-77A1-62B5-E75F6263D96C}"/>
                </a:ext>
              </a:extLst>
            </p:cNvPr>
            <p:cNvSpPr/>
            <p:nvPr/>
          </p:nvSpPr>
          <p:spPr>
            <a:xfrm>
              <a:off x="2258985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06" name="Freeform: Shape 405">
              <a:extLst>
                <a:ext uri="{FF2B5EF4-FFF2-40B4-BE49-F238E27FC236}">
                  <a16:creationId xmlns:a16="http://schemas.microsoft.com/office/drawing/2014/main" id="{02B634A5-D06D-3921-40F6-ECEE52D7B3A9}"/>
                </a:ext>
              </a:extLst>
            </p:cNvPr>
            <p:cNvSpPr/>
            <p:nvPr/>
          </p:nvSpPr>
          <p:spPr>
            <a:xfrm>
              <a:off x="23460011" y="10670458"/>
              <a:ext cx="435105" cy="435077"/>
            </a:xfrm>
            <a:custGeom>
              <a:avLst/>
              <a:gdLst>
                <a:gd name="connsiteX0" fmla="*/ 217539 w 435105"/>
                <a:gd name="connsiteY0" fmla="*/ 0 h 435077"/>
                <a:gd name="connsiteX1" fmla="*/ 0 w 435105"/>
                <a:gd name="connsiteY1" fmla="*/ 0 h 435077"/>
                <a:gd name="connsiteX2" fmla="*/ 0 w 435105"/>
                <a:gd name="connsiteY2" fmla="*/ 217539 h 435077"/>
                <a:gd name="connsiteX3" fmla="*/ 217539 w 435105"/>
                <a:gd name="connsiteY3" fmla="*/ 0 h 435077"/>
                <a:gd name="connsiteX4" fmla="*/ 435106 w 435105"/>
                <a:gd name="connsiteY4" fmla="*/ 27 h 435077"/>
                <a:gd name="connsiteX5" fmla="*/ 435106 w 435105"/>
                <a:gd name="connsiteY5" fmla="*/ 217566 h 435077"/>
                <a:gd name="connsiteX6" fmla="*/ 217567 w 435105"/>
                <a:gd name="connsiteY6" fmla="*/ 27 h 435077"/>
                <a:gd name="connsiteX7" fmla="*/ 435106 w 435105"/>
                <a:gd name="connsiteY7" fmla="*/ 27 h 435077"/>
                <a:gd name="connsiteX8" fmla="*/ 217567 w 435105"/>
                <a:gd name="connsiteY8" fmla="*/ 435077 h 435077"/>
                <a:gd name="connsiteX9" fmla="*/ 435106 w 435105"/>
                <a:gd name="connsiteY9" fmla="*/ 217566 h 435077"/>
                <a:gd name="connsiteX10" fmla="*/ 435106 w 435105"/>
                <a:gd name="connsiteY10" fmla="*/ 435077 h 435077"/>
                <a:gd name="connsiteX11" fmla="*/ 217567 w 435105"/>
                <a:gd name="connsiteY11" fmla="*/ 435077 h 435077"/>
                <a:gd name="connsiteX12" fmla="*/ 217567 w 435105"/>
                <a:gd name="connsiteY12" fmla="*/ 435077 h 435077"/>
                <a:gd name="connsiteX13" fmla="*/ 28 w 435105"/>
                <a:gd name="connsiteY13" fmla="*/ 217566 h 435077"/>
                <a:gd name="connsiteX14" fmla="*/ 28 w 435105"/>
                <a:gd name="connsiteY14" fmla="*/ 435077 h 435077"/>
                <a:gd name="connsiteX15" fmla="*/ 217567 w 435105"/>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5" h="435077">
                  <a:moveTo>
                    <a:pt x="217539" y="0"/>
                  </a:moveTo>
                  <a:lnTo>
                    <a:pt x="0" y="0"/>
                  </a:lnTo>
                  <a:lnTo>
                    <a:pt x="0" y="217539"/>
                  </a:lnTo>
                  <a:lnTo>
                    <a:pt x="217539" y="0"/>
                  </a:lnTo>
                  <a:close/>
                  <a:moveTo>
                    <a:pt x="435106" y="27"/>
                  </a:moveTo>
                  <a:lnTo>
                    <a:pt x="435106" y="217566"/>
                  </a:lnTo>
                  <a:lnTo>
                    <a:pt x="217567" y="27"/>
                  </a:lnTo>
                  <a:lnTo>
                    <a:pt x="435106" y="27"/>
                  </a:lnTo>
                  <a:close/>
                  <a:moveTo>
                    <a:pt x="217567" y="435077"/>
                  </a:moveTo>
                  <a:lnTo>
                    <a:pt x="435106" y="217566"/>
                  </a:lnTo>
                  <a:lnTo>
                    <a:pt x="435106" y="435077"/>
                  </a:lnTo>
                  <a:lnTo>
                    <a:pt x="217567" y="435077"/>
                  </a:lnTo>
                  <a:close/>
                  <a:moveTo>
                    <a:pt x="217567" y="435077"/>
                  </a:moveTo>
                  <a:lnTo>
                    <a:pt x="28" y="217566"/>
                  </a:lnTo>
                  <a:lnTo>
                    <a:pt x="28" y="435077"/>
                  </a:lnTo>
                  <a:lnTo>
                    <a:pt x="217567" y="435077"/>
                  </a:lnTo>
                  <a:close/>
                </a:path>
              </a:pathLst>
            </a:custGeom>
            <a:grpFill/>
            <a:ln w="27192" cap="flat">
              <a:noFill/>
              <a:prstDash val="solid"/>
              <a:miter/>
            </a:ln>
          </p:spPr>
          <p:txBody>
            <a:bodyPr rtlCol="0" anchor="ctr"/>
            <a:lstStyle/>
            <a:p>
              <a:endParaRPr lang="uk-UA"/>
            </a:p>
          </p:txBody>
        </p:sp>
        <p:sp>
          <p:nvSpPr>
            <p:cNvPr id="407" name="Freeform: Shape 406">
              <a:extLst>
                <a:ext uri="{FF2B5EF4-FFF2-40B4-BE49-F238E27FC236}">
                  <a16:creationId xmlns:a16="http://schemas.microsoft.com/office/drawing/2014/main" id="{438CF70F-14C3-E410-72BD-A60B470E6743}"/>
                </a:ext>
              </a:extLst>
            </p:cNvPr>
            <p:cNvSpPr/>
            <p:nvPr/>
          </p:nvSpPr>
          <p:spPr>
            <a:xfrm>
              <a:off x="24330194" y="10670458"/>
              <a:ext cx="435077" cy="435077"/>
            </a:xfrm>
            <a:custGeom>
              <a:avLst/>
              <a:gdLst>
                <a:gd name="connsiteX0" fmla="*/ 371447 w 435077"/>
                <a:gd name="connsiteY0" fmla="*/ 63739 h 435077"/>
                <a:gd name="connsiteX1" fmla="*/ 435077 w 435077"/>
                <a:gd name="connsiteY1" fmla="*/ 217539 h 435077"/>
                <a:gd name="connsiteX2" fmla="*/ 217811 w 435077"/>
                <a:gd name="connsiteY2" fmla="*/ 217539 h 435077"/>
                <a:gd name="connsiteX3" fmla="*/ 37144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267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44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447" y="63739"/>
                  </a:moveTo>
                  <a:cubicBezTo>
                    <a:pt x="412235" y="104527"/>
                    <a:pt x="435077" y="159864"/>
                    <a:pt x="435077" y="217539"/>
                  </a:cubicBezTo>
                  <a:lnTo>
                    <a:pt x="217811" y="217539"/>
                  </a:lnTo>
                  <a:cubicBezTo>
                    <a:pt x="275459" y="217593"/>
                    <a:pt x="330658" y="240516"/>
                    <a:pt x="371447" y="281277"/>
                  </a:cubicBezTo>
                  <a:cubicBezTo>
                    <a:pt x="412235" y="322066"/>
                    <a:pt x="435077" y="377402"/>
                    <a:pt x="435077" y="435077"/>
                  </a:cubicBezTo>
                  <a:lnTo>
                    <a:pt x="217539" y="435077"/>
                  </a:lnTo>
                  <a:lnTo>
                    <a:pt x="0" y="435077"/>
                  </a:lnTo>
                  <a:cubicBezTo>
                    <a:pt x="0" y="377402"/>
                    <a:pt x="22924" y="322066"/>
                    <a:pt x="63712" y="281277"/>
                  </a:cubicBezTo>
                  <a:cubicBezTo>
                    <a:pt x="104472" y="240516"/>
                    <a:pt x="159727" y="217593"/>
                    <a:pt x="217267" y="217539"/>
                  </a:cubicBezTo>
                  <a:lnTo>
                    <a:pt x="0" y="217539"/>
                  </a:lnTo>
                  <a:cubicBezTo>
                    <a:pt x="0" y="159864"/>
                    <a:pt x="22924" y="104527"/>
                    <a:pt x="63712" y="63739"/>
                  </a:cubicBezTo>
                  <a:cubicBezTo>
                    <a:pt x="104501" y="22923"/>
                    <a:pt x="159836" y="0"/>
                    <a:pt x="217539" y="0"/>
                  </a:cubicBezTo>
                  <a:cubicBezTo>
                    <a:pt x="275186" y="0"/>
                    <a:pt x="330658" y="22923"/>
                    <a:pt x="371447" y="63739"/>
                  </a:cubicBezTo>
                  <a:close/>
                </a:path>
              </a:pathLst>
            </a:custGeom>
            <a:grpFill/>
            <a:ln w="27192" cap="flat">
              <a:noFill/>
              <a:prstDash val="solid"/>
              <a:miter/>
            </a:ln>
          </p:spPr>
          <p:txBody>
            <a:bodyPr rtlCol="0" anchor="ctr"/>
            <a:lstStyle/>
            <a:p>
              <a:endParaRPr lang="uk-UA"/>
            </a:p>
          </p:txBody>
        </p:sp>
        <p:sp>
          <p:nvSpPr>
            <p:cNvPr id="408" name="Freeform: Shape 407">
              <a:extLst>
                <a:ext uri="{FF2B5EF4-FFF2-40B4-BE49-F238E27FC236}">
                  <a16:creationId xmlns:a16="http://schemas.microsoft.com/office/drawing/2014/main" id="{A2DF7987-C8AA-49FC-51A9-EFCA2533DE37}"/>
                </a:ext>
              </a:extLst>
            </p:cNvPr>
            <p:cNvSpPr/>
            <p:nvPr/>
          </p:nvSpPr>
          <p:spPr>
            <a:xfrm>
              <a:off x="83574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09" name="Freeform: Shape 408">
              <a:extLst>
                <a:ext uri="{FF2B5EF4-FFF2-40B4-BE49-F238E27FC236}">
                  <a16:creationId xmlns:a16="http://schemas.microsoft.com/office/drawing/2014/main" id="{74E84A9F-6BED-A4DE-5BDE-EDF9D901433B}"/>
                </a:ext>
              </a:extLst>
            </p:cNvPr>
            <p:cNvSpPr/>
            <p:nvPr/>
          </p:nvSpPr>
          <p:spPr>
            <a:xfrm>
              <a:off x="-34407" y="11540612"/>
              <a:ext cx="435072" cy="435077"/>
            </a:xfrm>
            <a:custGeom>
              <a:avLst/>
              <a:gdLst>
                <a:gd name="connsiteX0" fmla="*/ 63717 w 435072"/>
                <a:gd name="connsiteY0" fmla="*/ 153827 h 435077"/>
                <a:gd name="connsiteX1" fmla="*/ 0 w 435072"/>
                <a:gd name="connsiteY1" fmla="*/ 0 h 435077"/>
                <a:gd name="connsiteX2" fmla="*/ 217533 w 435072"/>
                <a:gd name="connsiteY2" fmla="*/ 0 h 435077"/>
                <a:gd name="connsiteX3" fmla="*/ 435072 w 435072"/>
                <a:gd name="connsiteY3" fmla="*/ 0 h 435077"/>
                <a:gd name="connsiteX4" fmla="*/ 371360 w 435072"/>
                <a:gd name="connsiteY4" fmla="*/ 153827 h 435077"/>
                <a:gd name="connsiteX5" fmla="*/ 217533 w 435072"/>
                <a:gd name="connsiteY5" fmla="*/ 217539 h 435077"/>
                <a:gd name="connsiteX6" fmla="*/ 63717 w 435072"/>
                <a:gd name="connsiteY6" fmla="*/ 153827 h 435077"/>
                <a:gd name="connsiteX7" fmla="*/ 63717 w 435072"/>
                <a:gd name="connsiteY7" fmla="*/ 281277 h 435077"/>
                <a:gd name="connsiteX8" fmla="*/ 0 w 435072"/>
                <a:gd name="connsiteY8" fmla="*/ 435077 h 435077"/>
                <a:gd name="connsiteX9" fmla="*/ 217533 w 435072"/>
                <a:gd name="connsiteY9" fmla="*/ 435077 h 435077"/>
                <a:gd name="connsiteX10" fmla="*/ 435072 w 435072"/>
                <a:gd name="connsiteY10" fmla="*/ 435077 h 435077"/>
                <a:gd name="connsiteX11" fmla="*/ 371360 w 435072"/>
                <a:gd name="connsiteY11" fmla="*/ 281277 h 435077"/>
                <a:gd name="connsiteX12" fmla="*/ 217533 w 435072"/>
                <a:gd name="connsiteY12" fmla="*/ 217539 h 435077"/>
                <a:gd name="connsiteX13" fmla="*/ 63717 w 435072"/>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2" h="435077">
                  <a:moveTo>
                    <a:pt x="63717" y="153827"/>
                  </a:moveTo>
                  <a:cubicBezTo>
                    <a:pt x="22921" y="113039"/>
                    <a:pt x="0" y="57702"/>
                    <a:pt x="0" y="0"/>
                  </a:cubicBezTo>
                  <a:lnTo>
                    <a:pt x="217533" y="0"/>
                  </a:lnTo>
                  <a:lnTo>
                    <a:pt x="435072" y="0"/>
                  </a:lnTo>
                  <a:cubicBezTo>
                    <a:pt x="435072" y="57702"/>
                    <a:pt x="412149" y="113039"/>
                    <a:pt x="371360" y="153827"/>
                  </a:cubicBezTo>
                  <a:cubicBezTo>
                    <a:pt x="330572" y="194642"/>
                    <a:pt x="275236" y="217539"/>
                    <a:pt x="217533" y="217539"/>
                  </a:cubicBezTo>
                  <a:cubicBezTo>
                    <a:pt x="159858" y="217539"/>
                    <a:pt x="104514" y="194642"/>
                    <a:pt x="63717" y="153827"/>
                  </a:cubicBezTo>
                  <a:close/>
                  <a:moveTo>
                    <a:pt x="63717" y="281277"/>
                  </a:moveTo>
                  <a:cubicBezTo>
                    <a:pt x="22921" y="322066"/>
                    <a:pt x="0" y="377402"/>
                    <a:pt x="0" y="435077"/>
                  </a:cubicBezTo>
                  <a:lnTo>
                    <a:pt x="217533" y="435077"/>
                  </a:lnTo>
                  <a:lnTo>
                    <a:pt x="435072" y="435077"/>
                  </a:lnTo>
                  <a:cubicBezTo>
                    <a:pt x="435072" y="377402"/>
                    <a:pt x="412149" y="322066"/>
                    <a:pt x="371360" y="281277"/>
                  </a:cubicBezTo>
                  <a:cubicBezTo>
                    <a:pt x="330572" y="240462"/>
                    <a:pt x="275236" y="217539"/>
                    <a:pt x="217533" y="217539"/>
                  </a:cubicBezTo>
                  <a:cubicBezTo>
                    <a:pt x="159858" y="217539"/>
                    <a:pt x="104514" y="240462"/>
                    <a:pt x="63717" y="281277"/>
                  </a:cubicBezTo>
                  <a:close/>
                </a:path>
              </a:pathLst>
            </a:custGeom>
            <a:grpFill/>
            <a:ln w="27192" cap="flat">
              <a:noFill/>
              <a:prstDash val="solid"/>
              <a:miter/>
            </a:ln>
          </p:spPr>
          <p:txBody>
            <a:bodyPr rtlCol="0" anchor="ctr"/>
            <a:lstStyle/>
            <a:p>
              <a:endParaRPr lang="uk-UA"/>
            </a:p>
          </p:txBody>
        </p:sp>
        <p:sp>
          <p:nvSpPr>
            <p:cNvPr id="410" name="Freeform: Shape 409">
              <a:extLst>
                <a:ext uri="{FF2B5EF4-FFF2-40B4-BE49-F238E27FC236}">
                  <a16:creationId xmlns:a16="http://schemas.microsoft.com/office/drawing/2014/main" id="{B0316AEF-9F8E-18D0-A94B-1AA4F14D37F3}"/>
                </a:ext>
              </a:extLst>
            </p:cNvPr>
            <p:cNvSpPr/>
            <p:nvPr/>
          </p:nvSpPr>
          <p:spPr>
            <a:xfrm>
              <a:off x="170592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1" name="Freeform: Shape 410">
              <a:extLst>
                <a:ext uri="{FF2B5EF4-FFF2-40B4-BE49-F238E27FC236}">
                  <a16:creationId xmlns:a16="http://schemas.microsoft.com/office/drawing/2014/main" id="{40C8BA69-3447-5FC4-AD01-3431E180D6EC}"/>
                </a:ext>
              </a:extLst>
            </p:cNvPr>
            <p:cNvSpPr/>
            <p:nvPr/>
          </p:nvSpPr>
          <p:spPr>
            <a:xfrm>
              <a:off x="2576106"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12" name="Freeform: Shape 411">
              <a:extLst>
                <a:ext uri="{FF2B5EF4-FFF2-40B4-BE49-F238E27FC236}">
                  <a16:creationId xmlns:a16="http://schemas.microsoft.com/office/drawing/2014/main" id="{552AD917-D5F1-60C6-1972-CD7A80913AA3}"/>
                </a:ext>
              </a:extLst>
            </p:cNvPr>
            <p:cNvSpPr/>
            <p:nvPr/>
          </p:nvSpPr>
          <p:spPr>
            <a:xfrm>
              <a:off x="4316416"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13" name="Freeform: Shape 412">
              <a:extLst>
                <a:ext uri="{FF2B5EF4-FFF2-40B4-BE49-F238E27FC236}">
                  <a16:creationId xmlns:a16="http://schemas.microsoft.com/office/drawing/2014/main" id="{535C415E-A9AE-DCBD-7032-767D5691DE00}"/>
                </a:ext>
              </a:extLst>
            </p:cNvPr>
            <p:cNvSpPr/>
            <p:nvPr/>
          </p:nvSpPr>
          <p:spPr>
            <a:xfrm>
              <a:off x="3446261"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77" y="194642"/>
                    <a:pt x="275241"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77" y="240462"/>
                    <a:pt x="275241"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414" name="Freeform: Shape 413">
              <a:extLst>
                <a:ext uri="{FF2B5EF4-FFF2-40B4-BE49-F238E27FC236}">
                  <a16:creationId xmlns:a16="http://schemas.microsoft.com/office/drawing/2014/main" id="{B6ACF3E1-72B7-5BBE-A4E8-E194992E01CA}"/>
                </a:ext>
              </a:extLst>
            </p:cNvPr>
            <p:cNvSpPr/>
            <p:nvPr/>
          </p:nvSpPr>
          <p:spPr>
            <a:xfrm>
              <a:off x="5186597" y="1154061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5" name="Freeform: Shape 414">
              <a:extLst>
                <a:ext uri="{FF2B5EF4-FFF2-40B4-BE49-F238E27FC236}">
                  <a16:creationId xmlns:a16="http://schemas.microsoft.com/office/drawing/2014/main" id="{85D8CA9F-0441-2018-21CE-2A8F14D5FBB2}"/>
                </a:ext>
              </a:extLst>
            </p:cNvPr>
            <p:cNvSpPr/>
            <p:nvPr/>
          </p:nvSpPr>
          <p:spPr>
            <a:xfrm>
              <a:off x="6056752"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16" name="Freeform: Shape 415">
              <a:extLst>
                <a:ext uri="{FF2B5EF4-FFF2-40B4-BE49-F238E27FC236}">
                  <a16:creationId xmlns:a16="http://schemas.microsoft.com/office/drawing/2014/main" id="{5128F142-C2B0-1F20-0CF4-81E8DD32311B}"/>
                </a:ext>
              </a:extLst>
            </p:cNvPr>
            <p:cNvSpPr/>
            <p:nvPr/>
          </p:nvSpPr>
          <p:spPr>
            <a:xfrm>
              <a:off x="779706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17" name="Freeform: Shape 416">
              <a:extLst>
                <a:ext uri="{FF2B5EF4-FFF2-40B4-BE49-F238E27FC236}">
                  <a16:creationId xmlns:a16="http://schemas.microsoft.com/office/drawing/2014/main" id="{7A2401D4-7250-6343-68CD-778CB2609170}"/>
                </a:ext>
              </a:extLst>
            </p:cNvPr>
            <p:cNvSpPr/>
            <p:nvPr/>
          </p:nvSpPr>
          <p:spPr>
            <a:xfrm>
              <a:off x="6926907"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418" name="Freeform: Shape 417">
              <a:extLst>
                <a:ext uri="{FF2B5EF4-FFF2-40B4-BE49-F238E27FC236}">
                  <a16:creationId xmlns:a16="http://schemas.microsoft.com/office/drawing/2014/main" id="{A18FCF8D-D5B7-D585-CB2A-DF38A1AF4D6D}"/>
                </a:ext>
              </a:extLst>
            </p:cNvPr>
            <p:cNvSpPr/>
            <p:nvPr/>
          </p:nvSpPr>
          <p:spPr>
            <a:xfrm>
              <a:off x="8667217"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9" name="Freeform: Shape 418">
              <a:extLst>
                <a:ext uri="{FF2B5EF4-FFF2-40B4-BE49-F238E27FC236}">
                  <a16:creationId xmlns:a16="http://schemas.microsoft.com/office/drawing/2014/main" id="{1ED31D99-56A8-35A1-2E3A-962C16218109}"/>
                </a:ext>
              </a:extLst>
            </p:cNvPr>
            <p:cNvSpPr/>
            <p:nvPr/>
          </p:nvSpPr>
          <p:spPr>
            <a:xfrm>
              <a:off x="953739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420" name="Freeform: Shape 419">
              <a:extLst>
                <a:ext uri="{FF2B5EF4-FFF2-40B4-BE49-F238E27FC236}">
                  <a16:creationId xmlns:a16="http://schemas.microsoft.com/office/drawing/2014/main" id="{72B59D6B-736E-68E2-FD60-6CBEDC7E404A}"/>
                </a:ext>
              </a:extLst>
            </p:cNvPr>
            <p:cNvSpPr/>
            <p:nvPr/>
          </p:nvSpPr>
          <p:spPr>
            <a:xfrm>
              <a:off x="1127770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421" name="Freeform: Shape 420">
              <a:extLst>
                <a:ext uri="{FF2B5EF4-FFF2-40B4-BE49-F238E27FC236}">
                  <a16:creationId xmlns:a16="http://schemas.microsoft.com/office/drawing/2014/main" id="{4D7F8994-05E4-8A37-FC1B-0FFD1E8D88E3}"/>
                </a:ext>
              </a:extLst>
            </p:cNvPr>
            <p:cNvSpPr/>
            <p:nvPr/>
          </p:nvSpPr>
          <p:spPr>
            <a:xfrm>
              <a:off x="10407526" y="1154061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42"/>
                    <a:pt x="275241" y="217539"/>
                    <a:pt x="217539" y="217539"/>
                  </a:cubicBezTo>
                  <a:cubicBezTo>
                    <a:pt x="159864" y="217539"/>
                    <a:pt x="104527" y="194642"/>
                    <a:pt x="63739" y="153827"/>
                  </a:cubicBezTo>
                  <a:close/>
                  <a:moveTo>
                    <a:pt x="63739" y="281277"/>
                  </a:moveTo>
                  <a:cubicBezTo>
                    <a:pt x="22924" y="322066"/>
                    <a:pt x="0" y="377402"/>
                    <a:pt x="0" y="435077"/>
                  </a:cubicBezTo>
                  <a:lnTo>
                    <a:pt x="217539" y="435077"/>
                  </a:lnTo>
                  <a:lnTo>
                    <a:pt x="435077" y="435077"/>
                  </a:lnTo>
                  <a:cubicBezTo>
                    <a:pt x="435077" y="377402"/>
                    <a:pt x="412182" y="322066"/>
                    <a:pt x="371366" y="281277"/>
                  </a:cubicBezTo>
                  <a:cubicBezTo>
                    <a:pt x="330578" y="240462"/>
                    <a:pt x="275241"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422" name="Freeform: Shape 421">
              <a:extLst>
                <a:ext uri="{FF2B5EF4-FFF2-40B4-BE49-F238E27FC236}">
                  <a16:creationId xmlns:a16="http://schemas.microsoft.com/office/drawing/2014/main" id="{DA8D9A78-10C7-4C84-EAFC-7D827F9CAF6C}"/>
                </a:ext>
              </a:extLst>
            </p:cNvPr>
            <p:cNvSpPr/>
            <p:nvPr/>
          </p:nvSpPr>
          <p:spPr>
            <a:xfrm>
              <a:off x="1214786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23" name="Freeform: Shape 422">
              <a:extLst>
                <a:ext uri="{FF2B5EF4-FFF2-40B4-BE49-F238E27FC236}">
                  <a16:creationId xmlns:a16="http://schemas.microsoft.com/office/drawing/2014/main" id="{2C396062-AEAB-B643-C6B8-FF93E5565ABC}"/>
                </a:ext>
              </a:extLst>
            </p:cNvPr>
            <p:cNvSpPr/>
            <p:nvPr/>
          </p:nvSpPr>
          <p:spPr>
            <a:xfrm>
              <a:off x="13018045"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24" name="Freeform: Shape 423">
              <a:extLst>
                <a:ext uri="{FF2B5EF4-FFF2-40B4-BE49-F238E27FC236}">
                  <a16:creationId xmlns:a16="http://schemas.microsoft.com/office/drawing/2014/main" id="{E6357AF1-6B6F-6164-D7D0-48EA8E5BD31A}"/>
                </a:ext>
              </a:extLst>
            </p:cNvPr>
            <p:cNvSpPr/>
            <p:nvPr/>
          </p:nvSpPr>
          <p:spPr>
            <a:xfrm>
              <a:off x="14758355" y="11540612"/>
              <a:ext cx="435103" cy="435077"/>
            </a:xfrm>
            <a:custGeom>
              <a:avLst/>
              <a:gdLst>
                <a:gd name="connsiteX0" fmla="*/ 435104 w 435103"/>
                <a:gd name="connsiteY0" fmla="*/ 435077 h 435077"/>
                <a:gd name="connsiteX1" fmla="*/ 435104 w 435103"/>
                <a:gd name="connsiteY1" fmla="*/ 217566 h 435077"/>
                <a:gd name="connsiteX2" fmla="*/ 435104 w 435103"/>
                <a:gd name="connsiteY2" fmla="*/ 27 h 435077"/>
                <a:gd name="connsiteX3" fmla="*/ 217565 w 435103"/>
                <a:gd name="connsiteY3" fmla="*/ 27 h 435077"/>
                <a:gd name="connsiteX4" fmla="*/ 435104 w 435103"/>
                <a:gd name="connsiteY4" fmla="*/ 217566 h 435077"/>
                <a:gd name="connsiteX5" fmla="*/ 217565 w 435103"/>
                <a:gd name="connsiteY5" fmla="*/ 435077 h 435077"/>
                <a:gd name="connsiteX6" fmla="*/ 435104 w 435103"/>
                <a:gd name="connsiteY6" fmla="*/ 435077 h 435077"/>
                <a:gd name="connsiteX7" fmla="*/ 0 w 435103"/>
                <a:gd name="connsiteY7" fmla="*/ 217539 h 435077"/>
                <a:gd name="connsiteX8" fmla="*/ 0 w 435103"/>
                <a:gd name="connsiteY8" fmla="*/ 0 h 435077"/>
                <a:gd name="connsiteX9" fmla="*/ 217539 w 435103"/>
                <a:gd name="connsiteY9" fmla="*/ 217539 h 435077"/>
                <a:gd name="connsiteX10" fmla="*/ 0 w 435103"/>
                <a:gd name="connsiteY10" fmla="*/ 217539 h 435077"/>
                <a:gd name="connsiteX11" fmla="*/ 27 w 435103"/>
                <a:gd name="connsiteY11" fmla="*/ 435077 h 435077"/>
                <a:gd name="connsiteX12" fmla="*/ 27 w 435103"/>
                <a:gd name="connsiteY12" fmla="*/ 217566 h 435077"/>
                <a:gd name="connsiteX13" fmla="*/ 217539 w 435103"/>
                <a:gd name="connsiteY13" fmla="*/ 217566 h 435077"/>
                <a:gd name="connsiteX14" fmla="*/ 27 w 43510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3" h="435077">
                  <a:moveTo>
                    <a:pt x="435104" y="435077"/>
                  </a:moveTo>
                  <a:lnTo>
                    <a:pt x="435104" y="217566"/>
                  </a:lnTo>
                  <a:lnTo>
                    <a:pt x="435104" y="27"/>
                  </a:lnTo>
                  <a:lnTo>
                    <a:pt x="217565" y="27"/>
                  </a:lnTo>
                  <a:lnTo>
                    <a:pt x="435104" y="217566"/>
                  </a:lnTo>
                  <a:lnTo>
                    <a:pt x="217565" y="435077"/>
                  </a:lnTo>
                  <a:lnTo>
                    <a:pt x="435104" y="435077"/>
                  </a:lnTo>
                  <a:close/>
                  <a:moveTo>
                    <a:pt x="0" y="217539"/>
                  </a:moveTo>
                  <a:lnTo>
                    <a:pt x="0" y="0"/>
                  </a:lnTo>
                  <a:lnTo>
                    <a:pt x="217539" y="217539"/>
                  </a:lnTo>
                  <a:lnTo>
                    <a:pt x="0" y="217539"/>
                  </a:lnTo>
                  <a:close/>
                  <a:moveTo>
                    <a:pt x="27" y="435077"/>
                  </a:moveTo>
                  <a:lnTo>
                    <a:pt x="27" y="217566"/>
                  </a:lnTo>
                  <a:lnTo>
                    <a:pt x="217539" y="217566"/>
                  </a:lnTo>
                  <a:lnTo>
                    <a:pt x="27" y="435077"/>
                  </a:lnTo>
                  <a:close/>
                </a:path>
              </a:pathLst>
            </a:custGeom>
            <a:grpFill/>
            <a:ln w="27192" cap="flat">
              <a:noFill/>
              <a:prstDash val="solid"/>
              <a:miter/>
            </a:ln>
          </p:spPr>
          <p:txBody>
            <a:bodyPr rtlCol="0" anchor="ctr"/>
            <a:lstStyle/>
            <a:p>
              <a:endParaRPr lang="uk-UA"/>
            </a:p>
          </p:txBody>
        </p:sp>
        <p:sp>
          <p:nvSpPr>
            <p:cNvPr id="425" name="Freeform: Shape 424">
              <a:extLst>
                <a:ext uri="{FF2B5EF4-FFF2-40B4-BE49-F238E27FC236}">
                  <a16:creationId xmlns:a16="http://schemas.microsoft.com/office/drawing/2014/main" id="{712FEFD5-013F-5F28-F7F6-ED187D016C52}"/>
                </a:ext>
              </a:extLst>
            </p:cNvPr>
            <p:cNvSpPr/>
            <p:nvPr/>
          </p:nvSpPr>
          <p:spPr>
            <a:xfrm>
              <a:off x="1388820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2" y="281277"/>
                  </a:cubicBezTo>
                  <a:close/>
                </a:path>
              </a:pathLst>
            </a:custGeom>
            <a:grpFill/>
            <a:ln w="27192" cap="flat">
              <a:noFill/>
              <a:prstDash val="solid"/>
              <a:miter/>
            </a:ln>
          </p:spPr>
          <p:txBody>
            <a:bodyPr rtlCol="0" anchor="ctr"/>
            <a:lstStyle/>
            <a:p>
              <a:endParaRPr lang="uk-UA"/>
            </a:p>
          </p:txBody>
        </p:sp>
        <p:sp>
          <p:nvSpPr>
            <p:cNvPr id="426" name="Freeform: Shape 425">
              <a:extLst>
                <a:ext uri="{FF2B5EF4-FFF2-40B4-BE49-F238E27FC236}">
                  <a16:creationId xmlns:a16="http://schemas.microsoft.com/office/drawing/2014/main" id="{181F7E87-3519-190B-D445-698832C85C08}"/>
                </a:ext>
              </a:extLst>
            </p:cNvPr>
            <p:cNvSpPr/>
            <p:nvPr/>
          </p:nvSpPr>
          <p:spPr>
            <a:xfrm>
              <a:off x="1562853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27" name="Freeform: Shape 426">
              <a:extLst>
                <a:ext uri="{FF2B5EF4-FFF2-40B4-BE49-F238E27FC236}">
                  <a16:creationId xmlns:a16="http://schemas.microsoft.com/office/drawing/2014/main" id="{D8E4C2FA-C5E0-300A-43B6-5654DD4B3356}"/>
                </a:ext>
              </a:extLst>
            </p:cNvPr>
            <p:cNvSpPr/>
            <p:nvPr/>
          </p:nvSpPr>
          <p:spPr>
            <a:xfrm>
              <a:off x="1649871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28" name="Freeform: Shape 427">
              <a:extLst>
                <a:ext uri="{FF2B5EF4-FFF2-40B4-BE49-F238E27FC236}">
                  <a16:creationId xmlns:a16="http://schemas.microsoft.com/office/drawing/2014/main" id="{588FDA5A-FE75-D962-4EB1-A1FBDBC03CC3}"/>
                </a:ext>
              </a:extLst>
            </p:cNvPr>
            <p:cNvSpPr/>
            <p:nvPr/>
          </p:nvSpPr>
          <p:spPr>
            <a:xfrm>
              <a:off x="1823902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429" name="Freeform: Shape 428">
              <a:extLst>
                <a:ext uri="{FF2B5EF4-FFF2-40B4-BE49-F238E27FC236}">
                  <a16:creationId xmlns:a16="http://schemas.microsoft.com/office/drawing/2014/main" id="{991B4691-D7A3-38E0-E1DF-A8907D5345F8}"/>
                </a:ext>
              </a:extLst>
            </p:cNvPr>
            <p:cNvSpPr/>
            <p:nvPr/>
          </p:nvSpPr>
          <p:spPr>
            <a:xfrm>
              <a:off x="17368874" y="1154061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430" name="Freeform: Shape 429">
              <a:extLst>
                <a:ext uri="{FF2B5EF4-FFF2-40B4-BE49-F238E27FC236}">
                  <a16:creationId xmlns:a16="http://schemas.microsoft.com/office/drawing/2014/main" id="{01AE160A-040B-D68D-CB06-351FBEB53F87}"/>
                </a:ext>
              </a:extLst>
            </p:cNvPr>
            <p:cNvSpPr/>
            <p:nvPr/>
          </p:nvSpPr>
          <p:spPr>
            <a:xfrm>
              <a:off x="1910918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31" name="Freeform: Shape 430">
              <a:extLst>
                <a:ext uri="{FF2B5EF4-FFF2-40B4-BE49-F238E27FC236}">
                  <a16:creationId xmlns:a16="http://schemas.microsoft.com/office/drawing/2014/main" id="{D5787A10-C32A-4B26-0298-28B874979B71}"/>
                </a:ext>
              </a:extLst>
            </p:cNvPr>
            <p:cNvSpPr/>
            <p:nvPr/>
          </p:nvSpPr>
          <p:spPr>
            <a:xfrm>
              <a:off x="19979365" y="11540612"/>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432" name="Freeform: Shape 431">
              <a:extLst>
                <a:ext uri="{FF2B5EF4-FFF2-40B4-BE49-F238E27FC236}">
                  <a16:creationId xmlns:a16="http://schemas.microsoft.com/office/drawing/2014/main" id="{67C131D7-28DF-6D0F-1AB7-14445FB3BED6}"/>
                </a:ext>
              </a:extLst>
            </p:cNvPr>
            <p:cNvSpPr/>
            <p:nvPr/>
          </p:nvSpPr>
          <p:spPr>
            <a:xfrm>
              <a:off x="21719675"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33" name="Freeform: Shape 432">
              <a:extLst>
                <a:ext uri="{FF2B5EF4-FFF2-40B4-BE49-F238E27FC236}">
                  <a16:creationId xmlns:a16="http://schemas.microsoft.com/office/drawing/2014/main" id="{E2FBD339-1875-DDE7-5866-5DFE9BDB6EE2}"/>
                </a:ext>
              </a:extLst>
            </p:cNvPr>
            <p:cNvSpPr/>
            <p:nvPr/>
          </p:nvSpPr>
          <p:spPr>
            <a:xfrm>
              <a:off x="2084952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34" name="Freeform: Shape 433">
              <a:extLst>
                <a:ext uri="{FF2B5EF4-FFF2-40B4-BE49-F238E27FC236}">
                  <a16:creationId xmlns:a16="http://schemas.microsoft.com/office/drawing/2014/main" id="{394CBE46-D8F5-2CAB-E4D3-38276E45DE97}"/>
                </a:ext>
              </a:extLst>
            </p:cNvPr>
            <p:cNvSpPr/>
            <p:nvPr/>
          </p:nvSpPr>
          <p:spPr>
            <a:xfrm>
              <a:off x="2258985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35" name="Freeform: Shape 434">
              <a:extLst>
                <a:ext uri="{FF2B5EF4-FFF2-40B4-BE49-F238E27FC236}">
                  <a16:creationId xmlns:a16="http://schemas.microsoft.com/office/drawing/2014/main" id="{A3AF95AC-A585-081D-4054-A2622535A97B}"/>
                </a:ext>
              </a:extLst>
            </p:cNvPr>
            <p:cNvSpPr/>
            <p:nvPr/>
          </p:nvSpPr>
          <p:spPr>
            <a:xfrm>
              <a:off x="23460011" y="11540612"/>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436" name="Freeform: Shape 435">
              <a:extLst>
                <a:ext uri="{FF2B5EF4-FFF2-40B4-BE49-F238E27FC236}">
                  <a16:creationId xmlns:a16="http://schemas.microsoft.com/office/drawing/2014/main" id="{0DFCC5E1-6CA1-2284-CDB7-017859F40308}"/>
                </a:ext>
              </a:extLst>
            </p:cNvPr>
            <p:cNvSpPr/>
            <p:nvPr/>
          </p:nvSpPr>
          <p:spPr>
            <a:xfrm>
              <a:off x="24330194"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44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44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235" y="113039"/>
                    <a:pt x="371447" y="153827"/>
                  </a:cubicBezTo>
                  <a:cubicBezTo>
                    <a:pt x="330658" y="194642"/>
                    <a:pt x="275186"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235" y="322066"/>
                    <a:pt x="371447" y="281277"/>
                  </a:cubicBezTo>
                  <a:cubicBezTo>
                    <a:pt x="330658" y="240462"/>
                    <a:pt x="275186"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37" name="Freeform: Shape 436">
              <a:extLst>
                <a:ext uri="{FF2B5EF4-FFF2-40B4-BE49-F238E27FC236}">
                  <a16:creationId xmlns:a16="http://schemas.microsoft.com/office/drawing/2014/main" id="{8BD96ABC-B727-8F12-F5DB-FE9132E19BF8}"/>
                </a:ext>
              </a:extLst>
            </p:cNvPr>
            <p:cNvSpPr/>
            <p:nvPr/>
          </p:nvSpPr>
          <p:spPr>
            <a:xfrm>
              <a:off x="835742"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438" name="Freeform: Shape 437">
              <a:extLst>
                <a:ext uri="{FF2B5EF4-FFF2-40B4-BE49-F238E27FC236}">
                  <a16:creationId xmlns:a16="http://schemas.microsoft.com/office/drawing/2014/main" id="{2290D30B-AFE8-5A16-E921-F7D2FD734A24}"/>
                </a:ext>
              </a:extLst>
            </p:cNvPr>
            <p:cNvSpPr/>
            <p:nvPr/>
          </p:nvSpPr>
          <p:spPr>
            <a:xfrm>
              <a:off x="-34409" y="12410767"/>
              <a:ext cx="435074" cy="435104"/>
            </a:xfrm>
            <a:custGeom>
              <a:avLst/>
              <a:gdLst>
                <a:gd name="connsiteX0" fmla="*/ 0 w 435074"/>
                <a:gd name="connsiteY0" fmla="*/ 435077 h 435104"/>
                <a:gd name="connsiteX1" fmla="*/ 217536 w 435074"/>
                <a:gd name="connsiteY1" fmla="*/ 435077 h 435104"/>
                <a:gd name="connsiteX2" fmla="*/ 217536 w 435074"/>
                <a:gd name="connsiteY2" fmla="*/ 217566 h 435104"/>
                <a:gd name="connsiteX3" fmla="*/ 0 w 435074"/>
                <a:gd name="connsiteY3" fmla="*/ 435077 h 435104"/>
                <a:gd name="connsiteX4" fmla="*/ 217536 w 435074"/>
                <a:gd name="connsiteY4" fmla="*/ 0 h 435104"/>
                <a:gd name="connsiteX5" fmla="*/ 3 w 435074"/>
                <a:gd name="connsiteY5" fmla="*/ 0 h 435104"/>
                <a:gd name="connsiteX6" fmla="*/ 217536 w 435074"/>
                <a:gd name="connsiteY6" fmla="*/ 217539 h 435104"/>
                <a:gd name="connsiteX7" fmla="*/ 217536 w 435074"/>
                <a:gd name="connsiteY7" fmla="*/ 0 h 435104"/>
                <a:gd name="connsiteX8" fmla="*/ 435075 w 435074"/>
                <a:gd name="connsiteY8" fmla="*/ 435105 h 435104"/>
                <a:gd name="connsiteX9" fmla="*/ 217536 w 435074"/>
                <a:gd name="connsiteY9" fmla="*/ 435105 h 435104"/>
                <a:gd name="connsiteX10" fmla="*/ 435075 w 435074"/>
                <a:gd name="connsiteY10" fmla="*/ 217566 h 435104"/>
                <a:gd name="connsiteX11" fmla="*/ 435075 w 435074"/>
                <a:gd name="connsiteY11" fmla="*/ 435105 h 435104"/>
                <a:gd name="connsiteX12" fmla="*/ 435075 w 435074"/>
                <a:gd name="connsiteY12" fmla="*/ 27 h 435104"/>
                <a:gd name="connsiteX13" fmla="*/ 217536 w 435074"/>
                <a:gd name="connsiteY13" fmla="*/ 27 h 435104"/>
                <a:gd name="connsiteX14" fmla="*/ 435075 w 435074"/>
                <a:gd name="connsiteY14" fmla="*/ 217539 h 435104"/>
                <a:gd name="connsiteX15" fmla="*/ 435075 w 435074"/>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4" h="435104">
                  <a:moveTo>
                    <a:pt x="0" y="435077"/>
                  </a:moveTo>
                  <a:lnTo>
                    <a:pt x="217536" y="435077"/>
                  </a:lnTo>
                  <a:lnTo>
                    <a:pt x="217536" y="217566"/>
                  </a:lnTo>
                  <a:lnTo>
                    <a:pt x="0" y="435077"/>
                  </a:lnTo>
                  <a:close/>
                  <a:moveTo>
                    <a:pt x="217536" y="0"/>
                  </a:moveTo>
                  <a:lnTo>
                    <a:pt x="3" y="0"/>
                  </a:lnTo>
                  <a:lnTo>
                    <a:pt x="217536" y="217539"/>
                  </a:lnTo>
                  <a:lnTo>
                    <a:pt x="217536" y="0"/>
                  </a:lnTo>
                  <a:close/>
                  <a:moveTo>
                    <a:pt x="435075" y="435105"/>
                  </a:moveTo>
                  <a:lnTo>
                    <a:pt x="217536" y="435105"/>
                  </a:lnTo>
                  <a:lnTo>
                    <a:pt x="435075" y="217566"/>
                  </a:lnTo>
                  <a:lnTo>
                    <a:pt x="435075" y="435105"/>
                  </a:lnTo>
                  <a:close/>
                  <a:moveTo>
                    <a:pt x="435075" y="27"/>
                  </a:moveTo>
                  <a:lnTo>
                    <a:pt x="217536" y="27"/>
                  </a:lnTo>
                  <a:lnTo>
                    <a:pt x="435075" y="217539"/>
                  </a:lnTo>
                  <a:lnTo>
                    <a:pt x="435075" y="27"/>
                  </a:lnTo>
                  <a:close/>
                </a:path>
              </a:pathLst>
            </a:custGeom>
            <a:grpFill/>
            <a:ln w="27192" cap="flat">
              <a:noFill/>
              <a:prstDash val="solid"/>
              <a:miter/>
            </a:ln>
          </p:spPr>
          <p:txBody>
            <a:bodyPr rtlCol="0" anchor="ctr"/>
            <a:lstStyle/>
            <a:p>
              <a:endParaRPr lang="uk-UA"/>
            </a:p>
          </p:txBody>
        </p:sp>
        <p:sp>
          <p:nvSpPr>
            <p:cNvPr id="439" name="Freeform: Shape 438">
              <a:extLst>
                <a:ext uri="{FF2B5EF4-FFF2-40B4-BE49-F238E27FC236}">
                  <a16:creationId xmlns:a16="http://schemas.microsoft.com/office/drawing/2014/main" id="{F317003A-9B64-6A83-0EC1-F3B740946190}"/>
                </a:ext>
              </a:extLst>
            </p:cNvPr>
            <p:cNvSpPr/>
            <p:nvPr/>
          </p:nvSpPr>
          <p:spPr>
            <a:xfrm>
              <a:off x="1705924"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49" y="217593"/>
                    <a:pt x="330604" y="240516"/>
                    <a:pt x="371366" y="281277"/>
                  </a:cubicBezTo>
                  <a:cubicBezTo>
                    <a:pt x="412154"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3" y="0"/>
                    <a:pt x="330550" y="22923"/>
                    <a:pt x="371366" y="63739"/>
                  </a:cubicBezTo>
                  <a:close/>
                </a:path>
              </a:pathLst>
            </a:custGeom>
            <a:grpFill/>
            <a:ln w="27192" cap="flat">
              <a:noFill/>
              <a:prstDash val="solid"/>
              <a:miter/>
            </a:ln>
          </p:spPr>
          <p:txBody>
            <a:bodyPr rtlCol="0" anchor="ctr"/>
            <a:lstStyle/>
            <a:p>
              <a:endParaRPr lang="uk-UA"/>
            </a:p>
          </p:txBody>
        </p:sp>
        <p:sp>
          <p:nvSpPr>
            <p:cNvPr id="440" name="Freeform: Shape 439">
              <a:extLst>
                <a:ext uri="{FF2B5EF4-FFF2-40B4-BE49-F238E27FC236}">
                  <a16:creationId xmlns:a16="http://schemas.microsoft.com/office/drawing/2014/main" id="{9370FEFA-24AF-1BD1-34EA-40899AB8EA7F}"/>
                </a:ext>
              </a:extLst>
            </p:cNvPr>
            <p:cNvSpPr/>
            <p:nvPr/>
          </p:nvSpPr>
          <p:spPr>
            <a:xfrm>
              <a:off x="257607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41" name="Freeform: Shape 440">
              <a:extLst>
                <a:ext uri="{FF2B5EF4-FFF2-40B4-BE49-F238E27FC236}">
                  <a16:creationId xmlns:a16="http://schemas.microsoft.com/office/drawing/2014/main" id="{8D0D59C8-0092-29F3-885C-7CFDD153307F}"/>
                </a:ext>
              </a:extLst>
            </p:cNvPr>
            <p:cNvSpPr/>
            <p:nvPr/>
          </p:nvSpPr>
          <p:spPr>
            <a:xfrm>
              <a:off x="4316416"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442" name="Freeform: Shape 441">
              <a:extLst>
                <a:ext uri="{FF2B5EF4-FFF2-40B4-BE49-F238E27FC236}">
                  <a16:creationId xmlns:a16="http://schemas.microsoft.com/office/drawing/2014/main" id="{9C566BD1-98C7-451E-8D94-EC7EA1F36418}"/>
                </a:ext>
              </a:extLst>
            </p:cNvPr>
            <p:cNvSpPr/>
            <p:nvPr/>
          </p:nvSpPr>
          <p:spPr>
            <a:xfrm>
              <a:off x="3446261"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43" name="Freeform: Shape 442">
              <a:extLst>
                <a:ext uri="{FF2B5EF4-FFF2-40B4-BE49-F238E27FC236}">
                  <a16:creationId xmlns:a16="http://schemas.microsoft.com/office/drawing/2014/main" id="{77B9E527-AB61-1537-29AC-A10CAF6C5AAA}"/>
                </a:ext>
              </a:extLst>
            </p:cNvPr>
            <p:cNvSpPr/>
            <p:nvPr/>
          </p:nvSpPr>
          <p:spPr>
            <a:xfrm>
              <a:off x="5186571" y="12410767"/>
              <a:ext cx="435103" cy="435077"/>
            </a:xfrm>
            <a:custGeom>
              <a:avLst/>
              <a:gdLst>
                <a:gd name="connsiteX0" fmla="*/ 371365 w 435103"/>
                <a:gd name="connsiteY0" fmla="*/ 63739 h 435077"/>
                <a:gd name="connsiteX1" fmla="*/ 435077 w 435103"/>
                <a:gd name="connsiteY1" fmla="*/ 217539 h 435077"/>
                <a:gd name="connsiteX2" fmla="*/ 217729 w 435103"/>
                <a:gd name="connsiteY2" fmla="*/ 217539 h 435077"/>
                <a:gd name="connsiteX3" fmla="*/ 371365 w 435103"/>
                <a:gd name="connsiteY3" fmla="*/ 281277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77 h 435077"/>
                <a:gd name="connsiteX8" fmla="*/ 217375 w 435103"/>
                <a:gd name="connsiteY8" fmla="*/ 217539 h 435077"/>
                <a:gd name="connsiteX9" fmla="*/ 0 w 435103"/>
                <a:gd name="connsiteY9" fmla="*/ 217539 h 435077"/>
                <a:gd name="connsiteX10" fmla="*/ 63739 w 435103"/>
                <a:gd name="connsiteY10" fmla="*/ 63739 h 435077"/>
                <a:gd name="connsiteX11" fmla="*/ 217539 w 435103"/>
                <a:gd name="connsiteY11" fmla="*/ 0 h 435077"/>
                <a:gd name="connsiteX12" fmla="*/ 371365 w 435103"/>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39"/>
                  </a:moveTo>
                  <a:cubicBezTo>
                    <a:pt x="412181" y="104527"/>
                    <a:pt x="435077" y="159864"/>
                    <a:pt x="435077" y="217539"/>
                  </a:cubicBezTo>
                  <a:lnTo>
                    <a:pt x="217729" y="217539"/>
                  </a:lnTo>
                  <a:cubicBezTo>
                    <a:pt x="275349" y="217593"/>
                    <a:pt x="330632" y="240516"/>
                    <a:pt x="371365" y="281277"/>
                  </a:cubicBezTo>
                  <a:cubicBezTo>
                    <a:pt x="412181" y="322066"/>
                    <a:pt x="435104" y="377402"/>
                    <a:pt x="435104" y="435077"/>
                  </a:cubicBezTo>
                  <a:lnTo>
                    <a:pt x="217565" y="435077"/>
                  </a:lnTo>
                  <a:lnTo>
                    <a:pt x="27" y="435077"/>
                  </a:lnTo>
                  <a:cubicBezTo>
                    <a:pt x="27" y="377402"/>
                    <a:pt x="22923" y="322066"/>
                    <a:pt x="63739" y="281277"/>
                  </a:cubicBezTo>
                  <a:cubicBezTo>
                    <a:pt x="104500" y="240516"/>
                    <a:pt x="159755" y="217593"/>
                    <a:pt x="217375" y="217539"/>
                  </a:cubicBezTo>
                  <a:lnTo>
                    <a:pt x="0" y="217539"/>
                  </a:lnTo>
                  <a:cubicBezTo>
                    <a:pt x="0" y="159864"/>
                    <a:pt x="22923" y="104527"/>
                    <a:pt x="63739" y="63739"/>
                  </a:cubicBezTo>
                  <a:cubicBezTo>
                    <a:pt x="104527" y="22923"/>
                    <a:pt x="159864" y="0"/>
                    <a:pt x="217539" y="0"/>
                  </a:cubicBezTo>
                  <a:cubicBezTo>
                    <a:pt x="275240" y="0"/>
                    <a:pt x="330577" y="22923"/>
                    <a:pt x="371365" y="63739"/>
                  </a:cubicBezTo>
                  <a:close/>
                </a:path>
              </a:pathLst>
            </a:custGeom>
            <a:grpFill/>
            <a:ln w="27192" cap="flat">
              <a:noFill/>
              <a:prstDash val="solid"/>
              <a:miter/>
            </a:ln>
          </p:spPr>
          <p:txBody>
            <a:bodyPr rtlCol="0" anchor="ctr"/>
            <a:lstStyle/>
            <a:p>
              <a:endParaRPr lang="uk-UA"/>
            </a:p>
          </p:txBody>
        </p:sp>
        <p:sp>
          <p:nvSpPr>
            <p:cNvPr id="444" name="Freeform: Shape 443">
              <a:extLst>
                <a:ext uri="{FF2B5EF4-FFF2-40B4-BE49-F238E27FC236}">
                  <a16:creationId xmlns:a16="http://schemas.microsoft.com/office/drawing/2014/main" id="{D0178CF2-031F-6CEA-A849-F98ADCB0C85C}"/>
                </a:ext>
              </a:extLst>
            </p:cNvPr>
            <p:cNvSpPr/>
            <p:nvPr/>
          </p:nvSpPr>
          <p:spPr>
            <a:xfrm>
              <a:off x="605672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45" name="Freeform: Shape 444">
              <a:extLst>
                <a:ext uri="{FF2B5EF4-FFF2-40B4-BE49-F238E27FC236}">
                  <a16:creationId xmlns:a16="http://schemas.microsoft.com/office/drawing/2014/main" id="{C3D76389-2707-325D-36A6-B99FA7466858}"/>
                </a:ext>
              </a:extLst>
            </p:cNvPr>
            <p:cNvSpPr/>
            <p:nvPr/>
          </p:nvSpPr>
          <p:spPr>
            <a:xfrm>
              <a:off x="7797062"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446" name="Freeform: Shape 445">
              <a:extLst>
                <a:ext uri="{FF2B5EF4-FFF2-40B4-BE49-F238E27FC236}">
                  <a16:creationId xmlns:a16="http://schemas.microsoft.com/office/drawing/2014/main" id="{C781C4E2-2270-F7B3-0D95-73B610EDBB84}"/>
                </a:ext>
              </a:extLst>
            </p:cNvPr>
            <p:cNvSpPr/>
            <p:nvPr/>
          </p:nvSpPr>
          <p:spPr>
            <a:xfrm>
              <a:off x="6926907"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47" name="Freeform: Shape 446">
              <a:extLst>
                <a:ext uri="{FF2B5EF4-FFF2-40B4-BE49-F238E27FC236}">
                  <a16:creationId xmlns:a16="http://schemas.microsoft.com/office/drawing/2014/main" id="{ACCC7589-B826-2812-9F15-405073A16652}"/>
                </a:ext>
              </a:extLst>
            </p:cNvPr>
            <p:cNvSpPr/>
            <p:nvPr/>
          </p:nvSpPr>
          <p:spPr>
            <a:xfrm>
              <a:off x="8667217"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448" name="Freeform: Shape 447">
              <a:extLst>
                <a:ext uri="{FF2B5EF4-FFF2-40B4-BE49-F238E27FC236}">
                  <a16:creationId xmlns:a16="http://schemas.microsoft.com/office/drawing/2014/main" id="{E7F7204C-A54E-52D3-452A-44EC463A2CAF}"/>
                </a:ext>
              </a:extLst>
            </p:cNvPr>
            <p:cNvSpPr/>
            <p:nvPr/>
          </p:nvSpPr>
          <p:spPr>
            <a:xfrm>
              <a:off x="9537371"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449" name="Freeform: Shape 448">
              <a:extLst>
                <a:ext uri="{FF2B5EF4-FFF2-40B4-BE49-F238E27FC236}">
                  <a16:creationId xmlns:a16="http://schemas.microsoft.com/office/drawing/2014/main" id="{842253C5-FE33-1735-2B5E-49DD375216DF}"/>
                </a:ext>
              </a:extLst>
            </p:cNvPr>
            <p:cNvSpPr/>
            <p:nvPr/>
          </p:nvSpPr>
          <p:spPr>
            <a:xfrm>
              <a:off x="11277681"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450" name="Freeform: Shape 449">
              <a:extLst>
                <a:ext uri="{FF2B5EF4-FFF2-40B4-BE49-F238E27FC236}">
                  <a16:creationId xmlns:a16="http://schemas.microsoft.com/office/drawing/2014/main" id="{093D119F-A236-D28C-3C77-7C830B0CF16E}"/>
                </a:ext>
              </a:extLst>
            </p:cNvPr>
            <p:cNvSpPr/>
            <p:nvPr/>
          </p:nvSpPr>
          <p:spPr>
            <a:xfrm>
              <a:off x="1040752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51" name="Freeform: Shape 450">
              <a:extLst>
                <a:ext uri="{FF2B5EF4-FFF2-40B4-BE49-F238E27FC236}">
                  <a16:creationId xmlns:a16="http://schemas.microsoft.com/office/drawing/2014/main" id="{01A824BC-9F41-8C7F-F410-503553CAB7C6}"/>
                </a:ext>
              </a:extLst>
            </p:cNvPr>
            <p:cNvSpPr/>
            <p:nvPr/>
          </p:nvSpPr>
          <p:spPr>
            <a:xfrm>
              <a:off x="1214786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922" y="104527"/>
                    <a:pt x="63710" y="63739"/>
                  </a:cubicBezTo>
                  <a:cubicBezTo>
                    <a:pt x="104499" y="22923"/>
                    <a:pt x="159836" y="0"/>
                    <a:pt x="217539" y="0"/>
                  </a:cubicBezTo>
                  <a:cubicBezTo>
                    <a:pt x="275239" y="0"/>
                    <a:pt x="330549" y="22923"/>
                    <a:pt x="371365" y="63739"/>
                  </a:cubicBezTo>
                  <a:close/>
                </a:path>
              </a:pathLst>
            </a:custGeom>
            <a:grpFill/>
            <a:ln w="27192" cap="flat">
              <a:noFill/>
              <a:prstDash val="solid"/>
              <a:miter/>
            </a:ln>
          </p:spPr>
          <p:txBody>
            <a:bodyPr rtlCol="0" anchor="ctr"/>
            <a:lstStyle/>
            <a:p>
              <a:endParaRPr lang="uk-UA"/>
            </a:p>
          </p:txBody>
        </p:sp>
        <p:sp>
          <p:nvSpPr>
            <p:cNvPr id="452" name="Freeform: Shape 451">
              <a:extLst>
                <a:ext uri="{FF2B5EF4-FFF2-40B4-BE49-F238E27FC236}">
                  <a16:creationId xmlns:a16="http://schemas.microsoft.com/office/drawing/2014/main" id="{68ABAA27-6CE9-DE99-9481-D9E877EC20F4}"/>
                </a:ext>
              </a:extLst>
            </p:cNvPr>
            <p:cNvSpPr/>
            <p:nvPr/>
          </p:nvSpPr>
          <p:spPr>
            <a:xfrm>
              <a:off x="13018019"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453" name="Freeform: Shape 452">
              <a:extLst>
                <a:ext uri="{FF2B5EF4-FFF2-40B4-BE49-F238E27FC236}">
                  <a16:creationId xmlns:a16="http://schemas.microsoft.com/office/drawing/2014/main" id="{BFE8805D-E3A6-9476-7B4A-29E825BFCC2E}"/>
                </a:ext>
              </a:extLst>
            </p:cNvPr>
            <p:cNvSpPr/>
            <p:nvPr/>
          </p:nvSpPr>
          <p:spPr>
            <a:xfrm>
              <a:off x="14758355" y="12410767"/>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454" name="Freeform: Shape 453">
              <a:extLst>
                <a:ext uri="{FF2B5EF4-FFF2-40B4-BE49-F238E27FC236}">
                  <a16:creationId xmlns:a16="http://schemas.microsoft.com/office/drawing/2014/main" id="{FC61C8E5-1E8C-A434-36F5-0F88859FE842}"/>
                </a:ext>
              </a:extLst>
            </p:cNvPr>
            <p:cNvSpPr/>
            <p:nvPr/>
          </p:nvSpPr>
          <p:spPr>
            <a:xfrm>
              <a:off x="1388820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55" name="Freeform: Shape 454">
              <a:extLst>
                <a:ext uri="{FF2B5EF4-FFF2-40B4-BE49-F238E27FC236}">
                  <a16:creationId xmlns:a16="http://schemas.microsoft.com/office/drawing/2014/main" id="{9EEE6DF9-8BDD-4A1E-1AD5-6C34041078A0}"/>
                </a:ext>
              </a:extLst>
            </p:cNvPr>
            <p:cNvSpPr/>
            <p:nvPr/>
          </p:nvSpPr>
          <p:spPr>
            <a:xfrm>
              <a:off x="1562853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7" y="63739"/>
                  </a:cubicBezTo>
                  <a:close/>
                </a:path>
              </a:pathLst>
            </a:custGeom>
            <a:grpFill/>
            <a:ln w="27192" cap="flat">
              <a:noFill/>
              <a:prstDash val="solid"/>
              <a:miter/>
            </a:ln>
          </p:spPr>
          <p:txBody>
            <a:bodyPr rtlCol="0" anchor="ctr"/>
            <a:lstStyle/>
            <a:p>
              <a:endParaRPr lang="uk-UA"/>
            </a:p>
          </p:txBody>
        </p:sp>
        <p:sp>
          <p:nvSpPr>
            <p:cNvPr id="456" name="Freeform: Shape 455">
              <a:extLst>
                <a:ext uri="{FF2B5EF4-FFF2-40B4-BE49-F238E27FC236}">
                  <a16:creationId xmlns:a16="http://schemas.microsoft.com/office/drawing/2014/main" id="{585511F8-73B0-05AE-CFC4-FFD020A424EA}"/>
                </a:ext>
              </a:extLst>
            </p:cNvPr>
            <p:cNvSpPr/>
            <p:nvPr/>
          </p:nvSpPr>
          <p:spPr>
            <a:xfrm>
              <a:off x="1649866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66 h 435077"/>
                <a:gd name="connsiteX8" fmla="*/ 435077 w 435077"/>
                <a:gd name="connsiteY8" fmla="*/ 217566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66"/>
                  </a:lnTo>
                  <a:lnTo>
                    <a:pt x="435077" y="217566"/>
                  </a:lnTo>
                  <a:lnTo>
                    <a:pt x="435051" y="217539"/>
                  </a:lnTo>
                  <a:lnTo>
                    <a:pt x="435077" y="217539"/>
                  </a:lnTo>
                  <a:lnTo>
                    <a:pt x="435051"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57" name="Freeform: Shape 456">
              <a:extLst>
                <a:ext uri="{FF2B5EF4-FFF2-40B4-BE49-F238E27FC236}">
                  <a16:creationId xmlns:a16="http://schemas.microsoft.com/office/drawing/2014/main" id="{093AD73A-696C-9222-739F-D82F2A32F623}"/>
                </a:ext>
              </a:extLst>
            </p:cNvPr>
            <p:cNvSpPr/>
            <p:nvPr/>
          </p:nvSpPr>
          <p:spPr>
            <a:xfrm>
              <a:off x="18239029"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458" name="Freeform: Shape 457">
              <a:extLst>
                <a:ext uri="{FF2B5EF4-FFF2-40B4-BE49-F238E27FC236}">
                  <a16:creationId xmlns:a16="http://schemas.microsoft.com/office/drawing/2014/main" id="{F11DC4A2-B9EF-D988-685B-49785B4CDE67}"/>
                </a:ext>
              </a:extLst>
            </p:cNvPr>
            <p:cNvSpPr/>
            <p:nvPr/>
          </p:nvSpPr>
          <p:spPr>
            <a:xfrm>
              <a:off x="1736884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7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7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7" y="435105"/>
                  </a:lnTo>
                  <a:lnTo>
                    <a:pt x="435077" y="217566"/>
                  </a:lnTo>
                  <a:lnTo>
                    <a:pt x="435077" y="435105"/>
                  </a:lnTo>
                  <a:close/>
                  <a:moveTo>
                    <a:pt x="435077" y="27"/>
                  </a:moveTo>
                  <a:lnTo>
                    <a:pt x="217567"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59" name="Freeform: Shape 458">
              <a:extLst>
                <a:ext uri="{FF2B5EF4-FFF2-40B4-BE49-F238E27FC236}">
                  <a16:creationId xmlns:a16="http://schemas.microsoft.com/office/drawing/2014/main" id="{0AAFE614-6CCC-17A2-AE5D-5F282B7D007F}"/>
                </a:ext>
              </a:extLst>
            </p:cNvPr>
            <p:cNvSpPr/>
            <p:nvPr/>
          </p:nvSpPr>
          <p:spPr>
            <a:xfrm>
              <a:off x="1910918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55" y="217593"/>
                    <a:pt x="217374" y="217539"/>
                  </a:cubicBezTo>
                  <a:lnTo>
                    <a:pt x="0" y="217539"/>
                  </a:lnTo>
                  <a:cubicBezTo>
                    <a:pt x="0" y="159864"/>
                    <a:pt x="22922" y="104527"/>
                    <a:pt x="63710"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460" name="Freeform: Shape 459">
              <a:extLst>
                <a:ext uri="{FF2B5EF4-FFF2-40B4-BE49-F238E27FC236}">
                  <a16:creationId xmlns:a16="http://schemas.microsoft.com/office/drawing/2014/main" id="{A444EC64-D563-3A08-0C90-B680D8CE504E}"/>
                </a:ext>
              </a:extLst>
            </p:cNvPr>
            <p:cNvSpPr/>
            <p:nvPr/>
          </p:nvSpPr>
          <p:spPr>
            <a:xfrm>
              <a:off x="1997933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61" name="Freeform: Shape 460">
              <a:extLst>
                <a:ext uri="{FF2B5EF4-FFF2-40B4-BE49-F238E27FC236}">
                  <a16:creationId xmlns:a16="http://schemas.microsoft.com/office/drawing/2014/main" id="{30B8CF3E-3FA9-3438-D11B-98A39A8E9031}"/>
                </a:ext>
              </a:extLst>
            </p:cNvPr>
            <p:cNvSpPr/>
            <p:nvPr/>
          </p:nvSpPr>
          <p:spPr>
            <a:xfrm>
              <a:off x="21719675"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462" name="Freeform: Shape 461">
              <a:extLst>
                <a:ext uri="{FF2B5EF4-FFF2-40B4-BE49-F238E27FC236}">
                  <a16:creationId xmlns:a16="http://schemas.microsoft.com/office/drawing/2014/main" id="{FC5EB1E3-A944-749B-A22F-D862EC5C49FB}"/>
                </a:ext>
              </a:extLst>
            </p:cNvPr>
            <p:cNvSpPr/>
            <p:nvPr/>
          </p:nvSpPr>
          <p:spPr>
            <a:xfrm>
              <a:off x="2084952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63" name="Freeform: Shape 462">
              <a:extLst>
                <a:ext uri="{FF2B5EF4-FFF2-40B4-BE49-F238E27FC236}">
                  <a16:creationId xmlns:a16="http://schemas.microsoft.com/office/drawing/2014/main" id="{CDCA25D9-E315-923D-19B1-A2016150E365}"/>
                </a:ext>
              </a:extLst>
            </p:cNvPr>
            <p:cNvSpPr/>
            <p:nvPr/>
          </p:nvSpPr>
          <p:spPr>
            <a:xfrm>
              <a:off x="2258985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8" y="0"/>
                    <a:pt x="217539" y="0"/>
                  </a:cubicBezTo>
                  <a:cubicBezTo>
                    <a:pt x="275215" y="0"/>
                    <a:pt x="330550" y="22923"/>
                    <a:pt x="371367" y="63739"/>
                  </a:cubicBezTo>
                  <a:close/>
                </a:path>
              </a:pathLst>
            </a:custGeom>
            <a:grpFill/>
            <a:ln w="27192" cap="flat">
              <a:noFill/>
              <a:prstDash val="solid"/>
              <a:miter/>
            </a:ln>
          </p:spPr>
          <p:txBody>
            <a:bodyPr rtlCol="0" anchor="ctr"/>
            <a:lstStyle/>
            <a:p>
              <a:endParaRPr lang="uk-UA"/>
            </a:p>
          </p:txBody>
        </p:sp>
        <p:sp>
          <p:nvSpPr>
            <p:cNvPr id="464" name="Freeform: Shape 463">
              <a:extLst>
                <a:ext uri="{FF2B5EF4-FFF2-40B4-BE49-F238E27FC236}">
                  <a16:creationId xmlns:a16="http://schemas.microsoft.com/office/drawing/2014/main" id="{C4CBE83B-148E-88D4-73B5-4433777B931D}"/>
                </a:ext>
              </a:extLst>
            </p:cNvPr>
            <p:cNvSpPr/>
            <p:nvPr/>
          </p:nvSpPr>
          <p:spPr>
            <a:xfrm>
              <a:off x="23460011"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65" name="Freeform: Shape 464">
              <a:extLst>
                <a:ext uri="{FF2B5EF4-FFF2-40B4-BE49-F238E27FC236}">
                  <a16:creationId xmlns:a16="http://schemas.microsoft.com/office/drawing/2014/main" id="{B28673B4-CF7C-60FD-9C7B-129E02172056}"/>
                </a:ext>
              </a:extLst>
            </p:cNvPr>
            <p:cNvSpPr/>
            <p:nvPr/>
          </p:nvSpPr>
          <p:spPr>
            <a:xfrm>
              <a:off x="24330194"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66" name="Freeform: Shape 465">
              <a:extLst>
                <a:ext uri="{FF2B5EF4-FFF2-40B4-BE49-F238E27FC236}">
                  <a16:creationId xmlns:a16="http://schemas.microsoft.com/office/drawing/2014/main" id="{4C80F170-4E82-BD83-3978-0CB7DD0EFF28}"/>
                </a:ext>
              </a:extLst>
            </p:cNvPr>
            <p:cNvSpPr/>
            <p:nvPr/>
          </p:nvSpPr>
          <p:spPr>
            <a:xfrm>
              <a:off x="83574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67" name="Freeform: Shape 466">
              <a:extLst>
                <a:ext uri="{FF2B5EF4-FFF2-40B4-BE49-F238E27FC236}">
                  <a16:creationId xmlns:a16="http://schemas.microsoft.com/office/drawing/2014/main" id="{2D7F812A-652D-ACFB-EFC9-4D91EAFC751F}"/>
                </a:ext>
              </a:extLst>
            </p:cNvPr>
            <p:cNvSpPr/>
            <p:nvPr/>
          </p:nvSpPr>
          <p:spPr>
            <a:xfrm>
              <a:off x="-34412"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68" name="Freeform: Shape 467">
              <a:extLst>
                <a:ext uri="{FF2B5EF4-FFF2-40B4-BE49-F238E27FC236}">
                  <a16:creationId xmlns:a16="http://schemas.microsoft.com/office/drawing/2014/main" id="{8C69D1DA-C161-74DF-B711-B8321884E1B8}"/>
                </a:ext>
              </a:extLst>
            </p:cNvPr>
            <p:cNvSpPr/>
            <p:nvPr/>
          </p:nvSpPr>
          <p:spPr>
            <a:xfrm>
              <a:off x="1705924" y="13280922"/>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50" y="194642"/>
                    <a:pt x="275213"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3"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469" name="Freeform: Shape 468">
              <a:extLst>
                <a:ext uri="{FF2B5EF4-FFF2-40B4-BE49-F238E27FC236}">
                  <a16:creationId xmlns:a16="http://schemas.microsoft.com/office/drawing/2014/main" id="{802110FB-C98E-1180-FC29-E1A7555E1405}"/>
                </a:ext>
              </a:extLst>
            </p:cNvPr>
            <p:cNvSpPr/>
            <p:nvPr/>
          </p:nvSpPr>
          <p:spPr>
            <a:xfrm>
              <a:off x="257607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70" name="Freeform: Shape 469">
              <a:extLst>
                <a:ext uri="{FF2B5EF4-FFF2-40B4-BE49-F238E27FC236}">
                  <a16:creationId xmlns:a16="http://schemas.microsoft.com/office/drawing/2014/main" id="{2093B8E9-E86A-8E63-5D9F-1A45566120B1}"/>
                </a:ext>
              </a:extLst>
            </p:cNvPr>
            <p:cNvSpPr/>
            <p:nvPr/>
          </p:nvSpPr>
          <p:spPr>
            <a:xfrm>
              <a:off x="4316416" y="13280949"/>
              <a:ext cx="435077" cy="435050"/>
            </a:xfrm>
            <a:custGeom>
              <a:avLst/>
              <a:gdLst>
                <a:gd name="connsiteX0" fmla="*/ 435077 w 435077"/>
                <a:gd name="connsiteY0" fmla="*/ 435050 h 435050"/>
                <a:gd name="connsiteX1" fmla="*/ 435077 w 435077"/>
                <a:gd name="connsiteY1" fmla="*/ 0 h 435050"/>
                <a:gd name="connsiteX2" fmla="*/ 217565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5"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71" name="Freeform: Shape 470">
              <a:extLst>
                <a:ext uri="{FF2B5EF4-FFF2-40B4-BE49-F238E27FC236}">
                  <a16:creationId xmlns:a16="http://schemas.microsoft.com/office/drawing/2014/main" id="{736788DD-607C-AF00-49CC-A3C89133D47C}"/>
                </a:ext>
              </a:extLst>
            </p:cNvPr>
            <p:cNvSpPr/>
            <p:nvPr/>
          </p:nvSpPr>
          <p:spPr>
            <a:xfrm>
              <a:off x="3446261"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72" name="Freeform: Shape 471">
              <a:extLst>
                <a:ext uri="{FF2B5EF4-FFF2-40B4-BE49-F238E27FC236}">
                  <a16:creationId xmlns:a16="http://schemas.microsoft.com/office/drawing/2014/main" id="{6E950A50-8D86-DC55-1889-B74B40E53E61}"/>
                </a:ext>
              </a:extLst>
            </p:cNvPr>
            <p:cNvSpPr/>
            <p:nvPr/>
          </p:nvSpPr>
          <p:spPr>
            <a:xfrm>
              <a:off x="5186571" y="1328092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9"/>
                    <a:pt x="0" y="57702"/>
                    <a:pt x="0" y="0"/>
                  </a:cubicBezTo>
                  <a:lnTo>
                    <a:pt x="217539" y="0"/>
                  </a:lnTo>
                  <a:lnTo>
                    <a:pt x="435077" y="0"/>
                  </a:lnTo>
                  <a:cubicBezTo>
                    <a:pt x="435077" y="57702"/>
                    <a:pt x="412181" y="113039"/>
                    <a:pt x="371365" y="153827"/>
                  </a:cubicBezTo>
                  <a:cubicBezTo>
                    <a:pt x="330577" y="194642"/>
                    <a:pt x="275240" y="217539"/>
                    <a:pt x="217539" y="217539"/>
                  </a:cubicBezTo>
                  <a:cubicBezTo>
                    <a:pt x="159864" y="217539"/>
                    <a:pt x="104527" y="194642"/>
                    <a:pt x="63739" y="153827"/>
                  </a:cubicBezTo>
                  <a:close/>
                  <a:moveTo>
                    <a:pt x="63739" y="281277"/>
                  </a:moveTo>
                  <a:cubicBezTo>
                    <a:pt x="22923" y="322066"/>
                    <a:pt x="0" y="377402"/>
                    <a:pt x="0" y="435077"/>
                  </a:cubicBezTo>
                  <a:lnTo>
                    <a:pt x="217539" y="435077"/>
                  </a:lnTo>
                  <a:lnTo>
                    <a:pt x="435077" y="435077"/>
                  </a:lnTo>
                  <a:cubicBezTo>
                    <a:pt x="435077" y="377402"/>
                    <a:pt x="412181" y="322066"/>
                    <a:pt x="371365" y="281277"/>
                  </a:cubicBezTo>
                  <a:cubicBezTo>
                    <a:pt x="330577" y="240462"/>
                    <a:pt x="275240"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473" name="Freeform: Shape 472">
              <a:extLst>
                <a:ext uri="{FF2B5EF4-FFF2-40B4-BE49-F238E27FC236}">
                  <a16:creationId xmlns:a16="http://schemas.microsoft.com/office/drawing/2014/main" id="{E16BAEF5-65D7-B890-8251-9BEB36A5AEF5}"/>
                </a:ext>
              </a:extLst>
            </p:cNvPr>
            <p:cNvSpPr/>
            <p:nvPr/>
          </p:nvSpPr>
          <p:spPr>
            <a:xfrm>
              <a:off x="6056725"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74" name="Freeform: Shape 473">
              <a:extLst>
                <a:ext uri="{FF2B5EF4-FFF2-40B4-BE49-F238E27FC236}">
                  <a16:creationId xmlns:a16="http://schemas.microsoft.com/office/drawing/2014/main" id="{610199A5-9A93-8D11-D240-36FC5E5BB08B}"/>
                </a:ext>
              </a:extLst>
            </p:cNvPr>
            <p:cNvSpPr/>
            <p:nvPr/>
          </p:nvSpPr>
          <p:spPr>
            <a:xfrm>
              <a:off x="779706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75" name="Freeform: Shape 474">
              <a:extLst>
                <a:ext uri="{FF2B5EF4-FFF2-40B4-BE49-F238E27FC236}">
                  <a16:creationId xmlns:a16="http://schemas.microsoft.com/office/drawing/2014/main" id="{50084ADA-928C-F35E-304B-AC34D44B59F4}"/>
                </a:ext>
              </a:extLst>
            </p:cNvPr>
            <p:cNvSpPr/>
            <p:nvPr/>
          </p:nvSpPr>
          <p:spPr>
            <a:xfrm>
              <a:off x="6926907" y="1328092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76" name="Freeform: Shape 475">
              <a:extLst>
                <a:ext uri="{FF2B5EF4-FFF2-40B4-BE49-F238E27FC236}">
                  <a16:creationId xmlns:a16="http://schemas.microsoft.com/office/drawing/2014/main" id="{28030654-0F6D-5044-485D-2E7996BAB484}"/>
                </a:ext>
              </a:extLst>
            </p:cNvPr>
            <p:cNvSpPr/>
            <p:nvPr/>
          </p:nvSpPr>
          <p:spPr>
            <a:xfrm>
              <a:off x="8667217"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477" name="Freeform: Shape 476">
              <a:extLst>
                <a:ext uri="{FF2B5EF4-FFF2-40B4-BE49-F238E27FC236}">
                  <a16:creationId xmlns:a16="http://schemas.microsoft.com/office/drawing/2014/main" id="{8E9EBB2E-E7BC-8640-503A-185325D04B03}"/>
                </a:ext>
              </a:extLst>
            </p:cNvPr>
            <p:cNvSpPr/>
            <p:nvPr/>
          </p:nvSpPr>
          <p:spPr>
            <a:xfrm>
              <a:off x="953737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78" name="Freeform: Shape 477">
              <a:extLst>
                <a:ext uri="{FF2B5EF4-FFF2-40B4-BE49-F238E27FC236}">
                  <a16:creationId xmlns:a16="http://schemas.microsoft.com/office/drawing/2014/main" id="{AAE10BCC-1DC8-1CF8-64E7-189D2B367796}"/>
                </a:ext>
              </a:extLst>
            </p:cNvPr>
            <p:cNvSpPr/>
            <p:nvPr/>
          </p:nvSpPr>
          <p:spPr>
            <a:xfrm>
              <a:off x="1127770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79" name="Freeform: Shape 478">
              <a:extLst>
                <a:ext uri="{FF2B5EF4-FFF2-40B4-BE49-F238E27FC236}">
                  <a16:creationId xmlns:a16="http://schemas.microsoft.com/office/drawing/2014/main" id="{3E769481-233C-C80D-DFAD-1544935835B8}"/>
                </a:ext>
              </a:extLst>
            </p:cNvPr>
            <p:cNvSpPr/>
            <p:nvPr/>
          </p:nvSpPr>
          <p:spPr>
            <a:xfrm>
              <a:off x="1040752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80" name="Freeform: Shape 479">
              <a:extLst>
                <a:ext uri="{FF2B5EF4-FFF2-40B4-BE49-F238E27FC236}">
                  <a16:creationId xmlns:a16="http://schemas.microsoft.com/office/drawing/2014/main" id="{8ECAD28B-7A22-D5C0-8A99-B84724E2F5DB}"/>
                </a:ext>
              </a:extLst>
            </p:cNvPr>
            <p:cNvSpPr/>
            <p:nvPr/>
          </p:nvSpPr>
          <p:spPr>
            <a:xfrm>
              <a:off x="1214786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49" y="194642"/>
                    <a:pt x="275239" y="217539"/>
                    <a:pt x="217539" y="217539"/>
                  </a:cubicBezTo>
                  <a:cubicBezTo>
                    <a:pt x="159836" y="217539"/>
                    <a:pt x="104499"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49" y="240462"/>
                    <a:pt x="275239"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481" name="Freeform: Shape 480">
              <a:extLst>
                <a:ext uri="{FF2B5EF4-FFF2-40B4-BE49-F238E27FC236}">
                  <a16:creationId xmlns:a16="http://schemas.microsoft.com/office/drawing/2014/main" id="{B1BFFC2C-548E-D97B-FEB3-5A7D4EEA0819}"/>
                </a:ext>
              </a:extLst>
            </p:cNvPr>
            <p:cNvSpPr/>
            <p:nvPr/>
          </p:nvSpPr>
          <p:spPr>
            <a:xfrm>
              <a:off x="1301801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82" name="Freeform: Shape 481">
              <a:extLst>
                <a:ext uri="{FF2B5EF4-FFF2-40B4-BE49-F238E27FC236}">
                  <a16:creationId xmlns:a16="http://schemas.microsoft.com/office/drawing/2014/main" id="{D20D0889-8A2A-7BF4-2ACB-D9843089FEA5}"/>
                </a:ext>
              </a:extLst>
            </p:cNvPr>
            <p:cNvSpPr/>
            <p:nvPr/>
          </p:nvSpPr>
          <p:spPr>
            <a:xfrm>
              <a:off x="14758382"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83" name="Freeform: Shape 482">
              <a:extLst>
                <a:ext uri="{FF2B5EF4-FFF2-40B4-BE49-F238E27FC236}">
                  <a16:creationId xmlns:a16="http://schemas.microsoft.com/office/drawing/2014/main" id="{A3F430B3-5013-26E3-2416-3117DFD5CCAA}"/>
                </a:ext>
              </a:extLst>
            </p:cNvPr>
            <p:cNvSpPr/>
            <p:nvPr/>
          </p:nvSpPr>
          <p:spPr>
            <a:xfrm>
              <a:off x="1388820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84" name="Freeform: Shape 483">
              <a:extLst>
                <a:ext uri="{FF2B5EF4-FFF2-40B4-BE49-F238E27FC236}">
                  <a16:creationId xmlns:a16="http://schemas.microsoft.com/office/drawing/2014/main" id="{B67DFA43-D033-0735-E1F1-C3C4DFDD9AD1}"/>
                </a:ext>
              </a:extLst>
            </p:cNvPr>
            <p:cNvSpPr/>
            <p:nvPr/>
          </p:nvSpPr>
          <p:spPr>
            <a:xfrm>
              <a:off x="1562853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85" name="Freeform: Shape 484">
              <a:extLst>
                <a:ext uri="{FF2B5EF4-FFF2-40B4-BE49-F238E27FC236}">
                  <a16:creationId xmlns:a16="http://schemas.microsoft.com/office/drawing/2014/main" id="{27C60126-8E91-E594-A7FB-D620B590543B}"/>
                </a:ext>
              </a:extLst>
            </p:cNvPr>
            <p:cNvSpPr/>
            <p:nvPr/>
          </p:nvSpPr>
          <p:spPr>
            <a:xfrm>
              <a:off x="1649869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86" name="Freeform: Shape 485">
              <a:extLst>
                <a:ext uri="{FF2B5EF4-FFF2-40B4-BE49-F238E27FC236}">
                  <a16:creationId xmlns:a16="http://schemas.microsoft.com/office/drawing/2014/main" id="{63439DBB-298F-BFBF-46D5-7324EAA214C9}"/>
                </a:ext>
              </a:extLst>
            </p:cNvPr>
            <p:cNvSpPr/>
            <p:nvPr/>
          </p:nvSpPr>
          <p:spPr>
            <a:xfrm>
              <a:off x="1823902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87" name="Freeform: Shape 486">
              <a:extLst>
                <a:ext uri="{FF2B5EF4-FFF2-40B4-BE49-F238E27FC236}">
                  <a16:creationId xmlns:a16="http://schemas.microsoft.com/office/drawing/2014/main" id="{3C26AB2E-5071-2D60-C51B-66748A60E37D}"/>
                </a:ext>
              </a:extLst>
            </p:cNvPr>
            <p:cNvSpPr/>
            <p:nvPr/>
          </p:nvSpPr>
          <p:spPr>
            <a:xfrm>
              <a:off x="1736884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7 w 435077"/>
                <a:gd name="connsiteY4" fmla="*/ 435077 h 435077"/>
                <a:gd name="connsiteX5" fmla="*/ 217567 w 435077"/>
                <a:gd name="connsiteY5" fmla="*/ 0 h 435077"/>
                <a:gd name="connsiteX6" fmla="*/ 435077 w 435077"/>
                <a:gd name="connsiteY6" fmla="*/ 217566 h 435077"/>
                <a:gd name="connsiteX7" fmla="*/ 217567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7" y="435077"/>
                  </a:moveTo>
                  <a:lnTo>
                    <a:pt x="217567" y="0"/>
                  </a:lnTo>
                  <a:lnTo>
                    <a:pt x="435077" y="217566"/>
                  </a:lnTo>
                  <a:lnTo>
                    <a:pt x="217567" y="435077"/>
                  </a:lnTo>
                  <a:close/>
                </a:path>
              </a:pathLst>
            </a:custGeom>
            <a:grpFill/>
            <a:ln w="27192" cap="flat">
              <a:noFill/>
              <a:prstDash val="solid"/>
              <a:miter/>
            </a:ln>
          </p:spPr>
          <p:txBody>
            <a:bodyPr rtlCol="0" anchor="ctr"/>
            <a:lstStyle/>
            <a:p>
              <a:endParaRPr lang="uk-UA"/>
            </a:p>
          </p:txBody>
        </p:sp>
        <p:sp>
          <p:nvSpPr>
            <p:cNvPr id="488" name="Freeform: Shape 487">
              <a:extLst>
                <a:ext uri="{FF2B5EF4-FFF2-40B4-BE49-F238E27FC236}">
                  <a16:creationId xmlns:a16="http://schemas.microsoft.com/office/drawing/2014/main" id="{A58F8C4E-27BB-6BC4-6911-97C305CC4621}"/>
                </a:ext>
              </a:extLst>
            </p:cNvPr>
            <p:cNvSpPr/>
            <p:nvPr/>
          </p:nvSpPr>
          <p:spPr>
            <a:xfrm>
              <a:off x="1910918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0" y="281277"/>
                  </a:cubicBezTo>
                  <a:close/>
                </a:path>
              </a:pathLst>
            </a:custGeom>
            <a:grpFill/>
            <a:ln w="27192" cap="flat">
              <a:noFill/>
              <a:prstDash val="solid"/>
              <a:miter/>
            </a:ln>
          </p:spPr>
          <p:txBody>
            <a:bodyPr rtlCol="0" anchor="ctr"/>
            <a:lstStyle/>
            <a:p>
              <a:endParaRPr lang="uk-UA"/>
            </a:p>
          </p:txBody>
        </p:sp>
        <p:sp>
          <p:nvSpPr>
            <p:cNvPr id="489" name="Freeform: Shape 488">
              <a:extLst>
                <a:ext uri="{FF2B5EF4-FFF2-40B4-BE49-F238E27FC236}">
                  <a16:creationId xmlns:a16="http://schemas.microsoft.com/office/drawing/2014/main" id="{7ED7DE51-513D-C8AF-C6FC-22CA978413F4}"/>
                </a:ext>
              </a:extLst>
            </p:cNvPr>
            <p:cNvSpPr/>
            <p:nvPr/>
          </p:nvSpPr>
          <p:spPr>
            <a:xfrm>
              <a:off x="1997933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90" name="Freeform: Shape 489">
              <a:extLst>
                <a:ext uri="{FF2B5EF4-FFF2-40B4-BE49-F238E27FC236}">
                  <a16:creationId xmlns:a16="http://schemas.microsoft.com/office/drawing/2014/main" id="{5D9E3F76-3A57-CD9D-4D4F-CD6053CDF844}"/>
                </a:ext>
              </a:extLst>
            </p:cNvPr>
            <p:cNvSpPr/>
            <p:nvPr/>
          </p:nvSpPr>
          <p:spPr>
            <a:xfrm>
              <a:off x="21719675" y="13280922"/>
              <a:ext cx="435077" cy="435077"/>
            </a:xfrm>
            <a:custGeom>
              <a:avLst/>
              <a:gdLst>
                <a:gd name="connsiteX0" fmla="*/ 435077 w 435077"/>
                <a:gd name="connsiteY0" fmla="*/ 435077 h 435077"/>
                <a:gd name="connsiteX1" fmla="*/ 435077 w 435077"/>
                <a:gd name="connsiteY1" fmla="*/ 0 h 435077"/>
                <a:gd name="connsiteX2" fmla="*/ 217565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491" name="Freeform: Shape 490">
              <a:extLst>
                <a:ext uri="{FF2B5EF4-FFF2-40B4-BE49-F238E27FC236}">
                  <a16:creationId xmlns:a16="http://schemas.microsoft.com/office/drawing/2014/main" id="{9D59E841-8F76-A967-1695-44EFBE4C4C00}"/>
                </a:ext>
              </a:extLst>
            </p:cNvPr>
            <p:cNvSpPr/>
            <p:nvPr/>
          </p:nvSpPr>
          <p:spPr>
            <a:xfrm>
              <a:off x="2084952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92" name="Freeform: Shape 491">
              <a:extLst>
                <a:ext uri="{FF2B5EF4-FFF2-40B4-BE49-F238E27FC236}">
                  <a16:creationId xmlns:a16="http://schemas.microsoft.com/office/drawing/2014/main" id="{FF8FC70B-C3B7-8732-72C6-C8702D985818}"/>
                </a:ext>
              </a:extLst>
            </p:cNvPr>
            <p:cNvSpPr/>
            <p:nvPr/>
          </p:nvSpPr>
          <p:spPr>
            <a:xfrm>
              <a:off x="2258985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15" y="217539"/>
                    <a:pt x="217539" y="217539"/>
                  </a:cubicBezTo>
                  <a:cubicBezTo>
                    <a:pt x="159838"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15" y="217539"/>
                    <a:pt x="217539" y="217539"/>
                  </a:cubicBezTo>
                  <a:cubicBezTo>
                    <a:pt x="159838" y="217539"/>
                    <a:pt x="104501" y="240462"/>
                    <a:pt x="63712" y="281277"/>
                  </a:cubicBezTo>
                  <a:close/>
                </a:path>
              </a:pathLst>
            </a:custGeom>
            <a:grpFill/>
            <a:ln w="27192" cap="flat">
              <a:noFill/>
              <a:prstDash val="solid"/>
              <a:miter/>
            </a:ln>
          </p:spPr>
          <p:txBody>
            <a:bodyPr rtlCol="0" anchor="ctr"/>
            <a:lstStyle/>
            <a:p>
              <a:endParaRPr lang="uk-UA"/>
            </a:p>
          </p:txBody>
        </p:sp>
        <p:sp>
          <p:nvSpPr>
            <p:cNvPr id="493" name="Freeform: Shape 492">
              <a:extLst>
                <a:ext uri="{FF2B5EF4-FFF2-40B4-BE49-F238E27FC236}">
                  <a16:creationId xmlns:a16="http://schemas.microsoft.com/office/drawing/2014/main" id="{A61090F7-89BB-D746-5CAA-6613F7FB5CE7}"/>
                </a:ext>
              </a:extLst>
            </p:cNvPr>
            <p:cNvSpPr/>
            <p:nvPr/>
          </p:nvSpPr>
          <p:spPr>
            <a:xfrm>
              <a:off x="2346001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2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12" y="217539"/>
                  </a:lnTo>
                  <a:lnTo>
                    <a:pt x="0" y="217539"/>
                  </a:lnTo>
                  <a:close/>
                  <a:moveTo>
                    <a:pt x="0" y="435077"/>
                  </a:moveTo>
                  <a:lnTo>
                    <a:pt x="0" y="217566"/>
                  </a:lnTo>
                  <a:lnTo>
                    <a:pt x="217512" y="217566"/>
                  </a:lnTo>
                  <a:lnTo>
                    <a:pt x="0" y="435077"/>
                  </a:lnTo>
                  <a:close/>
                </a:path>
              </a:pathLst>
            </a:custGeom>
            <a:grpFill/>
            <a:ln w="27192" cap="flat">
              <a:noFill/>
              <a:prstDash val="solid"/>
              <a:miter/>
            </a:ln>
          </p:spPr>
          <p:txBody>
            <a:bodyPr rtlCol="0" anchor="ctr"/>
            <a:lstStyle/>
            <a:p>
              <a:endParaRPr lang="uk-UA"/>
            </a:p>
          </p:txBody>
        </p:sp>
        <p:sp>
          <p:nvSpPr>
            <p:cNvPr id="494" name="Freeform: Shape 493">
              <a:extLst>
                <a:ext uri="{FF2B5EF4-FFF2-40B4-BE49-F238E27FC236}">
                  <a16:creationId xmlns:a16="http://schemas.microsoft.com/office/drawing/2014/main" id="{60C653CE-0A37-939C-ABF2-C5D45168A01B}"/>
                </a:ext>
              </a:extLst>
            </p:cNvPr>
            <p:cNvSpPr/>
            <p:nvPr/>
          </p:nvSpPr>
          <p:spPr>
            <a:xfrm>
              <a:off x="24330194"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grpSp>
      <p:sp>
        <p:nvSpPr>
          <p:cNvPr id="2" name="TextBox 1">
            <a:extLst>
              <a:ext uri="{FF2B5EF4-FFF2-40B4-BE49-F238E27FC236}">
                <a16:creationId xmlns:a16="http://schemas.microsoft.com/office/drawing/2014/main" id="{D891FEFF-BA87-51F4-AE21-6A6C5E801C93}"/>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chemeClr val="bg1"/>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3670563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4" cy="4573588"/>
          </a:xfrm>
        </p:spPr>
        <p:txBody>
          <a:bodyPr rIns="457200"/>
          <a:lstStyle>
            <a:lvl1pPr>
              <a:lnSpc>
                <a:spcPct val="100000"/>
              </a:lnSpc>
              <a:defRPr>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2022 IBM Corporation | AI Council September 28 -29 , 2023</a:t>
            </a:r>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835333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1" y="576072"/>
            <a:ext cx="4953001" cy="4573588"/>
          </a:xfrm>
        </p:spPr>
        <p:txBody>
          <a:bodyPr/>
          <a:lstStyle>
            <a:lvl1pPr>
              <a:lnSpc>
                <a:spcPct val="100000"/>
              </a:lnSpc>
              <a:defRPr sz="36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2022 IBM Corporation | AI Council September 28 -29 , 2023</a:t>
            </a:r>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164112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384048"/>
            <a:ext cx="11039475" cy="4573588"/>
          </a:xfrm>
        </p:spPr>
        <p:txBody>
          <a:bodyPr rIns="457200"/>
          <a:lstStyle>
            <a:lvl1pPr>
              <a:lnSpc>
                <a:spcPct val="100000"/>
              </a:lnSpc>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4"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2022 IBM Corporation | AI Council September 28 -29 , 2023</a:t>
            </a:r>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658386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2000"/>
          </a:xfrm>
        </p:spPr>
        <p:txBody>
          <a:bodyPr rIns="0"/>
          <a:lstStyle>
            <a:lvl1pPr>
              <a:lnSpc>
                <a:spcPct val="100000"/>
              </a:lnSpc>
              <a:defRPr sz="2800">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2022 IBM Corporation | AI Council September 28 -29 , 2023</a:t>
            </a:r>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411199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9"/>
            <a:ext cx="4949824" cy="1141414"/>
          </a:xfrm>
        </p:spPr>
        <p:txBody>
          <a:bodyPr/>
          <a:lstStyle>
            <a:lvl1pPr>
              <a:lnSpc>
                <a:spcPct val="100000"/>
              </a:lnSpc>
              <a:defRPr sz="6398">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3" y="384048"/>
            <a:ext cx="4956175" cy="1141412"/>
          </a:xfrm>
        </p:spPr>
        <p:txBody>
          <a:bodyPr/>
          <a:lstStyle>
            <a:lvl1pPr>
              <a:lnSpc>
                <a:spcPct val="100000"/>
              </a:lnSpc>
              <a:spcBef>
                <a:spcPts val="0"/>
              </a:spcBef>
              <a:defRPr sz="6398">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915671" cy="914400"/>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1" y="576072"/>
            <a:ext cx="915671" cy="914400"/>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2022 IBM Corporation | AI Council September 28 -29 , 2023</a:t>
            </a:r>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997831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4" y="2478024"/>
            <a:ext cx="6670674"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
            <a:extLst>
              <a:ext uri="{FF2B5EF4-FFF2-40B4-BE49-F238E27FC236}">
                <a16:creationId xmlns:a16="http://schemas.microsoft.com/office/drawing/2014/main" id="{00A530A6-2F26-DA70-D0D9-6DD90453CEC1}"/>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1"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2"/>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1" y="8385048"/>
            <a:ext cx="6670676"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1"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2" y="83820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2022 IBM Corporation | AI Council September 28 -29 , 2023</a:t>
            </a:r>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546456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1141412"/>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1" y="1682496"/>
            <a:ext cx="5715000" cy="2276856"/>
          </a:xfrm>
        </p:spPr>
        <p:txBody>
          <a:bodyPr/>
          <a:lstStyle>
            <a:lvl1pPr>
              <a:lnSpc>
                <a:spcPct val="110000"/>
              </a:lnSpc>
              <a:defRPr sz="360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967389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448056"/>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1527048"/>
            <a:ext cx="11044240" cy="2276856"/>
          </a:xfrm>
        </p:spPr>
        <p:txBody>
          <a:bodyPr rIns="457200"/>
          <a:lstStyle>
            <a:lvl1pPr>
              <a:lnSpc>
                <a:spcPct val="110000"/>
              </a:lnSpc>
              <a:defRPr sz="6398">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62890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576072"/>
            <a:ext cx="4956175" cy="4573588"/>
          </a:xfrm>
        </p:spPr>
        <p:txBody>
          <a:bodyPr/>
          <a:lstStyle>
            <a:lvl1pPr>
              <a:lnSpc>
                <a:spcPct val="100000"/>
              </a:lnSpc>
              <a:defRPr sz="2800">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209679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384048"/>
            <a:ext cx="11050589" cy="4573588"/>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3"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1459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text with pattern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A00BF2-10A0-8384-8F1F-60EBBEFA9497}"/>
              </a:ext>
            </a:extLst>
          </p:cNvPr>
          <p:cNvGrpSpPr>
            <a:grpSpLocks noChangeAspect="1"/>
          </p:cNvGrpSpPr>
          <p:nvPr userDrawn="1"/>
        </p:nvGrpSpPr>
        <p:grpSpPr>
          <a:xfrm>
            <a:off x="508338" y="502920"/>
            <a:ext cx="23370498" cy="12710160"/>
            <a:chOff x="-34412" y="228570"/>
            <a:chExt cx="24799683" cy="13487429"/>
          </a:xfrm>
          <a:solidFill>
            <a:schemeClr val="bg2"/>
          </a:solidFill>
        </p:grpSpPr>
        <p:sp>
          <p:nvSpPr>
            <p:cNvPr id="3" name="Freeform: Shape 2">
              <a:extLst>
                <a:ext uri="{FF2B5EF4-FFF2-40B4-BE49-F238E27FC236}">
                  <a16:creationId xmlns:a16="http://schemas.microsoft.com/office/drawing/2014/main" id="{236BF704-8AC8-FDF0-42F9-67BFB0FA8F15}"/>
                </a:ext>
              </a:extLst>
            </p:cNvPr>
            <p:cNvSpPr/>
            <p:nvPr/>
          </p:nvSpPr>
          <p:spPr>
            <a:xfrm>
              <a:off x="835769" y="228598"/>
              <a:ext cx="435077" cy="435073"/>
            </a:xfrm>
            <a:custGeom>
              <a:avLst/>
              <a:gdLst>
                <a:gd name="connsiteX0" fmla="*/ 371366 w 435077"/>
                <a:gd name="connsiteY0" fmla="*/ 63716 h 435073"/>
                <a:gd name="connsiteX1" fmla="*/ 435077 w 435077"/>
                <a:gd name="connsiteY1" fmla="*/ 217539 h 435073"/>
                <a:gd name="connsiteX2" fmla="*/ 218925 w 435077"/>
                <a:gd name="connsiteY2" fmla="*/ 217539 h 435073"/>
                <a:gd name="connsiteX3" fmla="*/ 371366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1 w 435077"/>
                <a:gd name="connsiteY7" fmla="*/ 281249 h 435073"/>
                <a:gd name="connsiteX8" fmla="*/ 216125 w 435077"/>
                <a:gd name="connsiteY8" fmla="*/ 217539 h 435073"/>
                <a:gd name="connsiteX9" fmla="*/ 0 w 435077"/>
                <a:gd name="connsiteY9" fmla="*/ 217539 h 435073"/>
                <a:gd name="connsiteX10" fmla="*/ 63711 w 435077"/>
                <a:gd name="connsiteY10" fmla="*/ 63716 h 435073"/>
                <a:gd name="connsiteX11" fmla="*/ 217539 w 435077"/>
                <a:gd name="connsiteY11" fmla="*/ 0 h 435073"/>
                <a:gd name="connsiteX12" fmla="*/ 371366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6" y="63716"/>
                  </a:moveTo>
                  <a:cubicBezTo>
                    <a:pt x="412154" y="104512"/>
                    <a:pt x="435077" y="159844"/>
                    <a:pt x="435077" y="217539"/>
                  </a:cubicBezTo>
                  <a:lnTo>
                    <a:pt x="218925" y="217539"/>
                  </a:lnTo>
                  <a:cubicBezTo>
                    <a:pt x="276138" y="217907"/>
                    <a:pt x="330903" y="240784"/>
                    <a:pt x="371366" y="281249"/>
                  </a:cubicBezTo>
                  <a:cubicBezTo>
                    <a:pt x="412154" y="322046"/>
                    <a:pt x="435077" y="377379"/>
                    <a:pt x="435077" y="435073"/>
                  </a:cubicBezTo>
                  <a:lnTo>
                    <a:pt x="217539" y="435073"/>
                  </a:lnTo>
                  <a:lnTo>
                    <a:pt x="0" y="435073"/>
                  </a:lnTo>
                  <a:cubicBezTo>
                    <a:pt x="0" y="377379"/>
                    <a:pt x="22923" y="322046"/>
                    <a:pt x="63711" y="281249"/>
                  </a:cubicBezTo>
                  <a:cubicBezTo>
                    <a:pt x="104174" y="240784"/>
                    <a:pt x="158939" y="217907"/>
                    <a:pt x="216125" y="217539"/>
                  </a:cubicBezTo>
                  <a:lnTo>
                    <a:pt x="0" y="217539"/>
                  </a:lnTo>
                  <a:cubicBezTo>
                    <a:pt x="0" y="159844"/>
                    <a:pt x="22923" y="104512"/>
                    <a:pt x="63711" y="63716"/>
                  </a:cubicBezTo>
                  <a:cubicBezTo>
                    <a:pt x="104500" y="22919"/>
                    <a:pt x="159836" y="0"/>
                    <a:pt x="217539" y="0"/>
                  </a:cubicBezTo>
                  <a:cubicBezTo>
                    <a:pt x="275213" y="0"/>
                    <a:pt x="330550" y="22919"/>
                    <a:pt x="371366" y="63716"/>
                  </a:cubicBezTo>
                  <a:close/>
                </a:path>
              </a:pathLst>
            </a:custGeom>
            <a:grpFill/>
            <a:ln w="27192" cap="flat">
              <a:noFill/>
              <a:prstDash val="solid"/>
              <a:miter/>
            </a:ln>
          </p:spPr>
          <p:txBody>
            <a:bodyPr rtlCol="0" anchor="ctr"/>
            <a:lstStyle/>
            <a:p>
              <a:endParaRPr lang="uk-UA"/>
            </a:p>
          </p:txBody>
        </p:sp>
        <p:sp>
          <p:nvSpPr>
            <p:cNvPr id="5" name="Freeform: Shape 4">
              <a:extLst>
                <a:ext uri="{FF2B5EF4-FFF2-40B4-BE49-F238E27FC236}">
                  <a16:creationId xmlns:a16="http://schemas.microsoft.com/office/drawing/2014/main" id="{8C130A3E-6C1D-13C1-9112-00C7362A2E68}"/>
                </a:ext>
              </a:extLst>
            </p:cNvPr>
            <p:cNvSpPr/>
            <p:nvPr/>
          </p:nvSpPr>
          <p:spPr>
            <a:xfrm>
              <a:off x="-34398" y="228598"/>
              <a:ext cx="435090" cy="435078"/>
            </a:xfrm>
            <a:custGeom>
              <a:avLst/>
              <a:gdLst>
                <a:gd name="connsiteX0" fmla="*/ 217525 w 435090"/>
                <a:gd name="connsiteY0" fmla="*/ 0 h 435078"/>
                <a:gd name="connsiteX1" fmla="*/ 0 w 435090"/>
                <a:gd name="connsiteY1" fmla="*/ 0 h 435078"/>
                <a:gd name="connsiteX2" fmla="*/ 0 w 435090"/>
                <a:gd name="connsiteY2" fmla="*/ 217539 h 435078"/>
                <a:gd name="connsiteX3" fmla="*/ 217525 w 435090"/>
                <a:gd name="connsiteY3" fmla="*/ 0 h 435078"/>
                <a:gd name="connsiteX4" fmla="*/ 435091 w 435090"/>
                <a:gd name="connsiteY4" fmla="*/ 0 h 435078"/>
                <a:gd name="connsiteX5" fmla="*/ 435091 w 435090"/>
                <a:gd name="connsiteY5" fmla="*/ 217539 h 435078"/>
                <a:gd name="connsiteX6" fmla="*/ 217552 w 435090"/>
                <a:gd name="connsiteY6" fmla="*/ 0 h 435078"/>
                <a:gd name="connsiteX7" fmla="*/ 435091 w 435090"/>
                <a:gd name="connsiteY7" fmla="*/ 0 h 435078"/>
                <a:gd name="connsiteX8" fmla="*/ 217552 w 435090"/>
                <a:gd name="connsiteY8" fmla="*/ 435079 h 435078"/>
                <a:gd name="connsiteX9" fmla="*/ 435091 w 435090"/>
                <a:gd name="connsiteY9" fmla="*/ 217539 h 435078"/>
                <a:gd name="connsiteX10" fmla="*/ 435091 w 435090"/>
                <a:gd name="connsiteY10" fmla="*/ 435079 h 435078"/>
                <a:gd name="connsiteX11" fmla="*/ 217552 w 435090"/>
                <a:gd name="connsiteY11" fmla="*/ 435079 h 435078"/>
                <a:gd name="connsiteX12" fmla="*/ 217552 w 435090"/>
                <a:gd name="connsiteY12" fmla="*/ 435079 h 435078"/>
                <a:gd name="connsiteX13" fmla="*/ 11 w 435090"/>
                <a:gd name="connsiteY13" fmla="*/ 217539 h 435078"/>
                <a:gd name="connsiteX14" fmla="*/ 11 w 435090"/>
                <a:gd name="connsiteY14" fmla="*/ 435079 h 435078"/>
                <a:gd name="connsiteX15" fmla="*/ 217552 w 435090"/>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8">
                  <a:moveTo>
                    <a:pt x="217525" y="0"/>
                  </a:moveTo>
                  <a:lnTo>
                    <a:pt x="0" y="0"/>
                  </a:lnTo>
                  <a:lnTo>
                    <a:pt x="0" y="217539"/>
                  </a:lnTo>
                  <a:lnTo>
                    <a:pt x="217525" y="0"/>
                  </a:lnTo>
                  <a:close/>
                  <a:moveTo>
                    <a:pt x="435091" y="0"/>
                  </a:moveTo>
                  <a:lnTo>
                    <a:pt x="435091" y="217539"/>
                  </a:lnTo>
                  <a:lnTo>
                    <a:pt x="217552" y="0"/>
                  </a:lnTo>
                  <a:lnTo>
                    <a:pt x="435091" y="0"/>
                  </a:lnTo>
                  <a:close/>
                  <a:moveTo>
                    <a:pt x="217552" y="435079"/>
                  </a:moveTo>
                  <a:lnTo>
                    <a:pt x="435091" y="217539"/>
                  </a:lnTo>
                  <a:lnTo>
                    <a:pt x="435091" y="435079"/>
                  </a:lnTo>
                  <a:lnTo>
                    <a:pt x="217552" y="435079"/>
                  </a:lnTo>
                  <a:close/>
                  <a:moveTo>
                    <a:pt x="217552" y="435079"/>
                  </a:moveTo>
                  <a:lnTo>
                    <a:pt x="11" y="217539"/>
                  </a:lnTo>
                  <a:lnTo>
                    <a:pt x="11" y="435079"/>
                  </a:lnTo>
                  <a:lnTo>
                    <a:pt x="217552" y="435079"/>
                  </a:lnTo>
                  <a:close/>
                </a:path>
              </a:pathLst>
            </a:custGeom>
            <a:grpFill/>
            <a:ln w="27192" cap="flat">
              <a:noFill/>
              <a:prstDash val="solid"/>
              <a:miter/>
            </a:ln>
          </p:spPr>
          <p:txBody>
            <a:bodyPr rtlCol="0" anchor="ctr"/>
            <a:lstStyle/>
            <a:p>
              <a:endParaRPr lang="uk-UA"/>
            </a:p>
          </p:txBody>
        </p:sp>
        <p:sp>
          <p:nvSpPr>
            <p:cNvPr id="7" name="Freeform: Shape 6">
              <a:extLst>
                <a:ext uri="{FF2B5EF4-FFF2-40B4-BE49-F238E27FC236}">
                  <a16:creationId xmlns:a16="http://schemas.microsoft.com/office/drawing/2014/main" id="{DFA30437-68DF-085D-54C0-D0865501336A}"/>
                </a:ext>
              </a:extLst>
            </p:cNvPr>
            <p:cNvSpPr/>
            <p:nvPr/>
          </p:nvSpPr>
          <p:spPr>
            <a:xfrm>
              <a:off x="1705924"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3 h 435075"/>
                <a:gd name="connsiteX8" fmla="*/ 435077 w 435077"/>
                <a:gd name="connsiteY8" fmla="*/ 217543 h 435075"/>
                <a:gd name="connsiteX9" fmla="*/ 435077 w 435077"/>
                <a:gd name="connsiteY9" fmla="*/ 217538 h 435075"/>
                <a:gd name="connsiteX10" fmla="*/ 435077 w 435077"/>
                <a:gd name="connsiteY10" fmla="*/ 217533 h 435075"/>
                <a:gd name="connsiteX11" fmla="*/ 435077 w 435077"/>
                <a:gd name="connsiteY11" fmla="*/ 217533 h 435075"/>
                <a:gd name="connsiteX12" fmla="*/ 217539 w 435077"/>
                <a:gd name="connsiteY12" fmla="*/ 5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3"/>
                  </a:lnTo>
                  <a:lnTo>
                    <a:pt x="435077" y="217543"/>
                  </a:lnTo>
                  <a:lnTo>
                    <a:pt x="435077" y="217538"/>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9" name="Freeform: Shape 8">
              <a:extLst>
                <a:ext uri="{FF2B5EF4-FFF2-40B4-BE49-F238E27FC236}">
                  <a16:creationId xmlns:a16="http://schemas.microsoft.com/office/drawing/2014/main" id="{CA154C5D-F62A-1BBC-6DFE-A2ADE201B591}"/>
                </a:ext>
              </a:extLst>
            </p:cNvPr>
            <p:cNvSpPr/>
            <p:nvPr/>
          </p:nvSpPr>
          <p:spPr>
            <a:xfrm>
              <a:off x="2576106" y="228598"/>
              <a:ext cx="435077" cy="435078"/>
            </a:xfrm>
            <a:custGeom>
              <a:avLst/>
              <a:gdLst>
                <a:gd name="connsiteX0" fmla="*/ 0 w 435077"/>
                <a:gd name="connsiteY0" fmla="*/ 435079 h 435078"/>
                <a:gd name="connsiteX1" fmla="*/ 217512 w 435077"/>
                <a:gd name="connsiteY1" fmla="*/ 435079 h 435078"/>
                <a:gd name="connsiteX2" fmla="*/ 217512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2" y="435079"/>
                  </a:lnTo>
                  <a:lnTo>
                    <a:pt x="217512"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10" name="Freeform: Shape 9">
              <a:extLst>
                <a:ext uri="{FF2B5EF4-FFF2-40B4-BE49-F238E27FC236}">
                  <a16:creationId xmlns:a16="http://schemas.microsoft.com/office/drawing/2014/main" id="{31B7A70D-CF7E-A211-7950-A19AFFAE4898}"/>
                </a:ext>
              </a:extLst>
            </p:cNvPr>
            <p:cNvSpPr/>
            <p:nvPr/>
          </p:nvSpPr>
          <p:spPr>
            <a:xfrm>
              <a:off x="4316416" y="228598"/>
              <a:ext cx="435103" cy="435073"/>
            </a:xfrm>
            <a:custGeom>
              <a:avLst/>
              <a:gdLst>
                <a:gd name="connsiteX0" fmla="*/ 371365 w 435103"/>
                <a:gd name="connsiteY0" fmla="*/ 63716 h 435073"/>
                <a:gd name="connsiteX1" fmla="*/ 435077 w 435103"/>
                <a:gd name="connsiteY1" fmla="*/ 217539 h 435073"/>
                <a:gd name="connsiteX2" fmla="*/ 218952 w 435103"/>
                <a:gd name="connsiteY2" fmla="*/ 217539 h 435073"/>
                <a:gd name="connsiteX3" fmla="*/ 371365 w 435103"/>
                <a:gd name="connsiteY3" fmla="*/ 281249 h 435073"/>
                <a:gd name="connsiteX4" fmla="*/ 435104 w 435103"/>
                <a:gd name="connsiteY4" fmla="*/ 435073 h 435073"/>
                <a:gd name="connsiteX5" fmla="*/ 217565 w 435103"/>
                <a:gd name="connsiteY5" fmla="*/ 435073 h 435073"/>
                <a:gd name="connsiteX6" fmla="*/ 27 w 435103"/>
                <a:gd name="connsiteY6" fmla="*/ 435073 h 435073"/>
                <a:gd name="connsiteX7" fmla="*/ 63739 w 435103"/>
                <a:gd name="connsiteY7" fmla="*/ 281249 h 435073"/>
                <a:gd name="connsiteX8" fmla="*/ 216151 w 435103"/>
                <a:gd name="connsiteY8" fmla="*/ 217539 h 435073"/>
                <a:gd name="connsiteX9" fmla="*/ 0 w 435103"/>
                <a:gd name="connsiteY9" fmla="*/ 217539 h 435073"/>
                <a:gd name="connsiteX10" fmla="*/ 63739 w 435103"/>
                <a:gd name="connsiteY10" fmla="*/ 63716 h 435073"/>
                <a:gd name="connsiteX11" fmla="*/ 217539 w 435103"/>
                <a:gd name="connsiteY11" fmla="*/ 0 h 435073"/>
                <a:gd name="connsiteX12" fmla="*/ 371365 w 435103"/>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3">
                  <a:moveTo>
                    <a:pt x="371365" y="63716"/>
                  </a:moveTo>
                  <a:cubicBezTo>
                    <a:pt x="412181" y="104512"/>
                    <a:pt x="435077" y="159844"/>
                    <a:pt x="435077" y="217539"/>
                  </a:cubicBezTo>
                  <a:lnTo>
                    <a:pt x="218952" y="217539"/>
                  </a:lnTo>
                  <a:cubicBezTo>
                    <a:pt x="276138" y="217907"/>
                    <a:pt x="330903" y="240784"/>
                    <a:pt x="371365" y="281249"/>
                  </a:cubicBezTo>
                  <a:cubicBezTo>
                    <a:pt x="412181" y="322046"/>
                    <a:pt x="435104" y="377379"/>
                    <a:pt x="435104" y="435073"/>
                  </a:cubicBezTo>
                  <a:lnTo>
                    <a:pt x="217565" y="435073"/>
                  </a:lnTo>
                  <a:lnTo>
                    <a:pt x="27" y="435073"/>
                  </a:lnTo>
                  <a:cubicBezTo>
                    <a:pt x="27" y="377379"/>
                    <a:pt x="22923" y="322046"/>
                    <a:pt x="63739" y="281249"/>
                  </a:cubicBezTo>
                  <a:cubicBezTo>
                    <a:pt x="104201" y="240784"/>
                    <a:pt x="158966" y="217907"/>
                    <a:pt x="216151" y="217539"/>
                  </a:cubicBezTo>
                  <a:lnTo>
                    <a:pt x="0" y="217539"/>
                  </a:lnTo>
                  <a:cubicBezTo>
                    <a:pt x="0" y="159844"/>
                    <a:pt x="22923" y="104512"/>
                    <a:pt x="63739" y="63716"/>
                  </a:cubicBezTo>
                  <a:cubicBezTo>
                    <a:pt x="104527" y="22919"/>
                    <a:pt x="159864" y="0"/>
                    <a:pt x="217539" y="0"/>
                  </a:cubicBezTo>
                  <a:cubicBezTo>
                    <a:pt x="275240" y="0"/>
                    <a:pt x="330577" y="22919"/>
                    <a:pt x="371365" y="63716"/>
                  </a:cubicBezTo>
                  <a:close/>
                </a:path>
              </a:pathLst>
            </a:custGeom>
            <a:grpFill/>
            <a:ln w="27192" cap="flat">
              <a:noFill/>
              <a:prstDash val="solid"/>
              <a:miter/>
            </a:ln>
          </p:spPr>
          <p:txBody>
            <a:bodyPr rtlCol="0" anchor="ctr"/>
            <a:lstStyle/>
            <a:p>
              <a:endParaRPr lang="uk-UA"/>
            </a:p>
          </p:txBody>
        </p:sp>
        <p:sp>
          <p:nvSpPr>
            <p:cNvPr id="11" name="Freeform: Shape 10">
              <a:extLst>
                <a:ext uri="{FF2B5EF4-FFF2-40B4-BE49-F238E27FC236}">
                  <a16:creationId xmlns:a16="http://schemas.microsoft.com/office/drawing/2014/main" id="{F8CE4DFD-26A0-1553-841B-4AA2326B1FF2}"/>
                </a:ext>
              </a:extLst>
            </p:cNvPr>
            <p:cNvSpPr/>
            <p:nvPr/>
          </p:nvSpPr>
          <p:spPr>
            <a:xfrm>
              <a:off x="3446261" y="228598"/>
              <a:ext cx="435077" cy="435078"/>
            </a:xfrm>
            <a:custGeom>
              <a:avLst/>
              <a:gdLst>
                <a:gd name="connsiteX0" fmla="*/ 217566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39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6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6" y="0"/>
                  </a:moveTo>
                  <a:lnTo>
                    <a:pt x="217539" y="0"/>
                  </a:lnTo>
                  <a:lnTo>
                    <a:pt x="27" y="0"/>
                  </a:lnTo>
                  <a:lnTo>
                    <a:pt x="27" y="217539"/>
                  </a:lnTo>
                  <a:lnTo>
                    <a:pt x="217539" y="7"/>
                  </a:lnTo>
                  <a:lnTo>
                    <a:pt x="435077" y="217539"/>
                  </a:lnTo>
                  <a:lnTo>
                    <a:pt x="217539" y="435079"/>
                  </a:lnTo>
                  <a:lnTo>
                    <a:pt x="0" y="217539"/>
                  </a:lnTo>
                  <a:lnTo>
                    <a:pt x="0" y="435079"/>
                  </a:lnTo>
                  <a:lnTo>
                    <a:pt x="217539" y="435079"/>
                  </a:lnTo>
                  <a:lnTo>
                    <a:pt x="435077" y="435079"/>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12" name="Freeform: Shape 11">
              <a:extLst>
                <a:ext uri="{FF2B5EF4-FFF2-40B4-BE49-F238E27FC236}">
                  <a16:creationId xmlns:a16="http://schemas.microsoft.com/office/drawing/2014/main" id="{3B23976C-C536-0688-E3A6-FAF3EEB07D4F}"/>
                </a:ext>
              </a:extLst>
            </p:cNvPr>
            <p:cNvSpPr/>
            <p:nvPr/>
          </p:nvSpPr>
          <p:spPr>
            <a:xfrm>
              <a:off x="518659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73F9B260-06EC-2683-5D37-5DE74B16C6D0}"/>
                </a:ext>
              </a:extLst>
            </p:cNvPr>
            <p:cNvSpPr/>
            <p:nvPr/>
          </p:nvSpPr>
          <p:spPr>
            <a:xfrm>
              <a:off x="6056752"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14" name="Freeform: Shape 13">
              <a:extLst>
                <a:ext uri="{FF2B5EF4-FFF2-40B4-BE49-F238E27FC236}">
                  <a16:creationId xmlns:a16="http://schemas.microsoft.com/office/drawing/2014/main" id="{FDC987B4-C88C-1281-4885-1F88A59B7F5A}"/>
                </a:ext>
              </a:extLst>
            </p:cNvPr>
            <p:cNvSpPr/>
            <p:nvPr/>
          </p:nvSpPr>
          <p:spPr>
            <a:xfrm>
              <a:off x="7797062" y="228598"/>
              <a:ext cx="435104" cy="435073"/>
            </a:xfrm>
            <a:custGeom>
              <a:avLst/>
              <a:gdLst>
                <a:gd name="connsiteX0" fmla="*/ 371366 w 435104"/>
                <a:gd name="connsiteY0" fmla="*/ 63716 h 435073"/>
                <a:gd name="connsiteX1" fmla="*/ 435077 w 435104"/>
                <a:gd name="connsiteY1" fmla="*/ 217539 h 435073"/>
                <a:gd name="connsiteX2" fmla="*/ 218953 w 435104"/>
                <a:gd name="connsiteY2" fmla="*/ 217539 h 435073"/>
                <a:gd name="connsiteX3" fmla="*/ 371366 w 435104"/>
                <a:gd name="connsiteY3" fmla="*/ 281249 h 435073"/>
                <a:gd name="connsiteX4" fmla="*/ 435105 w 435104"/>
                <a:gd name="connsiteY4" fmla="*/ 435073 h 435073"/>
                <a:gd name="connsiteX5" fmla="*/ 217566 w 435104"/>
                <a:gd name="connsiteY5" fmla="*/ 435073 h 435073"/>
                <a:gd name="connsiteX6" fmla="*/ 27 w 435104"/>
                <a:gd name="connsiteY6" fmla="*/ 435073 h 435073"/>
                <a:gd name="connsiteX7" fmla="*/ 63739 w 435104"/>
                <a:gd name="connsiteY7" fmla="*/ 281249 h 435073"/>
                <a:gd name="connsiteX8" fmla="*/ 216152 w 435104"/>
                <a:gd name="connsiteY8" fmla="*/ 217539 h 435073"/>
                <a:gd name="connsiteX9" fmla="*/ 0 w 435104"/>
                <a:gd name="connsiteY9" fmla="*/ 217539 h 435073"/>
                <a:gd name="connsiteX10" fmla="*/ 63739 w 435104"/>
                <a:gd name="connsiteY10" fmla="*/ 63716 h 435073"/>
                <a:gd name="connsiteX11" fmla="*/ 217539 w 435104"/>
                <a:gd name="connsiteY11" fmla="*/ 0 h 435073"/>
                <a:gd name="connsiteX12" fmla="*/ 371366 w 435104"/>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3">
                  <a:moveTo>
                    <a:pt x="371366" y="63716"/>
                  </a:moveTo>
                  <a:cubicBezTo>
                    <a:pt x="412182" y="104512"/>
                    <a:pt x="435077" y="159844"/>
                    <a:pt x="435077" y="217539"/>
                  </a:cubicBezTo>
                  <a:lnTo>
                    <a:pt x="218953" y="217539"/>
                  </a:lnTo>
                  <a:cubicBezTo>
                    <a:pt x="276138" y="217907"/>
                    <a:pt x="330904" y="240784"/>
                    <a:pt x="371366" y="281249"/>
                  </a:cubicBezTo>
                  <a:cubicBezTo>
                    <a:pt x="412182" y="322046"/>
                    <a:pt x="435105" y="377379"/>
                    <a:pt x="435105" y="435073"/>
                  </a:cubicBezTo>
                  <a:lnTo>
                    <a:pt x="217566" y="435073"/>
                  </a:lnTo>
                  <a:lnTo>
                    <a:pt x="27" y="435073"/>
                  </a:lnTo>
                  <a:cubicBezTo>
                    <a:pt x="27" y="377379"/>
                    <a:pt x="22924" y="322046"/>
                    <a:pt x="63739" y="281249"/>
                  </a:cubicBezTo>
                  <a:cubicBezTo>
                    <a:pt x="104201" y="240784"/>
                    <a:pt x="158967" y="217907"/>
                    <a:pt x="216152" y="217539"/>
                  </a:cubicBezTo>
                  <a:lnTo>
                    <a:pt x="0" y="217539"/>
                  </a:lnTo>
                  <a:cubicBezTo>
                    <a:pt x="0" y="159844"/>
                    <a:pt x="22924" y="104512"/>
                    <a:pt x="63739" y="63716"/>
                  </a:cubicBezTo>
                  <a:cubicBezTo>
                    <a:pt x="104527" y="22919"/>
                    <a:pt x="159864" y="0"/>
                    <a:pt x="217539" y="0"/>
                  </a:cubicBezTo>
                  <a:cubicBezTo>
                    <a:pt x="275241" y="0"/>
                    <a:pt x="330578" y="22919"/>
                    <a:pt x="371366" y="63716"/>
                  </a:cubicBezTo>
                  <a:close/>
                </a:path>
              </a:pathLst>
            </a:custGeom>
            <a:grpFill/>
            <a:ln w="27192"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B89844AA-D53D-5ED2-9ABD-3C4385BD7233}"/>
                </a:ext>
              </a:extLst>
            </p:cNvPr>
            <p:cNvSpPr/>
            <p:nvPr/>
          </p:nvSpPr>
          <p:spPr>
            <a:xfrm>
              <a:off x="6926907"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8086FCE4-E7C4-C491-675A-A762567954F9}"/>
                </a:ext>
              </a:extLst>
            </p:cNvPr>
            <p:cNvSpPr/>
            <p:nvPr/>
          </p:nvSpPr>
          <p:spPr>
            <a:xfrm>
              <a:off x="866721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797BA298-67AC-2F40-72AA-4C9910D0076C}"/>
                </a:ext>
              </a:extLst>
            </p:cNvPr>
            <p:cNvSpPr/>
            <p:nvPr/>
          </p:nvSpPr>
          <p:spPr>
            <a:xfrm>
              <a:off x="9537399" y="228598"/>
              <a:ext cx="435077" cy="435078"/>
            </a:xfrm>
            <a:custGeom>
              <a:avLst/>
              <a:gdLst>
                <a:gd name="connsiteX0" fmla="*/ 0 w 435077"/>
                <a:gd name="connsiteY0" fmla="*/ 435079 h 435078"/>
                <a:gd name="connsiteX1" fmla="*/ 217511 w 435077"/>
                <a:gd name="connsiteY1" fmla="*/ 435079 h 435078"/>
                <a:gd name="connsiteX2" fmla="*/ 217511 w 435077"/>
                <a:gd name="connsiteY2" fmla="*/ 217546 h 435078"/>
                <a:gd name="connsiteX3" fmla="*/ 0 w 435077"/>
                <a:gd name="connsiteY3" fmla="*/ 435079 h 435078"/>
                <a:gd name="connsiteX4" fmla="*/ 217511 w 435077"/>
                <a:gd name="connsiteY4" fmla="*/ 0 h 435078"/>
                <a:gd name="connsiteX5" fmla="*/ 0 w 435077"/>
                <a:gd name="connsiteY5" fmla="*/ 0 h 435078"/>
                <a:gd name="connsiteX6" fmla="*/ 217511 w 435077"/>
                <a:gd name="connsiteY6" fmla="*/ 217532 h 435078"/>
                <a:gd name="connsiteX7" fmla="*/ 217511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1" y="435079"/>
                  </a:lnTo>
                  <a:lnTo>
                    <a:pt x="217511" y="217546"/>
                  </a:lnTo>
                  <a:lnTo>
                    <a:pt x="0" y="435079"/>
                  </a:lnTo>
                  <a:close/>
                  <a:moveTo>
                    <a:pt x="217511" y="0"/>
                  </a:moveTo>
                  <a:lnTo>
                    <a:pt x="0" y="0"/>
                  </a:lnTo>
                  <a:lnTo>
                    <a:pt x="217511" y="217532"/>
                  </a:lnTo>
                  <a:lnTo>
                    <a:pt x="217511"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C00E37CD-7676-854C-6B1C-69D7C296FA1C}"/>
                </a:ext>
              </a:extLst>
            </p:cNvPr>
            <p:cNvSpPr/>
            <p:nvPr/>
          </p:nvSpPr>
          <p:spPr>
            <a:xfrm>
              <a:off x="1127770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2"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174" y="240784"/>
                    <a:pt x="158938" y="217907"/>
                    <a:pt x="216151" y="217539"/>
                  </a:cubicBezTo>
                  <a:lnTo>
                    <a:pt x="0" y="217539"/>
                  </a:lnTo>
                  <a:cubicBezTo>
                    <a:pt x="0" y="159844"/>
                    <a:pt x="22922" y="104512"/>
                    <a:pt x="63710" y="63716"/>
                  </a:cubicBezTo>
                  <a:cubicBezTo>
                    <a:pt x="104499" y="22919"/>
                    <a:pt x="159836" y="0"/>
                    <a:pt x="217539" y="0"/>
                  </a:cubicBezTo>
                  <a:cubicBezTo>
                    <a:pt x="275239" y="0"/>
                    <a:pt x="330549" y="22919"/>
                    <a:pt x="371365" y="63716"/>
                  </a:cubicBezTo>
                  <a:close/>
                </a:path>
              </a:pathLst>
            </a:custGeom>
            <a:grpFill/>
            <a:ln w="27192"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F352DDD0-30AF-0C93-081A-96C5A31F6AC4}"/>
                </a:ext>
              </a:extLst>
            </p:cNvPr>
            <p:cNvSpPr/>
            <p:nvPr/>
          </p:nvSpPr>
          <p:spPr>
            <a:xfrm>
              <a:off x="1040755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CD5CE0CD-4451-CA32-DDB7-0207E130E8F5}"/>
                </a:ext>
              </a:extLst>
            </p:cNvPr>
            <p:cNvSpPr/>
            <p:nvPr/>
          </p:nvSpPr>
          <p:spPr>
            <a:xfrm>
              <a:off x="12147836" y="228570"/>
              <a:ext cx="435077" cy="435076"/>
            </a:xfrm>
            <a:custGeom>
              <a:avLst/>
              <a:gdLst>
                <a:gd name="connsiteX0" fmla="*/ 217539 w 435077"/>
                <a:gd name="connsiteY0" fmla="*/ 217534 h 435076"/>
                <a:gd name="connsiteX1" fmla="*/ 217539 w 435077"/>
                <a:gd name="connsiteY1" fmla="*/ 0 h 435076"/>
                <a:gd name="connsiteX2" fmla="*/ 0 w 435077"/>
                <a:gd name="connsiteY2" fmla="*/ 0 h 435076"/>
                <a:gd name="connsiteX3" fmla="*/ 217539 w 435077"/>
                <a:gd name="connsiteY3" fmla="*/ 217538 h 435076"/>
                <a:gd name="connsiteX4" fmla="*/ 0 w 435077"/>
                <a:gd name="connsiteY4" fmla="*/ 435077 h 435076"/>
                <a:gd name="connsiteX5" fmla="*/ 217539 w 435077"/>
                <a:gd name="connsiteY5" fmla="*/ 435077 h 435076"/>
                <a:gd name="connsiteX6" fmla="*/ 217539 w 435077"/>
                <a:gd name="connsiteY6" fmla="*/ 435071 h 435076"/>
                <a:gd name="connsiteX7" fmla="*/ 435077 w 435077"/>
                <a:gd name="connsiteY7" fmla="*/ 217543 h 435076"/>
                <a:gd name="connsiteX8" fmla="*/ 435077 w 435077"/>
                <a:gd name="connsiteY8" fmla="*/ 217543 h 435076"/>
                <a:gd name="connsiteX9" fmla="*/ 435077 w 435077"/>
                <a:gd name="connsiteY9" fmla="*/ 217538 h 435076"/>
                <a:gd name="connsiteX10" fmla="*/ 435077 w 435077"/>
                <a:gd name="connsiteY10" fmla="*/ 217534 h 435076"/>
                <a:gd name="connsiteX11" fmla="*/ 435077 w 435077"/>
                <a:gd name="connsiteY11" fmla="*/ 217534 h 435076"/>
                <a:gd name="connsiteX12" fmla="*/ 217539 w 435077"/>
                <a:gd name="connsiteY12" fmla="*/ 5 h 435076"/>
                <a:gd name="connsiteX13" fmla="*/ 217539 w 435077"/>
                <a:gd name="connsiteY13" fmla="*/ 217534 h 435076"/>
                <a:gd name="connsiteX14" fmla="*/ 217539 w 435077"/>
                <a:gd name="connsiteY14" fmla="*/ 217534 h 4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6">
                  <a:moveTo>
                    <a:pt x="217539" y="217534"/>
                  </a:moveTo>
                  <a:lnTo>
                    <a:pt x="217539" y="0"/>
                  </a:lnTo>
                  <a:lnTo>
                    <a:pt x="0" y="0"/>
                  </a:lnTo>
                  <a:lnTo>
                    <a:pt x="217539" y="217538"/>
                  </a:lnTo>
                  <a:lnTo>
                    <a:pt x="0" y="435077"/>
                  </a:lnTo>
                  <a:lnTo>
                    <a:pt x="217539" y="435077"/>
                  </a:lnTo>
                  <a:lnTo>
                    <a:pt x="217539" y="435071"/>
                  </a:lnTo>
                  <a:lnTo>
                    <a:pt x="435077" y="217543"/>
                  </a:lnTo>
                  <a:lnTo>
                    <a:pt x="435077" y="217543"/>
                  </a:lnTo>
                  <a:lnTo>
                    <a:pt x="435077" y="217538"/>
                  </a:lnTo>
                  <a:lnTo>
                    <a:pt x="435077" y="217534"/>
                  </a:lnTo>
                  <a:lnTo>
                    <a:pt x="435077" y="217534"/>
                  </a:lnTo>
                  <a:lnTo>
                    <a:pt x="217539" y="5"/>
                  </a:lnTo>
                  <a:lnTo>
                    <a:pt x="217539" y="217534"/>
                  </a:lnTo>
                  <a:lnTo>
                    <a:pt x="217539" y="217534"/>
                  </a:lnTo>
                  <a:close/>
                </a:path>
              </a:pathLst>
            </a:custGeom>
            <a:grpFill/>
            <a:ln w="27192"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B4F9E74F-EDBB-3A04-C065-5EFFBBD7E527}"/>
                </a:ext>
              </a:extLst>
            </p:cNvPr>
            <p:cNvSpPr/>
            <p:nvPr/>
          </p:nvSpPr>
          <p:spPr>
            <a:xfrm>
              <a:off x="13018045"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6683EEEA-B043-D965-E68A-B3AD9F0DF8E8}"/>
                </a:ext>
              </a:extLst>
            </p:cNvPr>
            <p:cNvSpPr/>
            <p:nvPr/>
          </p:nvSpPr>
          <p:spPr>
            <a:xfrm>
              <a:off x="14758382" y="228598"/>
              <a:ext cx="435077" cy="435073"/>
            </a:xfrm>
            <a:custGeom>
              <a:avLst/>
              <a:gdLst>
                <a:gd name="connsiteX0" fmla="*/ 371367 w 435077"/>
                <a:gd name="connsiteY0" fmla="*/ 63716 h 435073"/>
                <a:gd name="connsiteX1" fmla="*/ 435077 w 435077"/>
                <a:gd name="connsiteY1" fmla="*/ 217539 h 435073"/>
                <a:gd name="connsiteX2" fmla="*/ 218953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67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7" y="63716"/>
                  </a:moveTo>
                  <a:cubicBezTo>
                    <a:pt x="412155" y="104512"/>
                    <a:pt x="435077" y="159844"/>
                    <a:pt x="435077" y="217539"/>
                  </a:cubicBezTo>
                  <a:lnTo>
                    <a:pt x="218953" y="217539"/>
                  </a:lnTo>
                  <a:cubicBezTo>
                    <a:pt x="276139" y="217907"/>
                    <a:pt x="330904"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4" y="240784"/>
                    <a:pt x="158940" y="217907"/>
                    <a:pt x="216125" y="217539"/>
                  </a:cubicBezTo>
                  <a:lnTo>
                    <a:pt x="0" y="217539"/>
                  </a:lnTo>
                  <a:cubicBezTo>
                    <a:pt x="0" y="159844"/>
                    <a:pt x="22924" y="104512"/>
                    <a:pt x="63712" y="63716"/>
                  </a:cubicBezTo>
                  <a:cubicBezTo>
                    <a:pt x="104501" y="22919"/>
                    <a:pt x="159836" y="0"/>
                    <a:pt x="217539" y="0"/>
                  </a:cubicBezTo>
                  <a:cubicBezTo>
                    <a:pt x="275241" y="0"/>
                    <a:pt x="330550" y="22919"/>
                    <a:pt x="371367" y="63716"/>
                  </a:cubicBezTo>
                  <a:close/>
                </a:path>
              </a:pathLst>
            </a:custGeom>
            <a:grpFill/>
            <a:ln w="27192"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1C241DB8-3DE2-2EF2-7EB0-1A9B6DEC4419}"/>
                </a:ext>
              </a:extLst>
            </p:cNvPr>
            <p:cNvSpPr/>
            <p:nvPr/>
          </p:nvSpPr>
          <p:spPr>
            <a:xfrm>
              <a:off x="13888200" y="228598"/>
              <a:ext cx="435077" cy="435078"/>
            </a:xfrm>
            <a:custGeom>
              <a:avLst/>
              <a:gdLst>
                <a:gd name="connsiteX0" fmla="*/ 217565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65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5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5" y="0"/>
                  </a:moveTo>
                  <a:lnTo>
                    <a:pt x="217539" y="0"/>
                  </a:lnTo>
                  <a:lnTo>
                    <a:pt x="27" y="0"/>
                  </a:lnTo>
                  <a:lnTo>
                    <a:pt x="27" y="217539"/>
                  </a:lnTo>
                  <a:lnTo>
                    <a:pt x="217565" y="7"/>
                  </a:lnTo>
                  <a:lnTo>
                    <a:pt x="435077" y="217539"/>
                  </a:lnTo>
                  <a:lnTo>
                    <a:pt x="217539" y="435079"/>
                  </a:lnTo>
                  <a:lnTo>
                    <a:pt x="0" y="217539"/>
                  </a:lnTo>
                  <a:lnTo>
                    <a:pt x="0" y="435079"/>
                  </a:lnTo>
                  <a:lnTo>
                    <a:pt x="217539" y="435079"/>
                  </a:lnTo>
                  <a:lnTo>
                    <a:pt x="435077" y="435079"/>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87B67B92-A3E6-F7F9-2579-D0ADCA16E8F1}"/>
                </a:ext>
              </a:extLst>
            </p:cNvPr>
            <p:cNvSpPr/>
            <p:nvPr/>
          </p:nvSpPr>
          <p:spPr>
            <a:xfrm>
              <a:off x="15628536"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AC02A321-EBCC-0668-BF21-81820A029A7F}"/>
                </a:ext>
              </a:extLst>
            </p:cNvPr>
            <p:cNvSpPr/>
            <p:nvPr/>
          </p:nvSpPr>
          <p:spPr>
            <a:xfrm>
              <a:off x="16498719" y="228598"/>
              <a:ext cx="435077" cy="435078"/>
            </a:xfrm>
            <a:custGeom>
              <a:avLst/>
              <a:gdLst>
                <a:gd name="connsiteX0" fmla="*/ 0 w 435077"/>
                <a:gd name="connsiteY0" fmla="*/ 435079 h 435078"/>
                <a:gd name="connsiteX1" fmla="*/ 217510 w 435077"/>
                <a:gd name="connsiteY1" fmla="*/ 435079 h 435078"/>
                <a:gd name="connsiteX2" fmla="*/ 217510 w 435077"/>
                <a:gd name="connsiteY2" fmla="*/ 217546 h 435078"/>
                <a:gd name="connsiteX3" fmla="*/ 0 w 435077"/>
                <a:gd name="connsiteY3" fmla="*/ 435079 h 435078"/>
                <a:gd name="connsiteX4" fmla="*/ 217510 w 435077"/>
                <a:gd name="connsiteY4" fmla="*/ 0 h 435078"/>
                <a:gd name="connsiteX5" fmla="*/ 0 w 435077"/>
                <a:gd name="connsiteY5" fmla="*/ 0 h 435078"/>
                <a:gd name="connsiteX6" fmla="*/ 217510 w 435077"/>
                <a:gd name="connsiteY6" fmla="*/ 217532 h 435078"/>
                <a:gd name="connsiteX7" fmla="*/ 217510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0" y="435079"/>
                  </a:lnTo>
                  <a:lnTo>
                    <a:pt x="217510" y="217546"/>
                  </a:lnTo>
                  <a:lnTo>
                    <a:pt x="0" y="435079"/>
                  </a:lnTo>
                  <a:close/>
                  <a:moveTo>
                    <a:pt x="217510" y="0"/>
                  </a:moveTo>
                  <a:lnTo>
                    <a:pt x="0" y="0"/>
                  </a:lnTo>
                  <a:lnTo>
                    <a:pt x="217510" y="217532"/>
                  </a:lnTo>
                  <a:lnTo>
                    <a:pt x="217510"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4DBA00F0-E34B-5D73-558E-050D0C8D08C9}"/>
                </a:ext>
              </a:extLst>
            </p:cNvPr>
            <p:cNvSpPr/>
            <p:nvPr/>
          </p:nvSpPr>
          <p:spPr>
            <a:xfrm>
              <a:off x="1823902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4"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200" y="240784"/>
                    <a:pt x="158967" y="217907"/>
                    <a:pt x="216151" y="217539"/>
                  </a:cubicBezTo>
                  <a:lnTo>
                    <a:pt x="0" y="217539"/>
                  </a:lnTo>
                  <a:cubicBezTo>
                    <a:pt x="0" y="159844"/>
                    <a:pt x="22922" y="104512"/>
                    <a:pt x="63710" y="63716"/>
                  </a:cubicBezTo>
                  <a:cubicBezTo>
                    <a:pt x="104527" y="22919"/>
                    <a:pt x="159836" y="0"/>
                    <a:pt x="217539" y="0"/>
                  </a:cubicBezTo>
                  <a:cubicBezTo>
                    <a:pt x="275241" y="0"/>
                    <a:pt x="330577" y="22919"/>
                    <a:pt x="371365" y="63716"/>
                  </a:cubicBezTo>
                  <a:close/>
                </a:path>
              </a:pathLst>
            </a:custGeom>
            <a:grpFill/>
            <a:ln w="27192"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F1EC7A0A-FA4D-1571-7447-0AA1A2FE4DBB}"/>
                </a:ext>
              </a:extLst>
            </p:cNvPr>
            <p:cNvSpPr/>
            <p:nvPr/>
          </p:nvSpPr>
          <p:spPr>
            <a:xfrm>
              <a:off x="1736887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DCE27E21-E84C-940F-1B21-48C526EBA11F}"/>
                </a:ext>
              </a:extLst>
            </p:cNvPr>
            <p:cNvSpPr/>
            <p:nvPr/>
          </p:nvSpPr>
          <p:spPr>
            <a:xfrm>
              <a:off x="19109210"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51 w 435077"/>
                <a:gd name="connsiteY7" fmla="*/ 217542 h 435075"/>
                <a:gd name="connsiteX8" fmla="*/ 435077 w 435077"/>
                <a:gd name="connsiteY8" fmla="*/ 217542 h 435075"/>
                <a:gd name="connsiteX9" fmla="*/ 435051 w 435077"/>
                <a:gd name="connsiteY9" fmla="*/ 217537 h 435075"/>
                <a:gd name="connsiteX10" fmla="*/ 435077 w 435077"/>
                <a:gd name="connsiteY10" fmla="*/ 217533 h 435075"/>
                <a:gd name="connsiteX11" fmla="*/ 435051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51" y="217542"/>
                  </a:lnTo>
                  <a:lnTo>
                    <a:pt x="435077" y="217542"/>
                  </a:lnTo>
                  <a:lnTo>
                    <a:pt x="435051" y="217537"/>
                  </a:lnTo>
                  <a:lnTo>
                    <a:pt x="435077" y="217533"/>
                  </a:lnTo>
                  <a:lnTo>
                    <a:pt x="435051"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ABC0E1A1-D832-EC19-447D-85218C1C22F2}"/>
                </a:ext>
              </a:extLst>
            </p:cNvPr>
            <p:cNvSpPr/>
            <p:nvPr/>
          </p:nvSpPr>
          <p:spPr>
            <a:xfrm>
              <a:off x="19979365" y="228598"/>
              <a:ext cx="435077" cy="435067"/>
            </a:xfrm>
            <a:custGeom>
              <a:avLst/>
              <a:gdLst>
                <a:gd name="connsiteX0" fmla="*/ 0 w 435077"/>
                <a:gd name="connsiteY0" fmla="*/ 435068 h 435067"/>
                <a:gd name="connsiteX1" fmla="*/ 217539 w 435077"/>
                <a:gd name="connsiteY1" fmla="*/ 435068 h 435067"/>
                <a:gd name="connsiteX2" fmla="*/ 217539 w 435077"/>
                <a:gd name="connsiteY2" fmla="*/ 217535 h 435067"/>
                <a:gd name="connsiteX3" fmla="*/ 0 w 435077"/>
                <a:gd name="connsiteY3" fmla="*/ 435068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8"/>
                  </a:moveTo>
                  <a:lnTo>
                    <a:pt x="217539" y="435068"/>
                  </a:lnTo>
                  <a:lnTo>
                    <a:pt x="217539" y="217535"/>
                  </a:lnTo>
                  <a:lnTo>
                    <a:pt x="0" y="435068"/>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0967BE5A-BEEA-3964-520A-2FEAF0152D5E}"/>
                </a:ext>
              </a:extLst>
            </p:cNvPr>
            <p:cNvSpPr/>
            <p:nvPr/>
          </p:nvSpPr>
          <p:spPr>
            <a:xfrm>
              <a:off x="21719702" y="228598"/>
              <a:ext cx="435077" cy="435073"/>
            </a:xfrm>
            <a:custGeom>
              <a:avLst/>
              <a:gdLst>
                <a:gd name="connsiteX0" fmla="*/ 371339 w 435077"/>
                <a:gd name="connsiteY0" fmla="*/ 63716 h 435073"/>
                <a:gd name="connsiteX1" fmla="*/ 435077 w 435077"/>
                <a:gd name="connsiteY1" fmla="*/ 217539 h 435073"/>
                <a:gd name="connsiteX2" fmla="*/ 218926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39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39" y="63716"/>
                  </a:moveTo>
                  <a:cubicBezTo>
                    <a:pt x="412155" y="104512"/>
                    <a:pt x="435077" y="159844"/>
                    <a:pt x="435077" y="217539"/>
                  </a:cubicBezTo>
                  <a:lnTo>
                    <a:pt x="218926" y="217539"/>
                  </a:lnTo>
                  <a:cubicBezTo>
                    <a:pt x="276112" y="217907"/>
                    <a:pt x="330877"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5" y="240784"/>
                    <a:pt x="158940" y="217907"/>
                    <a:pt x="216125" y="217539"/>
                  </a:cubicBezTo>
                  <a:lnTo>
                    <a:pt x="0" y="217539"/>
                  </a:lnTo>
                  <a:cubicBezTo>
                    <a:pt x="0" y="159844"/>
                    <a:pt x="22897" y="104512"/>
                    <a:pt x="63712" y="63716"/>
                  </a:cubicBezTo>
                  <a:cubicBezTo>
                    <a:pt x="104501" y="22919"/>
                    <a:pt x="159838" y="0"/>
                    <a:pt x="217539" y="0"/>
                  </a:cubicBezTo>
                  <a:cubicBezTo>
                    <a:pt x="275215" y="0"/>
                    <a:pt x="330550" y="22919"/>
                    <a:pt x="371339" y="63716"/>
                  </a:cubicBezTo>
                  <a:close/>
                </a:path>
              </a:pathLst>
            </a:custGeom>
            <a:grpFill/>
            <a:ln w="27192"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23DDD96F-C468-5BA0-C323-CAAF3519FE06}"/>
                </a:ext>
              </a:extLst>
            </p:cNvPr>
            <p:cNvSpPr/>
            <p:nvPr/>
          </p:nvSpPr>
          <p:spPr>
            <a:xfrm>
              <a:off x="20849520" y="228598"/>
              <a:ext cx="435103" cy="435078"/>
            </a:xfrm>
            <a:custGeom>
              <a:avLst/>
              <a:gdLst>
                <a:gd name="connsiteX0" fmla="*/ 217539 w 435103"/>
                <a:gd name="connsiteY0" fmla="*/ 0 h 435078"/>
                <a:gd name="connsiteX1" fmla="*/ 0 w 435103"/>
                <a:gd name="connsiteY1" fmla="*/ 0 h 435078"/>
                <a:gd name="connsiteX2" fmla="*/ 0 w 435103"/>
                <a:gd name="connsiteY2" fmla="*/ 217539 h 435078"/>
                <a:gd name="connsiteX3" fmla="*/ 217539 w 435103"/>
                <a:gd name="connsiteY3" fmla="*/ 0 h 435078"/>
                <a:gd name="connsiteX4" fmla="*/ 435104 w 435103"/>
                <a:gd name="connsiteY4" fmla="*/ 0 h 435078"/>
                <a:gd name="connsiteX5" fmla="*/ 435104 w 435103"/>
                <a:gd name="connsiteY5" fmla="*/ 217539 h 435078"/>
                <a:gd name="connsiteX6" fmla="*/ 217565 w 435103"/>
                <a:gd name="connsiteY6" fmla="*/ 0 h 435078"/>
                <a:gd name="connsiteX7" fmla="*/ 435104 w 435103"/>
                <a:gd name="connsiteY7" fmla="*/ 0 h 435078"/>
                <a:gd name="connsiteX8" fmla="*/ 217565 w 435103"/>
                <a:gd name="connsiteY8" fmla="*/ 435079 h 435078"/>
                <a:gd name="connsiteX9" fmla="*/ 435104 w 435103"/>
                <a:gd name="connsiteY9" fmla="*/ 217539 h 435078"/>
                <a:gd name="connsiteX10" fmla="*/ 435104 w 435103"/>
                <a:gd name="connsiteY10" fmla="*/ 435079 h 435078"/>
                <a:gd name="connsiteX11" fmla="*/ 217565 w 435103"/>
                <a:gd name="connsiteY11" fmla="*/ 435079 h 435078"/>
                <a:gd name="connsiteX12" fmla="*/ 217565 w 435103"/>
                <a:gd name="connsiteY12" fmla="*/ 435079 h 435078"/>
                <a:gd name="connsiteX13" fmla="*/ 27 w 435103"/>
                <a:gd name="connsiteY13" fmla="*/ 217539 h 435078"/>
                <a:gd name="connsiteX14" fmla="*/ 27 w 435103"/>
                <a:gd name="connsiteY14" fmla="*/ 435079 h 435078"/>
                <a:gd name="connsiteX15" fmla="*/ 217565 w 435103"/>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8">
                  <a:moveTo>
                    <a:pt x="217539" y="0"/>
                  </a:moveTo>
                  <a:lnTo>
                    <a:pt x="0" y="0"/>
                  </a:lnTo>
                  <a:lnTo>
                    <a:pt x="0" y="217539"/>
                  </a:lnTo>
                  <a:lnTo>
                    <a:pt x="217539" y="0"/>
                  </a:lnTo>
                  <a:close/>
                  <a:moveTo>
                    <a:pt x="435104" y="0"/>
                  </a:moveTo>
                  <a:lnTo>
                    <a:pt x="435104" y="217539"/>
                  </a:lnTo>
                  <a:lnTo>
                    <a:pt x="217565" y="0"/>
                  </a:lnTo>
                  <a:lnTo>
                    <a:pt x="435104" y="0"/>
                  </a:lnTo>
                  <a:close/>
                  <a:moveTo>
                    <a:pt x="217565" y="435079"/>
                  </a:moveTo>
                  <a:lnTo>
                    <a:pt x="435104" y="217539"/>
                  </a:lnTo>
                  <a:lnTo>
                    <a:pt x="435104" y="435079"/>
                  </a:lnTo>
                  <a:lnTo>
                    <a:pt x="217565" y="435079"/>
                  </a:lnTo>
                  <a:close/>
                  <a:moveTo>
                    <a:pt x="217565" y="435079"/>
                  </a:moveTo>
                  <a:lnTo>
                    <a:pt x="27" y="217539"/>
                  </a:lnTo>
                  <a:lnTo>
                    <a:pt x="27" y="435079"/>
                  </a:lnTo>
                  <a:lnTo>
                    <a:pt x="217565" y="435079"/>
                  </a:lnTo>
                  <a:close/>
                </a:path>
              </a:pathLst>
            </a:custGeom>
            <a:grpFill/>
            <a:ln w="27192"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429DFBD4-D1C5-C9AA-B75C-F1EBAEE7F4D4}"/>
                </a:ext>
              </a:extLst>
            </p:cNvPr>
            <p:cNvSpPr/>
            <p:nvPr/>
          </p:nvSpPr>
          <p:spPr>
            <a:xfrm>
              <a:off x="22589856"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2 h 435075"/>
                <a:gd name="connsiteX8" fmla="*/ 435077 w 435077"/>
                <a:gd name="connsiteY8" fmla="*/ 217542 h 435075"/>
                <a:gd name="connsiteX9" fmla="*/ 435077 w 435077"/>
                <a:gd name="connsiteY9" fmla="*/ 217537 h 435075"/>
                <a:gd name="connsiteX10" fmla="*/ 435077 w 435077"/>
                <a:gd name="connsiteY10" fmla="*/ 217533 h 435075"/>
                <a:gd name="connsiteX11" fmla="*/ 435077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2"/>
                  </a:lnTo>
                  <a:lnTo>
                    <a:pt x="435077" y="217542"/>
                  </a:lnTo>
                  <a:lnTo>
                    <a:pt x="435077" y="217537"/>
                  </a:lnTo>
                  <a:lnTo>
                    <a:pt x="435077" y="217533"/>
                  </a:lnTo>
                  <a:lnTo>
                    <a:pt x="435077"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7F13CF4C-53AA-E6CF-79F1-4E3D1793023E}"/>
                </a:ext>
              </a:extLst>
            </p:cNvPr>
            <p:cNvSpPr/>
            <p:nvPr/>
          </p:nvSpPr>
          <p:spPr>
            <a:xfrm>
              <a:off x="23460039" y="228598"/>
              <a:ext cx="435077" cy="435067"/>
            </a:xfrm>
            <a:custGeom>
              <a:avLst/>
              <a:gdLst>
                <a:gd name="connsiteX0" fmla="*/ 0 w 435077"/>
                <a:gd name="connsiteY0" fmla="*/ 435065 h 435067"/>
                <a:gd name="connsiteX1" fmla="*/ 217510 w 435077"/>
                <a:gd name="connsiteY1" fmla="*/ 435068 h 435067"/>
                <a:gd name="connsiteX2" fmla="*/ 217510 w 435077"/>
                <a:gd name="connsiteY2" fmla="*/ 217535 h 435067"/>
                <a:gd name="connsiteX3" fmla="*/ 0 w 435077"/>
                <a:gd name="connsiteY3" fmla="*/ 435065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5"/>
                  </a:moveTo>
                  <a:lnTo>
                    <a:pt x="217510" y="435068"/>
                  </a:lnTo>
                  <a:lnTo>
                    <a:pt x="217510" y="217535"/>
                  </a:lnTo>
                  <a:lnTo>
                    <a:pt x="0" y="435065"/>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EC2D71C1-296F-446C-B2A9-E97C23CA8637}"/>
                </a:ext>
              </a:extLst>
            </p:cNvPr>
            <p:cNvSpPr/>
            <p:nvPr/>
          </p:nvSpPr>
          <p:spPr>
            <a:xfrm>
              <a:off x="2433019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6307F016-4B09-C252-1705-8B46F39BAB43}"/>
                </a:ext>
              </a:extLst>
            </p:cNvPr>
            <p:cNvSpPr/>
            <p:nvPr/>
          </p:nvSpPr>
          <p:spPr>
            <a:xfrm>
              <a:off x="835769" y="1098754"/>
              <a:ext cx="435077" cy="435077"/>
            </a:xfrm>
            <a:custGeom>
              <a:avLst/>
              <a:gdLst>
                <a:gd name="connsiteX0" fmla="*/ 63711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11 w 435077"/>
                <a:gd name="connsiteY6" fmla="*/ 153824 h 435077"/>
                <a:gd name="connsiteX7" fmla="*/ 63711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11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4"/>
                  </a:moveTo>
                  <a:cubicBezTo>
                    <a:pt x="22923" y="113028"/>
                    <a:pt x="0" y="57697"/>
                    <a:pt x="0" y="0"/>
                  </a:cubicBezTo>
                  <a:lnTo>
                    <a:pt x="217539" y="0"/>
                  </a:lnTo>
                  <a:lnTo>
                    <a:pt x="435077" y="0"/>
                  </a:lnTo>
                  <a:cubicBezTo>
                    <a:pt x="435077" y="57697"/>
                    <a:pt x="412154" y="113028"/>
                    <a:pt x="371366" y="153824"/>
                  </a:cubicBezTo>
                  <a:cubicBezTo>
                    <a:pt x="330550" y="194621"/>
                    <a:pt x="275213" y="217539"/>
                    <a:pt x="217539" y="217539"/>
                  </a:cubicBezTo>
                  <a:cubicBezTo>
                    <a:pt x="159836" y="217539"/>
                    <a:pt x="104500" y="194621"/>
                    <a:pt x="63711" y="153824"/>
                  </a:cubicBezTo>
                  <a:close/>
                  <a:moveTo>
                    <a:pt x="63711" y="281256"/>
                  </a:moveTo>
                  <a:cubicBezTo>
                    <a:pt x="22923" y="322052"/>
                    <a:pt x="0" y="377383"/>
                    <a:pt x="0" y="435077"/>
                  </a:cubicBezTo>
                  <a:lnTo>
                    <a:pt x="217539" y="435077"/>
                  </a:lnTo>
                  <a:lnTo>
                    <a:pt x="435077" y="435077"/>
                  </a:lnTo>
                  <a:cubicBezTo>
                    <a:pt x="435077" y="377383"/>
                    <a:pt x="412154" y="322052"/>
                    <a:pt x="371366" y="281256"/>
                  </a:cubicBezTo>
                  <a:cubicBezTo>
                    <a:pt x="330550" y="240459"/>
                    <a:pt x="275213" y="217539"/>
                    <a:pt x="217539" y="217539"/>
                  </a:cubicBezTo>
                  <a:cubicBezTo>
                    <a:pt x="159836" y="217539"/>
                    <a:pt x="104500" y="240459"/>
                    <a:pt x="63711" y="281256"/>
                  </a:cubicBezTo>
                  <a:close/>
                </a:path>
              </a:pathLst>
            </a:custGeom>
            <a:grpFill/>
            <a:ln w="27192"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8AB4E4EF-DCCC-C4A9-710D-3F02BFEA4DDD}"/>
                </a:ext>
              </a:extLst>
            </p:cNvPr>
            <p:cNvSpPr/>
            <p:nvPr/>
          </p:nvSpPr>
          <p:spPr>
            <a:xfrm>
              <a:off x="-34398" y="1098754"/>
              <a:ext cx="435063" cy="435077"/>
            </a:xfrm>
            <a:custGeom>
              <a:avLst/>
              <a:gdLst>
                <a:gd name="connsiteX0" fmla="*/ 435064 w 435063"/>
                <a:gd name="connsiteY0" fmla="*/ 435077 h 435077"/>
                <a:gd name="connsiteX1" fmla="*/ 435064 w 435063"/>
                <a:gd name="connsiteY1" fmla="*/ 0 h 435077"/>
                <a:gd name="connsiteX2" fmla="*/ 217552 w 435063"/>
                <a:gd name="connsiteY2" fmla="*/ 217544 h 435077"/>
                <a:gd name="connsiteX3" fmla="*/ 435064 w 435063"/>
                <a:gd name="connsiteY3" fmla="*/ 435077 h 435077"/>
                <a:gd name="connsiteX4" fmla="*/ 0 w 435063"/>
                <a:gd name="connsiteY4" fmla="*/ 435077 h 435077"/>
                <a:gd name="connsiteX5" fmla="*/ 0 w 435063"/>
                <a:gd name="connsiteY5" fmla="*/ 3 h 435077"/>
                <a:gd name="connsiteX6" fmla="*/ 217525 w 435063"/>
                <a:gd name="connsiteY6" fmla="*/ 217544 h 435077"/>
                <a:gd name="connsiteX7" fmla="*/ 0 w 43506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63" h="435077">
                  <a:moveTo>
                    <a:pt x="435064" y="435077"/>
                  </a:moveTo>
                  <a:lnTo>
                    <a:pt x="435064" y="0"/>
                  </a:lnTo>
                  <a:lnTo>
                    <a:pt x="217552" y="217544"/>
                  </a:lnTo>
                  <a:lnTo>
                    <a:pt x="435064" y="435077"/>
                  </a:lnTo>
                  <a:close/>
                  <a:moveTo>
                    <a:pt x="0" y="435077"/>
                  </a:moveTo>
                  <a:lnTo>
                    <a:pt x="0" y="3"/>
                  </a:lnTo>
                  <a:lnTo>
                    <a:pt x="217525" y="217544"/>
                  </a:lnTo>
                  <a:lnTo>
                    <a:pt x="0" y="435077"/>
                  </a:lnTo>
                  <a:close/>
                </a:path>
              </a:pathLst>
            </a:custGeom>
            <a:grpFill/>
            <a:ln w="27192"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5D73CBA5-F1F4-FC45-54A8-5E36DEAD5FE9}"/>
                </a:ext>
              </a:extLst>
            </p:cNvPr>
            <p:cNvSpPr/>
            <p:nvPr/>
          </p:nvSpPr>
          <p:spPr>
            <a:xfrm>
              <a:off x="170592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8F36FA65-5240-ABCB-F19F-3498C3B7931F}"/>
                </a:ext>
              </a:extLst>
            </p:cNvPr>
            <p:cNvSpPr/>
            <p:nvPr/>
          </p:nvSpPr>
          <p:spPr>
            <a:xfrm>
              <a:off x="2576106"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12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12" y="217547"/>
                  </a:lnTo>
                  <a:lnTo>
                    <a:pt x="0" y="435077"/>
                  </a:lnTo>
                  <a:close/>
                </a:path>
              </a:pathLst>
            </a:custGeom>
            <a:grpFill/>
            <a:ln w="27192" cap="flat">
              <a:noFill/>
              <a:prstDash val="solid"/>
              <a:miter/>
            </a:ln>
          </p:spPr>
          <p:txBody>
            <a:bodyPr rtlCol="0" anchor="ctr"/>
            <a:lstStyle/>
            <a:p>
              <a:endParaRPr lang="uk-UA"/>
            </a:p>
          </p:txBody>
        </p:sp>
        <p:sp>
          <p:nvSpPr>
            <p:cNvPr id="51" name="Freeform: Shape 50">
              <a:extLst>
                <a:ext uri="{FF2B5EF4-FFF2-40B4-BE49-F238E27FC236}">
                  <a16:creationId xmlns:a16="http://schemas.microsoft.com/office/drawing/2014/main" id="{F17A33E8-B0D1-E32F-B76E-218D92475FE0}"/>
                </a:ext>
              </a:extLst>
            </p:cNvPr>
            <p:cNvSpPr/>
            <p:nvPr/>
          </p:nvSpPr>
          <p:spPr>
            <a:xfrm>
              <a:off x="4316416"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3" y="113028"/>
                    <a:pt x="0" y="57697"/>
                    <a:pt x="0" y="0"/>
                  </a:cubicBezTo>
                  <a:lnTo>
                    <a:pt x="217539" y="0"/>
                  </a:lnTo>
                  <a:lnTo>
                    <a:pt x="435077" y="0"/>
                  </a:lnTo>
                  <a:cubicBezTo>
                    <a:pt x="435077" y="57697"/>
                    <a:pt x="412181" y="113028"/>
                    <a:pt x="371365" y="153824"/>
                  </a:cubicBezTo>
                  <a:cubicBezTo>
                    <a:pt x="330577" y="194621"/>
                    <a:pt x="275240" y="217539"/>
                    <a:pt x="217539" y="217539"/>
                  </a:cubicBezTo>
                  <a:cubicBezTo>
                    <a:pt x="159864" y="217539"/>
                    <a:pt x="104527" y="194621"/>
                    <a:pt x="63739" y="153824"/>
                  </a:cubicBezTo>
                  <a:close/>
                  <a:moveTo>
                    <a:pt x="63739" y="281256"/>
                  </a:moveTo>
                  <a:cubicBezTo>
                    <a:pt x="22923" y="322052"/>
                    <a:pt x="0" y="377383"/>
                    <a:pt x="0" y="435077"/>
                  </a:cubicBezTo>
                  <a:lnTo>
                    <a:pt x="217539" y="435077"/>
                  </a:lnTo>
                  <a:lnTo>
                    <a:pt x="435077" y="435077"/>
                  </a:lnTo>
                  <a:cubicBezTo>
                    <a:pt x="435077" y="377383"/>
                    <a:pt x="412181" y="322052"/>
                    <a:pt x="371365" y="281256"/>
                  </a:cubicBezTo>
                  <a:cubicBezTo>
                    <a:pt x="330577" y="240459"/>
                    <a:pt x="275240"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52" name="Freeform: Shape 51">
              <a:extLst>
                <a:ext uri="{FF2B5EF4-FFF2-40B4-BE49-F238E27FC236}">
                  <a16:creationId xmlns:a16="http://schemas.microsoft.com/office/drawing/2014/main" id="{FDAC6987-9C35-9D02-9A9A-25F438D89791}"/>
                </a:ext>
              </a:extLst>
            </p:cNvPr>
            <p:cNvSpPr/>
            <p:nvPr/>
          </p:nvSpPr>
          <p:spPr>
            <a:xfrm>
              <a:off x="3446261"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3" name="Freeform: Shape 52">
              <a:extLst>
                <a:ext uri="{FF2B5EF4-FFF2-40B4-BE49-F238E27FC236}">
                  <a16:creationId xmlns:a16="http://schemas.microsoft.com/office/drawing/2014/main" id="{7D54DF1A-EE8B-BE7F-EC54-82C7F9E2D31B}"/>
                </a:ext>
              </a:extLst>
            </p:cNvPr>
            <p:cNvSpPr/>
            <p:nvPr/>
          </p:nvSpPr>
          <p:spPr>
            <a:xfrm>
              <a:off x="518659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54" name="Freeform: Shape 53">
              <a:extLst>
                <a:ext uri="{FF2B5EF4-FFF2-40B4-BE49-F238E27FC236}">
                  <a16:creationId xmlns:a16="http://schemas.microsoft.com/office/drawing/2014/main" id="{2FCAAFBA-1DE7-AF51-3819-89A0349E4F38}"/>
                </a:ext>
              </a:extLst>
            </p:cNvPr>
            <p:cNvSpPr/>
            <p:nvPr/>
          </p:nvSpPr>
          <p:spPr>
            <a:xfrm>
              <a:off x="6056752"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5" name="Freeform: Shape 54">
              <a:extLst>
                <a:ext uri="{FF2B5EF4-FFF2-40B4-BE49-F238E27FC236}">
                  <a16:creationId xmlns:a16="http://schemas.microsoft.com/office/drawing/2014/main" id="{5A73C534-D51B-1E10-5354-B9A68D51346B}"/>
                </a:ext>
              </a:extLst>
            </p:cNvPr>
            <p:cNvSpPr/>
            <p:nvPr/>
          </p:nvSpPr>
          <p:spPr>
            <a:xfrm>
              <a:off x="7797062"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4" y="113028"/>
                    <a:pt x="0" y="57697"/>
                    <a:pt x="0" y="0"/>
                  </a:cubicBezTo>
                  <a:lnTo>
                    <a:pt x="217539" y="0"/>
                  </a:lnTo>
                  <a:lnTo>
                    <a:pt x="435077" y="0"/>
                  </a:lnTo>
                  <a:cubicBezTo>
                    <a:pt x="435077" y="57697"/>
                    <a:pt x="412182" y="113028"/>
                    <a:pt x="371366" y="153824"/>
                  </a:cubicBezTo>
                  <a:cubicBezTo>
                    <a:pt x="330578" y="194621"/>
                    <a:pt x="275241" y="217539"/>
                    <a:pt x="217539" y="217539"/>
                  </a:cubicBezTo>
                  <a:cubicBezTo>
                    <a:pt x="159864" y="217539"/>
                    <a:pt x="104527" y="194621"/>
                    <a:pt x="63739" y="153824"/>
                  </a:cubicBezTo>
                  <a:close/>
                  <a:moveTo>
                    <a:pt x="63739" y="281256"/>
                  </a:moveTo>
                  <a:cubicBezTo>
                    <a:pt x="22924" y="322052"/>
                    <a:pt x="0" y="377383"/>
                    <a:pt x="0" y="435077"/>
                  </a:cubicBezTo>
                  <a:lnTo>
                    <a:pt x="217539" y="435077"/>
                  </a:lnTo>
                  <a:lnTo>
                    <a:pt x="435077" y="435077"/>
                  </a:lnTo>
                  <a:cubicBezTo>
                    <a:pt x="435077" y="377383"/>
                    <a:pt x="412182" y="322052"/>
                    <a:pt x="371366" y="281256"/>
                  </a:cubicBezTo>
                  <a:cubicBezTo>
                    <a:pt x="330578" y="240459"/>
                    <a:pt x="275241"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56" name="Freeform: Shape 55">
              <a:extLst>
                <a:ext uri="{FF2B5EF4-FFF2-40B4-BE49-F238E27FC236}">
                  <a16:creationId xmlns:a16="http://schemas.microsoft.com/office/drawing/2014/main" id="{A923C15C-7C1A-13CC-9F62-7019B8E919F2}"/>
                </a:ext>
              </a:extLst>
            </p:cNvPr>
            <p:cNvSpPr/>
            <p:nvPr/>
          </p:nvSpPr>
          <p:spPr>
            <a:xfrm>
              <a:off x="6926907"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7" name="Freeform: Shape 56">
              <a:extLst>
                <a:ext uri="{FF2B5EF4-FFF2-40B4-BE49-F238E27FC236}">
                  <a16:creationId xmlns:a16="http://schemas.microsoft.com/office/drawing/2014/main" id="{149BA382-AB4C-353F-657D-8C79A1E8D349}"/>
                </a:ext>
              </a:extLst>
            </p:cNvPr>
            <p:cNvSpPr/>
            <p:nvPr/>
          </p:nvSpPr>
          <p:spPr>
            <a:xfrm>
              <a:off x="866721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8" name="Freeform: Shape 57">
              <a:extLst>
                <a:ext uri="{FF2B5EF4-FFF2-40B4-BE49-F238E27FC236}">
                  <a16:creationId xmlns:a16="http://schemas.microsoft.com/office/drawing/2014/main" id="{EA8A6A0F-9606-BB85-7A1C-ECFFD19E9C9A}"/>
                </a:ext>
              </a:extLst>
            </p:cNvPr>
            <p:cNvSpPr/>
            <p:nvPr/>
          </p:nvSpPr>
          <p:spPr>
            <a:xfrm>
              <a:off x="953739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9" name="Freeform: Shape 58">
              <a:extLst>
                <a:ext uri="{FF2B5EF4-FFF2-40B4-BE49-F238E27FC236}">
                  <a16:creationId xmlns:a16="http://schemas.microsoft.com/office/drawing/2014/main" id="{8AE5B2E2-3D61-9631-7456-12EC8E375280}"/>
                </a:ext>
              </a:extLst>
            </p:cNvPr>
            <p:cNvSpPr/>
            <p:nvPr/>
          </p:nvSpPr>
          <p:spPr>
            <a:xfrm>
              <a:off x="1127770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49" y="194621"/>
                    <a:pt x="275239" y="217539"/>
                    <a:pt x="217539" y="217539"/>
                  </a:cubicBezTo>
                  <a:cubicBezTo>
                    <a:pt x="159836" y="217539"/>
                    <a:pt x="104499"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49" y="240459"/>
                    <a:pt x="275239" y="217539"/>
                    <a:pt x="217539" y="217539"/>
                  </a:cubicBezTo>
                  <a:cubicBezTo>
                    <a:pt x="159836" y="217539"/>
                    <a:pt x="104499" y="240459"/>
                    <a:pt x="63710" y="281256"/>
                  </a:cubicBezTo>
                  <a:close/>
                </a:path>
              </a:pathLst>
            </a:custGeom>
            <a:grpFill/>
            <a:ln w="27192" cap="flat">
              <a:noFill/>
              <a:prstDash val="solid"/>
              <a:miter/>
            </a:ln>
          </p:spPr>
          <p:txBody>
            <a:bodyPr rtlCol="0" anchor="ctr"/>
            <a:lstStyle/>
            <a:p>
              <a:endParaRPr lang="uk-UA"/>
            </a:p>
          </p:txBody>
        </p:sp>
        <p:sp>
          <p:nvSpPr>
            <p:cNvPr id="60" name="Freeform: Shape 59">
              <a:extLst>
                <a:ext uri="{FF2B5EF4-FFF2-40B4-BE49-F238E27FC236}">
                  <a16:creationId xmlns:a16="http://schemas.microsoft.com/office/drawing/2014/main" id="{DD67AFC5-1711-B93C-5A92-93FF83316850}"/>
                </a:ext>
              </a:extLst>
            </p:cNvPr>
            <p:cNvSpPr/>
            <p:nvPr/>
          </p:nvSpPr>
          <p:spPr>
            <a:xfrm>
              <a:off x="1040755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1" y="217544"/>
                  </a:lnTo>
                  <a:lnTo>
                    <a:pt x="0" y="435077"/>
                  </a:lnTo>
                  <a:close/>
                </a:path>
              </a:pathLst>
            </a:custGeom>
            <a:grpFill/>
            <a:ln w="27192"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A3437C13-5647-2924-5109-AEDD1E4BEA25}"/>
                </a:ext>
              </a:extLst>
            </p:cNvPr>
            <p:cNvSpPr/>
            <p:nvPr/>
          </p:nvSpPr>
          <p:spPr>
            <a:xfrm>
              <a:off x="1214786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5 w 435077"/>
                <a:gd name="connsiteY3" fmla="*/ 16 h 435077"/>
                <a:gd name="connsiteX4" fmla="*/ 435077 w 435077"/>
                <a:gd name="connsiteY4" fmla="*/ 217547 h 435077"/>
                <a:gd name="connsiteX5" fmla="*/ 217565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5" y="16"/>
                  </a:lnTo>
                  <a:lnTo>
                    <a:pt x="435077" y="217547"/>
                  </a:lnTo>
                  <a:lnTo>
                    <a:pt x="217565"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9B9E1A70-86DA-F6A0-5577-3B2F7B15E2B3}"/>
                </a:ext>
              </a:extLst>
            </p:cNvPr>
            <p:cNvSpPr/>
            <p:nvPr/>
          </p:nvSpPr>
          <p:spPr>
            <a:xfrm>
              <a:off x="1301804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63" name="Freeform: Shape 62">
              <a:extLst>
                <a:ext uri="{FF2B5EF4-FFF2-40B4-BE49-F238E27FC236}">
                  <a16:creationId xmlns:a16="http://schemas.microsoft.com/office/drawing/2014/main" id="{0C1BD60B-57B7-30DB-FAB3-EE383971286D}"/>
                </a:ext>
              </a:extLst>
            </p:cNvPr>
            <p:cNvSpPr/>
            <p:nvPr/>
          </p:nvSpPr>
          <p:spPr>
            <a:xfrm>
              <a:off x="1475838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924" y="113028"/>
                    <a:pt x="0" y="57697"/>
                    <a:pt x="0" y="0"/>
                  </a:cubicBezTo>
                  <a:lnTo>
                    <a:pt x="217539" y="0"/>
                  </a:lnTo>
                  <a:lnTo>
                    <a:pt x="435077" y="0"/>
                  </a:lnTo>
                  <a:cubicBezTo>
                    <a:pt x="435077" y="57697"/>
                    <a:pt x="412155" y="113028"/>
                    <a:pt x="371367" y="153824"/>
                  </a:cubicBezTo>
                  <a:cubicBezTo>
                    <a:pt x="330550" y="194621"/>
                    <a:pt x="275241" y="217539"/>
                    <a:pt x="217539" y="217539"/>
                  </a:cubicBezTo>
                  <a:cubicBezTo>
                    <a:pt x="159836" y="217539"/>
                    <a:pt x="104501" y="194621"/>
                    <a:pt x="63712" y="153824"/>
                  </a:cubicBezTo>
                  <a:close/>
                  <a:moveTo>
                    <a:pt x="63712" y="281256"/>
                  </a:moveTo>
                  <a:cubicBezTo>
                    <a:pt x="22924" y="322052"/>
                    <a:pt x="0" y="377383"/>
                    <a:pt x="0" y="435077"/>
                  </a:cubicBezTo>
                  <a:lnTo>
                    <a:pt x="217539" y="435077"/>
                  </a:lnTo>
                  <a:lnTo>
                    <a:pt x="435077" y="435077"/>
                  </a:lnTo>
                  <a:cubicBezTo>
                    <a:pt x="435077" y="377383"/>
                    <a:pt x="412155" y="322052"/>
                    <a:pt x="371367" y="281256"/>
                  </a:cubicBezTo>
                  <a:cubicBezTo>
                    <a:pt x="330550" y="240459"/>
                    <a:pt x="275241" y="217539"/>
                    <a:pt x="217539" y="217539"/>
                  </a:cubicBezTo>
                  <a:cubicBezTo>
                    <a:pt x="159836" y="217539"/>
                    <a:pt x="104501" y="240459"/>
                    <a:pt x="63712" y="281256"/>
                  </a:cubicBezTo>
                  <a:close/>
                </a:path>
              </a:pathLst>
            </a:custGeom>
            <a:grpFill/>
            <a:ln w="27192" cap="flat">
              <a:noFill/>
              <a:prstDash val="solid"/>
              <a:miter/>
            </a:ln>
          </p:spPr>
          <p:txBody>
            <a:bodyPr rtlCol="0" anchor="ctr"/>
            <a:lstStyle/>
            <a:p>
              <a:endParaRPr lang="uk-UA"/>
            </a:p>
          </p:txBody>
        </p:sp>
        <p:sp>
          <p:nvSpPr>
            <p:cNvPr id="64" name="Freeform: Shape 63">
              <a:extLst>
                <a:ext uri="{FF2B5EF4-FFF2-40B4-BE49-F238E27FC236}">
                  <a16:creationId xmlns:a16="http://schemas.microsoft.com/office/drawing/2014/main" id="{2329981C-509F-71FB-B43B-BCFC40681E1F}"/>
                </a:ext>
              </a:extLst>
            </p:cNvPr>
            <p:cNvSpPr/>
            <p:nvPr/>
          </p:nvSpPr>
          <p:spPr>
            <a:xfrm>
              <a:off x="1388820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65" name="Freeform: Shape 64">
              <a:extLst>
                <a:ext uri="{FF2B5EF4-FFF2-40B4-BE49-F238E27FC236}">
                  <a16:creationId xmlns:a16="http://schemas.microsoft.com/office/drawing/2014/main" id="{0CB5FF60-C5B6-78F8-CD5B-FBC81CCDF761}"/>
                </a:ext>
              </a:extLst>
            </p:cNvPr>
            <p:cNvSpPr/>
            <p:nvPr/>
          </p:nvSpPr>
          <p:spPr>
            <a:xfrm>
              <a:off x="1562853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66" name="Freeform: Shape 65">
              <a:extLst>
                <a:ext uri="{FF2B5EF4-FFF2-40B4-BE49-F238E27FC236}">
                  <a16:creationId xmlns:a16="http://schemas.microsoft.com/office/drawing/2014/main" id="{EB34B526-E843-A669-D4F6-66AEB063AD8D}"/>
                </a:ext>
              </a:extLst>
            </p:cNvPr>
            <p:cNvSpPr/>
            <p:nvPr/>
          </p:nvSpPr>
          <p:spPr>
            <a:xfrm>
              <a:off x="1649871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67" name="Freeform: Shape 66">
              <a:extLst>
                <a:ext uri="{FF2B5EF4-FFF2-40B4-BE49-F238E27FC236}">
                  <a16:creationId xmlns:a16="http://schemas.microsoft.com/office/drawing/2014/main" id="{2295EA93-8488-EBEF-EAA8-422997385A3F}"/>
                </a:ext>
              </a:extLst>
            </p:cNvPr>
            <p:cNvSpPr/>
            <p:nvPr/>
          </p:nvSpPr>
          <p:spPr>
            <a:xfrm>
              <a:off x="1823902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77" y="194621"/>
                    <a:pt x="275241" y="217539"/>
                    <a:pt x="217539" y="217539"/>
                  </a:cubicBezTo>
                  <a:cubicBezTo>
                    <a:pt x="159836" y="217539"/>
                    <a:pt x="104527"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77" y="240459"/>
                    <a:pt x="275241" y="217539"/>
                    <a:pt x="217539" y="217539"/>
                  </a:cubicBezTo>
                  <a:cubicBezTo>
                    <a:pt x="159836" y="217539"/>
                    <a:pt x="104527" y="240459"/>
                    <a:pt x="63710" y="281256"/>
                  </a:cubicBezTo>
                  <a:close/>
                </a:path>
              </a:pathLst>
            </a:custGeom>
            <a:grpFill/>
            <a:ln w="27192" cap="flat">
              <a:noFill/>
              <a:prstDash val="solid"/>
              <a:miter/>
            </a:ln>
          </p:spPr>
          <p:txBody>
            <a:bodyPr rtlCol="0" anchor="ctr"/>
            <a:lstStyle/>
            <a:p>
              <a:endParaRPr lang="uk-UA"/>
            </a:p>
          </p:txBody>
        </p:sp>
        <p:sp>
          <p:nvSpPr>
            <p:cNvPr id="68" name="Freeform: Shape 67">
              <a:extLst>
                <a:ext uri="{FF2B5EF4-FFF2-40B4-BE49-F238E27FC236}">
                  <a16:creationId xmlns:a16="http://schemas.microsoft.com/office/drawing/2014/main" id="{1FFD36A5-CF17-AB83-03F3-7FF93D2645D1}"/>
                </a:ext>
              </a:extLst>
            </p:cNvPr>
            <p:cNvSpPr/>
            <p:nvPr/>
          </p:nvSpPr>
          <p:spPr>
            <a:xfrm>
              <a:off x="1736887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0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0" y="217544"/>
                  </a:lnTo>
                  <a:lnTo>
                    <a:pt x="0" y="435077"/>
                  </a:lnTo>
                  <a:close/>
                </a:path>
              </a:pathLst>
            </a:custGeom>
            <a:grpFill/>
            <a:ln w="27192" cap="flat">
              <a:noFill/>
              <a:prstDash val="solid"/>
              <a:miter/>
            </a:ln>
          </p:spPr>
          <p:txBody>
            <a:bodyPr rtlCol="0" anchor="ctr"/>
            <a:lstStyle/>
            <a:p>
              <a:endParaRPr lang="uk-UA"/>
            </a:p>
          </p:txBody>
        </p:sp>
        <p:sp>
          <p:nvSpPr>
            <p:cNvPr id="69" name="Freeform: Shape 68">
              <a:extLst>
                <a:ext uri="{FF2B5EF4-FFF2-40B4-BE49-F238E27FC236}">
                  <a16:creationId xmlns:a16="http://schemas.microsoft.com/office/drawing/2014/main" id="{6A0063C1-FADB-1CCA-31E3-1EBDA802896F}"/>
                </a:ext>
              </a:extLst>
            </p:cNvPr>
            <p:cNvSpPr/>
            <p:nvPr/>
          </p:nvSpPr>
          <p:spPr>
            <a:xfrm>
              <a:off x="19109210"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70" name="Freeform: Shape 69">
              <a:extLst>
                <a:ext uri="{FF2B5EF4-FFF2-40B4-BE49-F238E27FC236}">
                  <a16:creationId xmlns:a16="http://schemas.microsoft.com/office/drawing/2014/main" id="{3CD36D04-C4F3-652F-C860-1E16844AC045}"/>
                </a:ext>
              </a:extLst>
            </p:cNvPr>
            <p:cNvSpPr/>
            <p:nvPr/>
          </p:nvSpPr>
          <p:spPr>
            <a:xfrm>
              <a:off x="1997936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71" name="Freeform: Shape 70">
              <a:extLst>
                <a:ext uri="{FF2B5EF4-FFF2-40B4-BE49-F238E27FC236}">
                  <a16:creationId xmlns:a16="http://schemas.microsoft.com/office/drawing/2014/main" id="{0DAC703D-6D76-45CB-5389-40CF9E1905C7}"/>
                </a:ext>
              </a:extLst>
            </p:cNvPr>
            <p:cNvSpPr/>
            <p:nvPr/>
          </p:nvSpPr>
          <p:spPr>
            <a:xfrm>
              <a:off x="2171970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897" y="113028"/>
                    <a:pt x="0" y="57697"/>
                    <a:pt x="0" y="0"/>
                  </a:cubicBezTo>
                  <a:lnTo>
                    <a:pt x="217539" y="0"/>
                  </a:lnTo>
                  <a:lnTo>
                    <a:pt x="435077" y="0"/>
                  </a:lnTo>
                  <a:cubicBezTo>
                    <a:pt x="435077" y="57697"/>
                    <a:pt x="412155" y="113028"/>
                    <a:pt x="371339" y="153824"/>
                  </a:cubicBezTo>
                  <a:cubicBezTo>
                    <a:pt x="330550" y="194621"/>
                    <a:pt x="275215" y="217539"/>
                    <a:pt x="217539" y="217539"/>
                  </a:cubicBezTo>
                  <a:cubicBezTo>
                    <a:pt x="159838" y="217539"/>
                    <a:pt x="104501" y="194621"/>
                    <a:pt x="63712" y="153824"/>
                  </a:cubicBezTo>
                  <a:close/>
                  <a:moveTo>
                    <a:pt x="63712" y="281256"/>
                  </a:moveTo>
                  <a:cubicBezTo>
                    <a:pt x="22897" y="322052"/>
                    <a:pt x="0" y="377383"/>
                    <a:pt x="0" y="435077"/>
                  </a:cubicBezTo>
                  <a:lnTo>
                    <a:pt x="217539" y="435077"/>
                  </a:lnTo>
                  <a:lnTo>
                    <a:pt x="435077" y="435077"/>
                  </a:lnTo>
                  <a:cubicBezTo>
                    <a:pt x="435077" y="377383"/>
                    <a:pt x="412155" y="322052"/>
                    <a:pt x="371339" y="281256"/>
                  </a:cubicBezTo>
                  <a:cubicBezTo>
                    <a:pt x="330550" y="240459"/>
                    <a:pt x="275215" y="217539"/>
                    <a:pt x="217539" y="217539"/>
                  </a:cubicBezTo>
                  <a:cubicBezTo>
                    <a:pt x="159838" y="217539"/>
                    <a:pt x="104501" y="240459"/>
                    <a:pt x="63712" y="281256"/>
                  </a:cubicBezTo>
                  <a:close/>
                </a:path>
              </a:pathLst>
            </a:custGeom>
            <a:grpFill/>
            <a:ln w="27192" cap="flat">
              <a:noFill/>
              <a:prstDash val="solid"/>
              <a:miter/>
            </a:ln>
          </p:spPr>
          <p:txBody>
            <a:bodyPr rtlCol="0" anchor="ctr"/>
            <a:lstStyle/>
            <a:p>
              <a:endParaRPr lang="uk-UA"/>
            </a:p>
          </p:txBody>
        </p:sp>
        <p:sp>
          <p:nvSpPr>
            <p:cNvPr id="72" name="Freeform: Shape 71">
              <a:extLst>
                <a:ext uri="{FF2B5EF4-FFF2-40B4-BE49-F238E27FC236}">
                  <a16:creationId xmlns:a16="http://schemas.microsoft.com/office/drawing/2014/main" id="{DF998D56-8B27-13C2-EC5E-2829B37AB5D8}"/>
                </a:ext>
              </a:extLst>
            </p:cNvPr>
            <p:cNvSpPr/>
            <p:nvPr/>
          </p:nvSpPr>
          <p:spPr>
            <a:xfrm>
              <a:off x="2084952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73" name="Freeform: Shape 72">
              <a:extLst>
                <a:ext uri="{FF2B5EF4-FFF2-40B4-BE49-F238E27FC236}">
                  <a16:creationId xmlns:a16="http://schemas.microsoft.com/office/drawing/2014/main" id="{B58356A7-E3DF-87A9-C707-316545398A90}"/>
                </a:ext>
              </a:extLst>
            </p:cNvPr>
            <p:cNvSpPr/>
            <p:nvPr/>
          </p:nvSpPr>
          <p:spPr>
            <a:xfrm>
              <a:off x="2258985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74" name="Freeform: Shape 73">
              <a:extLst>
                <a:ext uri="{FF2B5EF4-FFF2-40B4-BE49-F238E27FC236}">
                  <a16:creationId xmlns:a16="http://schemas.microsoft.com/office/drawing/2014/main" id="{7DAAFFF1-49C8-6361-71B8-BD5B00B7F8E3}"/>
                </a:ext>
              </a:extLst>
            </p:cNvPr>
            <p:cNvSpPr/>
            <p:nvPr/>
          </p:nvSpPr>
          <p:spPr>
            <a:xfrm>
              <a:off x="2346003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75" name="Freeform: Shape 74">
              <a:extLst>
                <a:ext uri="{FF2B5EF4-FFF2-40B4-BE49-F238E27FC236}">
                  <a16:creationId xmlns:a16="http://schemas.microsoft.com/office/drawing/2014/main" id="{6307E039-EAC4-91CA-8957-F847515B1AF4}"/>
                </a:ext>
              </a:extLst>
            </p:cNvPr>
            <p:cNvSpPr/>
            <p:nvPr/>
          </p:nvSpPr>
          <p:spPr>
            <a:xfrm>
              <a:off x="2433019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76" name="Freeform: Shape 75">
              <a:extLst>
                <a:ext uri="{FF2B5EF4-FFF2-40B4-BE49-F238E27FC236}">
                  <a16:creationId xmlns:a16="http://schemas.microsoft.com/office/drawing/2014/main" id="{4BD895F9-43AF-DB81-7E8B-6C8BC4206BF3}"/>
                </a:ext>
              </a:extLst>
            </p:cNvPr>
            <p:cNvSpPr/>
            <p:nvPr/>
          </p:nvSpPr>
          <p:spPr>
            <a:xfrm>
              <a:off x="835769" y="5449529"/>
              <a:ext cx="435077" cy="435077"/>
            </a:xfrm>
            <a:custGeom>
              <a:avLst/>
              <a:gdLst>
                <a:gd name="connsiteX0" fmla="*/ 371366 w 435077"/>
                <a:gd name="connsiteY0" fmla="*/ 63712 h 435077"/>
                <a:gd name="connsiteX1" fmla="*/ 435077 w 435077"/>
                <a:gd name="connsiteY1" fmla="*/ 217539 h 435077"/>
                <a:gd name="connsiteX2" fmla="*/ 21770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737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27"/>
                    <a:pt x="435077" y="159837"/>
                    <a:pt x="435077" y="217539"/>
                  </a:cubicBezTo>
                  <a:lnTo>
                    <a:pt x="217702" y="217539"/>
                  </a:lnTo>
                  <a:cubicBezTo>
                    <a:pt x="275349" y="217593"/>
                    <a:pt x="330604" y="240489"/>
                    <a:pt x="371366" y="281250"/>
                  </a:cubicBezTo>
                  <a:cubicBezTo>
                    <a:pt x="412154" y="322066"/>
                    <a:pt x="435077" y="377375"/>
                    <a:pt x="435077" y="435077"/>
                  </a:cubicBezTo>
                  <a:lnTo>
                    <a:pt x="217539" y="435077"/>
                  </a:lnTo>
                  <a:lnTo>
                    <a:pt x="0" y="435077"/>
                  </a:lnTo>
                  <a:cubicBezTo>
                    <a:pt x="0" y="377375"/>
                    <a:pt x="22923" y="322066"/>
                    <a:pt x="63711" y="281250"/>
                  </a:cubicBezTo>
                  <a:cubicBezTo>
                    <a:pt x="104473" y="240489"/>
                    <a:pt x="159728" y="217593"/>
                    <a:pt x="217375" y="217539"/>
                  </a:cubicBezTo>
                  <a:lnTo>
                    <a:pt x="0" y="217539"/>
                  </a:lnTo>
                  <a:cubicBezTo>
                    <a:pt x="0" y="159837"/>
                    <a:pt x="22923" y="104527"/>
                    <a:pt x="63711" y="63712"/>
                  </a:cubicBezTo>
                  <a:cubicBezTo>
                    <a:pt x="104500" y="22923"/>
                    <a:pt x="159836" y="0"/>
                    <a:pt x="217539" y="0"/>
                  </a:cubicBezTo>
                  <a:cubicBezTo>
                    <a:pt x="275213" y="0"/>
                    <a:pt x="330550" y="22923"/>
                    <a:pt x="371366" y="63712"/>
                  </a:cubicBezTo>
                  <a:close/>
                </a:path>
              </a:pathLst>
            </a:custGeom>
            <a:grpFill/>
            <a:ln w="27192" cap="flat">
              <a:noFill/>
              <a:prstDash val="solid"/>
              <a:miter/>
            </a:ln>
          </p:spPr>
          <p:txBody>
            <a:bodyPr rtlCol="0" anchor="ctr"/>
            <a:lstStyle/>
            <a:p>
              <a:endParaRPr lang="uk-UA"/>
            </a:p>
          </p:txBody>
        </p:sp>
        <p:sp>
          <p:nvSpPr>
            <p:cNvPr id="77" name="Freeform: Shape 76">
              <a:extLst>
                <a:ext uri="{FF2B5EF4-FFF2-40B4-BE49-F238E27FC236}">
                  <a16:creationId xmlns:a16="http://schemas.microsoft.com/office/drawing/2014/main" id="{417473F4-0E5A-5981-8E2A-0071CD0B6283}"/>
                </a:ext>
              </a:extLst>
            </p:cNvPr>
            <p:cNvSpPr/>
            <p:nvPr/>
          </p:nvSpPr>
          <p:spPr>
            <a:xfrm>
              <a:off x="-34398" y="5449529"/>
              <a:ext cx="435090" cy="435077"/>
            </a:xfrm>
            <a:custGeom>
              <a:avLst/>
              <a:gdLst>
                <a:gd name="connsiteX0" fmla="*/ 217525 w 435090"/>
                <a:gd name="connsiteY0" fmla="*/ 0 h 435077"/>
                <a:gd name="connsiteX1" fmla="*/ 0 w 435090"/>
                <a:gd name="connsiteY1" fmla="*/ 0 h 435077"/>
                <a:gd name="connsiteX2" fmla="*/ 0 w 435090"/>
                <a:gd name="connsiteY2" fmla="*/ 217539 h 435077"/>
                <a:gd name="connsiteX3" fmla="*/ 217525 w 435090"/>
                <a:gd name="connsiteY3" fmla="*/ 0 h 435077"/>
                <a:gd name="connsiteX4" fmla="*/ 435091 w 435090"/>
                <a:gd name="connsiteY4" fmla="*/ 0 h 435077"/>
                <a:gd name="connsiteX5" fmla="*/ 435091 w 435090"/>
                <a:gd name="connsiteY5" fmla="*/ 217539 h 435077"/>
                <a:gd name="connsiteX6" fmla="*/ 217552 w 435090"/>
                <a:gd name="connsiteY6" fmla="*/ 0 h 435077"/>
                <a:gd name="connsiteX7" fmla="*/ 435091 w 435090"/>
                <a:gd name="connsiteY7" fmla="*/ 0 h 435077"/>
                <a:gd name="connsiteX8" fmla="*/ 217552 w 435090"/>
                <a:gd name="connsiteY8" fmla="*/ 435077 h 435077"/>
                <a:gd name="connsiteX9" fmla="*/ 435091 w 435090"/>
                <a:gd name="connsiteY9" fmla="*/ 217539 h 435077"/>
                <a:gd name="connsiteX10" fmla="*/ 435091 w 435090"/>
                <a:gd name="connsiteY10" fmla="*/ 435077 h 435077"/>
                <a:gd name="connsiteX11" fmla="*/ 217552 w 435090"/>
                <a:gd name="connsiteY11" fmla="*/ 435077 h 435077"/>
                <a:gd name="connsiteX12" fmla="*/ 217552 w 435090"/>
                <a:gd name="connsiteY12" fmla="*/ 435077 h 435077"/>
                <a:gd name="connsiteX13" fmla="*/ 11 w 435090"/>
                <a:gd name="connsiteY13" fmla="*/ 217539 h 435077"/>
                <a:gd name="connsiteX14" fmla="*/ 11 w 435090"/>
                <a:gd name="connsiteY14" fmla="*/ 435077 h 435077"/>
                <a:gd name="connsiteX15" fmla="*/ 217552 w 435090"/>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217525" y="0"/>
                  </a:moveTo>
                  <a:lnTo>
                    <a:pt x="0" y="0"/>
                  </a:lnTo>
                  <a:lnTo>
                    <a:pt x="0" y="217539"/>
                  </a:lnTo>
                  <a:lnTo>
                    <a:pt x="217525" y="0"/>
                  </a:lnTo>
                  <a:close/>
                  <a:moveTo>
                    <a:pt x="435091" y="0"/>
                  </a:moveTo>
                  <a:lnTo>
                    <a:pt x="435091" y="217539"/>
                  </a:lnTo>
                  <a:lnTo>
                    <a:pt x="217552" y="0"/>
                  </a:lnTo>
                  <a:lnTo>
                    <a:pt x="435091" y="0"/>
                  </a:lnTo>
                  <a:close/>
                  <a:moveTo>
                    <a:pt x="217552" y="435077"/>
                  </a:moveTo>
                  <a:lnTo>
                    <a:pt x="435091" y="217539"/>
                  </a:lnTo>
                  <a:lnTo>
                    <a:pt x="435091" y="435077"/>
                  </a:lnTo>
                  <a:lnTo>
                    <a:pt x="217552" y="435077"/>
                  </a:lnTo>
                  <a:close/>
                  <a:moveTo>
                    <a:pt x="217552" y="435077"/>
                  </a:moveTo>
                  <a:lnTo>
                    <a:pt x="11" y="217539"/>
                  </a:lnTo>
                  <a:lnTo>
                    <a:pt x="11" y="435077"/>
                  </a:lnTo>
                  <a:lnTo>
                    <a:pt x="217552" y="435077"/>
                  </a:lnTo>
                  <a:close/>
                </a:path>
              </a:pathLst>
            </a:custGeom>
            <a:grpFill/>
            <a:ln w="27192" cap="flat">
              <a:noFill/>
              <a:prstDash val="solid"/>
              <a:miter/>
            </a:ln>
          </p:spPr>
          <p:txBody>
            <a:bodyPr rtlCol="0" anchor="ctr"/>
            <a:lstStyle/>
            <a:p>
              <a:endParaRPr lang="uk-UA"/>
            </a:p>
          </p:txBody>
        </p:sp>
        <p:sp>
          <p:nvSpPr>
            <p:cNvPr id="78" name="Freeform: Shape 77">
              <a:extLst>
                <a:ext uri="{FF2B5EF4-FFF2-40B4-BE49-F238E27FC236}">
                  <a16:creationId xmlns:a16="http://schemas.microsoft.com/office/drawing/2014/main" id="{B3880223-B917-98F7-9032-4DA55E1B43BC}"/>
                </a:ext>
              </a:extLst>
            </p:cNvPr>
            <p:cNvSpPr/>
            <p:nvPr/>
          </p:nvSpPr>
          <p:spPr>
            <a:xfrm>
              <a:off x="1705924"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9" name="Freeform: Shape 78">
              <a:extLst>
                <a:ext uri="{FF2B5EF4-FFF2-40B4-BE49-F238E27FC236}">
                  <a16:creationId xmlns:a16="http://schemas.microsoft.com/office/drawing/2014/main" id="{079F0D1A-A428-2926-05A8-12CCDB8F3419}"/>
                </a:ext>
              </a:extLst>
            </p:cNvPr>
            <p:cNvSpPr/>
            <p:nvPr/>
          </p:nvSpPr>
          <p:spPr>
            <a:xfrm>
              <a:off x="2576106" y="5449529"/>
              <a:ext cx="435077" cy="435077"/>
            </a:xfrm>
            <a:custGeom>
              <a:avLst/>
              <a:gdLst>
                <a:gd name="connsiteX0" fmla="*/ 0 w 435077"/>
                <a:gd name="connsiteY0" fmla="*/ 435077 h 435077"/>
                <a:gd name="connsiteX1" fmla="*/ 217512 w 435077"/>
                <a:gd name="connsiteY1" fmla="*/ 435077 h 435077"/>
                <a:gd name="connsiteX2" fmla="*/ 217512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80" name="Freeform: Shape 79">
              <a:extLst>
                <a:ext uri="{FF2B5EF4-FFF2-40B4-BE49-F238E27FC236}">
                  <a16:creationId xmlns:a16="http://schemas.microsoft.com/office/drawing/2014/main" id="{1C47C191-99CE-64B4-4911-9C8A856A9C84}"/>
                </a:ext>
              </a:extLst>
            </p:cNvPr>
            <p:cNvSpPr/>
            <p:nvPr/>
          </p:nvSpPr>
          <p:spPr>
            <a:xfrm>
              <a:off x="4316416" y="5449529"/>
              <a:ext cx="435103" cy="435077"/>
            </a:xfrm>
            <a:custGeom>
              <a:avLst/>
              <a:gdLst>
                <a:gd name="connsiteX0" fmla="*/ 371365 w 435103"/>
                <a:gd name="connsiteY0" fmla="*/ 63712 h 435077"/>
                <a:gd name="connsiteX1" fmla="*/ 435077 w 435103"/>
                <a:gd name="connsiteY1" fmla="*/ 217539 h 435077"/>
                <a:gd name="connsiteX2" fmla="*/ 217729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7375 w 435103"/>
                <a:gd name="connsiteY8" fmla="*/ 217539 h 435077"/>
                <a:gd name="connsiteX9" fmla="*/ 0 w 435103"/>
                <a:gd name="connsiteY9" fmla="*/ 217539 h 435077"/>
                <a:gd name="connsiteX10" fmla="*/ 63739 w 435103"/>
                <a:gd name="connsiteY10" fmla="*/ 63712 h 435077"/>
                <a:gd name="connsiteX11" fmla="*/ 217539 w 435103"/>
                <a:gd name="connsiteY11" fmla="*/ 0 h 435077"/>
                <a:gd name="connsiteX12" fmla="*/ 371365 w 435103"/>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2"/>
                  </a:moveTo>
                  <a:cubicBezTo>
                    <a:pt x="412181" y="104527"/>
                    <a:pt x="435077" y="159837"/>
                    <a:pt x="435077" y="217539"/>
                  </a:cubicBezTo>
                  <a:lnTo>
                    <a:pt x="217729" y="217539"/>
                  </a:lnTo>
                  <a:cubicBezTo>
                    <a:pt x="275349" y="217593"/>
                    <a:pt x="330632" y="240489"/>
                    <a:pt x="371365" y="281250"/>
                  </a:cubicBezTo>
                  <a:cubicBezTo>
                    <a:pt x="412181" y="322066"/>
                    <a:pt x="435104" y="377375"/>
                    <a:pt x="435104" y="435077"/>
                  </a:cubicBezTo>
                  <a:lnTo>
                    <a:pt x="217565" y="435077"/>
                  </a:lnTo>
                  <a:lnTo>
                    <a:pt x="27" y="435077"/>
                  </a:lnTo>
                  <a:cubicBezTo>
                    <a:pt x="27" y="377375"/>
                    <a:pt x="22923" y="322066"/>
                    <a:pt x="63739" y="281250"/>
                  </a:cubicBezTo>
                  <a:cubicBezTo>
                    <a:pt x="104500" y="240489"/>
                    <a:pt x="159755" y="217593"/>
                    <a:pt x="217375" y="217539"/>
                  </a:cubicBezTo>
                  <a:lnTo>
                    <a:pt x="0" y="217539"/>
                  </a:lnTo>
                  <a:cubicBezTo>
                    <a:pt x="0" y="159837"/>
                    <a:pt x="22923" y="104527"/>
                    <a:pt x="63739" y="63712"/>
                  </a:cubicBezTo>
                  <a:cubicBezTo>
                    <a:pt x="104527" y="22923"/>
                    <a:pt x="159864" y="0"/>
                    <a:pt x="217539" y="0"/>
                  </a:cubicBezTo>
                  <a:cubicBezTo>
                    <a:pt x="275240" y="0"/>
                    <a:pt x="330577" y="22923"/>
                    <a:pt x="371365" y="63712"/>
                  </a:cubicBezTo>
                  <a:close/>
                </a:path>
              </a:pathLst>
            </a:custGeom>
            <a:grpFill/>
            <a:ln w="27192" cap="flat">
              <a:noFill/>
              <a:prstDash val="solid"/>
              <a:miter/>
            </a:ln>
          </p:spPr>
          <p:txBody>
            <a:bodyPr rtlCol="0" anchor="ctr"/>
            <a:lstStyle/>
            <a:p>
              <a:endParaRPr lang="uk-UA"/>
            </a:p>
          </p:txBody>
        </p:sp>
        <p:sp>
          <p:nvSpPr>
            <p:cNvPr id="81" name="Freeform: Shape 80">
              <a:extLst>
                <a:ext uri="{FF2B5EF4-FFF2-40B4-BE49-F238E27FC236}">
                  <a16:creationId xmlns:a16="http://schemas.microsoft.com/office/drawing/2014/main" id="{E06B3852-99CF-A70C-1793-88998836AD3A}"/>
                </a:ext>
              </a:extLst>
            </p:cNvPr>
            <p:cNvSpPr/>
            <p:nvPr/>
          </p:nvSpPr>
          <p:spPr>
            <a:xfrm>
              <a:off x="3446261" y="5449529"/>
              <a:ext cx="435077" cy="435077"/>
            </a:xfrm>
            <a:custGeom>
              <a:avLst/>
              <a:gdLst>
                <a:gd name="connsiteX0" fmla="*/ 217566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6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6" y="0"/>
                  </a:moveTo>
                  <a:lnTo>
                    <a:pt x="217539" y="0"/>
                  </a:lnTo>
                  <a:lnTo>
                    <a:pt x="27" y="0"/>
                  </a:lnTo>
                  <a:lnTo>
                    <a:pt x="27"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82" name="Freeform: Shape 81">
              <a:extLst>
                <a:ext uri="{FF2B5EF4-FFF2-40B4-BE49-F238E27FC236}">
                  <a16:creationId xmlns:a16="http://schemas.microsoft.com/office/drawing/2014/main" id="{88A369F7-78C0-5EEA-05D8-EDE4319ED697}"/>
                </a:ext>
              </a:extLst>
            </p:cNvPr>
            <p:cNvSpPr/>
            <p:nvPr/>
          </p:nvSpPr>
          <p:spPr>
            <a:xfrm>
              <a:off x="518659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3" name="Freeform: Shape 82">
              <a:extLst>
                <a:ext uri="{FF2B5EF4-FFF2-40B4-BE49-F238E27FC236}">
                  <a16:creationId xmlns:a16="http://schemas.microsoft.com/office/drawing/2014/main" id="{69F47B5C-9CB8-9CA4-1ABF-CDA7DC14482C}"/>
                </a:ext>
              </a:extLst>
            </p:cNvPr>
            <p:cNvSpPr/>
            <p:nvPr/>
          </p:nvSpPr>
          <p:spPr>
            <a:xfrm>
              <a:off x="6056752"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84" name="Freeform: Shape 83">
              <a:extLst>
                <a:ext uri="{FF2B5EF4-FFF2-40B4-BE49-F238E27FC236}">
                  <a16:creationId xmlns:a16="http://schemas.microsoft.com/office/drawing/2014/main" id="{E5F0FB96-9E6B-63CA-7F6A-48F22BF6AE1E}"/>
                </a:ext>
              </a:extLst>
            </p:cNvPr>
            <p:cNvSpPr/>
            <p:nvPr/>
          </p:nvSpPr>
          <p:spPr>
            <a:xfrm>
              <a:off x="7797062" y="5449529"/>
              <a:ext cx="435104" cy="435077"/>
            </a:xfrm>
            <a:custGeom>
              <a:avLst/>
              <a:gdLst>
                <a:gd name="connsiteX0" fmla="*/ 371366 w 435104"/>
                <a:gd name="connsiteY0" fmla="*/ 63712 h 435077"/>
                <a:gd name="connsiteX1" fmla="*/ 435077 w 435104"/>
                <a:gd name="connsiteY1" fmla="*/ 217539 h 435077"/>
                <a:gd name="connsiteX2" fmla="*/ 217730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7376 w 435104"/>
                <a:gd name="connsiteY8" fmla="*/ 217539 h 435077"/>
                <a:gd name="connsiteX9" fmla="*/ 0 w 435104"/>
                <a:gd name="connsiteY9" fmla="*/ 217539 h 435077"/>
                <a:gd name="connsiteX10" fmla="*/ 63739 w 435104"/>
                <a:gd name="connsiteY10" fmla="*/ 63712 h 435077"/>
                <a:gd name="connsiteX11" fmla="*/ 217539 w 435104"/>
                <a:gd name="connsiteY11" fmla="*/ 0 h 435077"/>
                <a:gd name="connsiteX12" fmla="*/ 371366 w 435104"/>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2"/>
                  </a:moveTo>
                  <a:cubicBezTo>
                    <a:pt x="412182" y="104527"/>
                    <a:pt x="435077" y="159837"/>
                    <a:pt x="435077" y="217539"/>
                  </a:cubicBezTo>
                  <a:lnTo>
                    <a:pt x="217730" y="217539"/>
                  </a:lnTo>
                  <a:cubicBezTo>
                    <a:pt x="275350" y="217593"/>
                    <a:pt x="330632" y="240489"/>
                    <a:pt x="371366" y="281250"/>
                  </a:cubicBezTo>
                  <a:cubicBezTo>
                    <a:pt x="412182" y="322066"/>
                    <a:pt x="435105" y="377375"/>
                    <a:pt x="435105" y="435077"/>
                  </a:cubicBezTo>
                  <a:lnTo>
                    <a:pt x="217566" y="435077"/>
                  </a:lnTo>
                  <a:lnTo>
                    <a:pt x="27" y="435077"/>
                  </a:lnTo>
                  <a:cubicBezTo>
                    <a:pt x="27" y="377375"/>
                    <a:pt x="22924" y="322066"/>
                    <a:pt x="63739" y="281250"/>
                  </a:cubicBezTo>
                  <a:cubicBezTo>
                    <a:pt x="104501" y="240489"/>
                    <a:pt x="159755" y="217593"/>
                    <a:pt x="217376" y="217539"/>
                  </a:cubicBezTo>
                  <a:lnTo>
                    <a:pt x="0" y="217539"/>
                  </a:lnTo>
                  <a:cubicBezTo>
                    <a:pt x="0" y="159837"/>
                    <a:pt x="22924" y="104527"/>
                    <a:pt x="63739" y="63712"/>
                  </a:cubicBezTo>
                  <a:cubicBezTo>
                    <a:pt x="104527" y="22923"/>
                    <a:pt x="159864" y="0"/>
                    <a:pt x="217539" y="0"/>
                  </a:cubicBezTo>
                  <a:cubicBezTo>
                    <a:pt x="275241" y="0"/>
                    <a:pt x="330578" y="22923"/>
                    <a:pt x="371366" y="63712"/>
                  </a:cubicBezTo>
                  <a:close/>
                </a:path>
              </a:pathLst>
            </a:custGeom>
            <a:grpFill/>
            <a:ln w="27192" cap="flat">
              <a:noFill/>
              <a:prstDash val="solid"/>
              <a:miter/>
            </a:ln>
          </p:spPr>
          <p:txBody>
            <a:bodyPr rtlCol="0" anchor="ctr"/>
            <a:lstStyle/>
            <a:p>
              <a:endParaRPr lang="uk-UA"/>
            </a:p>
          </p:txBody>
        </p:sp>
        <p:sp>
          <p:nvSpPr>
            <p:cNvPr id="85" name="Freeform: Shape 84">
              <a:extLst>
                <a:ext uri="{FF2B5EF4-FFF2-40B4-BE49-F238E27FC236}">
                  <a16:creationId xmlns:a16="http://schemas.microsoft.com/office/drawing/2014/main" id="{35B4A9A4-81A3-C1B7-9F60-BE3AC289495D}"/>
                </a:ext>
              </a:extLst>
            </p:cNvPr>
            <p:cNvSpPr/>
            <p:nvPr/>
          </p:nvSpPr>
          <p:spPr>
            <a:xfrm>
              <a:off x="6926907"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86" name="Freeform: Shape 85">
              <a:extLst>
                <a:ext uri="{FF2B5EF4-FFF2-40B4-BE49-F238E27FC236}">
                  <a16:creationId xmlns:a16="http://schemas.microsoft.com/office/drawing/2014/main" id="{466C4CD8-F0FF-B6E0-E3BD-DC75E6074352}"/>
                </a:ext>
              </a:extLst>
            </p:cNvPr>
            <p:cNvSpPr/>
            <p:nvPr/>
          </p:nvSpPr>
          <p:spPr>
            <a:xfrm>
              <a:off x="866721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7" name="Freeform: Shape 86">
              <a:extLst>
                <a:ext uri="{FF2B5EF4-FFF2-40B4-BE49-F238E27FC236}">
                  <a16:creationId xmlns:a16="http://schemas.microsoft.com/office/drawing/2014/main" id="{8C8D94D6-EE27-02F2-2165-DAA28D10AF9B}"/>
                </a:ext>
              </a:extLst>
            </p:cNvPr>
            <p:cNvSpPr/>
            <p:nvPr/>
          </p:nvSpPr>
          <p:spPr>
            <a:xfrm>
              <a:off x="9537399" y="544952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88" name="Freeform: Shape 87">
              <a:extLst>
                <a:ext uri="{FF2B5EF4-FFF2-40B4-BE49-F238E27FC236}">
                  <a16:creationId xmlns:a16="http://schemas.microsoft.com/office/drawing/2014/main" id="{6B8E434E-C41A-E192-41CA-8B36F20489EF}"/>
                </a:ext>
              </a:extLst>
            </p:cNvPr>
            <p:cNvSpPr/>
            <p:nvPr/>
          </p:nvSpPr>
          <p:spPr>
            <a:xfrm>
              <a:off x="1127770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27" y="217593"/>
                    <a:pt x="217374" y="217539"/>
                  </a:cubicBezTo>
                  <a:lnTo>
                    <a:pt x="0" y="217539"/>
                  </a:lnTo>
                  <a:cubicBezTo>
                    <a:pt x="0" y="159837"/>
                    <a:pt x="22922" y="104527"/>
                    <a:pt x="63710" y="63712"/>
                  </a:cubicBezTo>
                  <a:cubicBezTo>
                    <a:pt x="104499" y="22923"/>
                    <a:pt x="159836" y="0"/>
                    <a:pt x="217539" y="0"/>
                  </a:cubicBezTo>
                  <a:cubicBezTo>
                    <a:pt x="275239" y="0"/>
                    <a:pt x="330549" y="22923"/>
                    <a:pt x="371365" y="63712"/>
                  </a:cubicBezTo>
                  <a:close/>
                </a:path>
              </a:pathLst>
            </a:custGeom>
            <a:grpFill/>
            <a:ln w="27192" cap="flat">
              <a:noFill/>
              <a:prstDash val="solid"/>
              <a:miter/>
            </a:ln>
          </p:spPr>
          <p:txBody>
            <a:bodyPr rtlCol="0" anchor="ctr"/>
            <a:lstStyle/>
            <a:p>
              <a:endParaRPr lang="uk-UA"/>
            </a:p>
          </p:txBody>
        </p:sp>
        <p:sp>
          <p:nvSpPr>
            <p:cNvPr id="89" name="Freeform: Shape 88">
              <a:extLst>
                <a:ext uri="{FF2B5EF4-FFF2-40B4-BE49-F238E27FC236}">
                  <a16:creationId xmlns:a16="http://schemas.microsoft.com/office/drawing/2014/main" id="{DF99154D-BC07-846D-E2CF-3405365DDC9C}"/>
                </a:ext>
              </a:extLst>
            </p:cNvPr>
            <p:cNvSpPr/>
            <p:nvPr/>
          </p:nvSpPr>
          <p:spPr>
            <a:xfrm>
              <a:off x="1040755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90" name="Freeform: Shape 89">
              <a:extLst>
                <a:ext uri="{FF2B5EF4-FFF2-40B4-BE49-F238E27FC236}">
                  <a16:creationId xmlns:a16="http://schemas.microsoft.com/office/drawing/2014/main" id="{1AF1EE83-F85D-DF74-1816-10314FD46C4F}"/>
                </a:ext>
              </a:extLst>
            </p:cNvPr>
            <p:cNvSpPr/>
            <p:nvPr/>
          </p:nvSpPr>
          <p:spPr>
            <a:xfrm>
              <a:off x="1214783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91" name="Freeform: Shape 90">
              <a:extLst>
                <a:ext uri="{FF2B5EF4-FFF2-40B4-BE49-F238E27FC236}">
                  <a16:creationId xmlns:a16="http://schemas.microsoft.com/office/drawing/2014/main" id="{FFDFCBEE-A7BA-0564-460F-F61DD08EAFFF}"/>
                </a:ext>
              </a:extLst>
            </p:cNvPr>
            <p:cNvSpPr/>
            <p:nvPr/>
          </p:nvSpPr>
          <p:spPr>
            <a:xfrm>
              <a:off x="1301804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92" name="Freeform: Shape 91">
              <a:extLst>
                <a:ext uri="{FF2B5EF4-FFF2-40B4-BE49-F238E27FC236}">
                  <a16:creationId xmlns:a16="http://schemas.microsoft.com/office/drawing/2014/main" id="{71C8BB44-196C-6211-A208-25594DEC3513}"/>
                </a:ext>
              </a:extLst>
            </p:cNvPr>
            <p:cNvSpPr/>
            <p:nvPr/>
          </p:nvSpPr>
          <p:spPr>
            <a:xfrm>
              <a:off x="14758382" y="5449529"/>
              <a:ext cx="435077" cy="435077"/>
            </a:xfrm>
            <a:custGeom>
              <a:avLst/>
              <a:gdLst>
                <a:gd name="connsiteX0" fmla="*/ 371367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76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7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2"/>
                  </a:moveTo>
                  <a:cubicBezTo>
                    <a:pt x="412155" y="104527"/>
                    <a:pt x="435077" y="159837"/>
                    <a:pt x="435077" y="217539"/>
                  </a:cubicBezTo>
                  <a:lnTo>
                    <a:pt x="217703" y="217539"/>
                  </a:lnTo>
                  <a:cubicBezTo>
                    <a:pt x="275351"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76" y="217539"/>
                  </a:cubicBezTo>
                  <a:lnTo>
                    <a:pt x="0" y="217539"/>
                  </a:lnTo>
                  <a:cubicBezTo>
                    <a:pt x="0" y="159837"/>
                    <a:pt x="22924" y="104527"/>
                    <a:pt x="63712" y="63712"/>
                  </a:cubicBezTo>
                  <a:cubicBezTo>
                    <a:pt x="104501" y="22923"/>
                    <a:pt x="159836" y="0"/>
                    <a:pt x="217539" y="0"/>
                  </a:cubicBezTo>
                  <a:cubicBezTo>
                    <a:pt x="275241" y="0"/>
                    <a:pt x="330550" y="22923"/>
                    <a:pt x="371367" y="63712"/>
                  </a:cubicBezTo>
                  <a:close/>
                </a:path>
              </a:pathLst>
            </a:custGeom>
            <a:grpFill/>
            <a:ln w="27192" cap="flat">
              <a:noFill/>
              <a:prstDash val="solid"/>
              <a:miter/>
            </a:ln>
          </p:spPr>
          <p:txBody>
            <a:bodyPr rtlCol="0" anchor="ctr"/>
            <a:lstStyle/>
            <a:p>
              <a:endParaRPr lang="uk-UA"/>
            </a:p>
          </p:txBody>
        </p:sp>
        <p:sp>
          <p:nvSpPr>
            <p:cNvPr id="93" name="Freeform: Shape 92">
              <a:extLst>
                <a:ext uri="{FF2B5EF4-FFF2-40B4-BE49-F238E27FC236}">
                  <a16:creationId xmlns:a16="http://schemas.microsoft.com/office/drawing/2014/main" id="{B4975CCA-90FC-96FB-89DA-EB9CF6AEEAC9}"/>
                </a:ext>
              </a:extLst>
            </p:cNvPr>
            <p:cNvSpPr/>
            <p:nvPr/>
          </p:nvSpPr>
          <p:spPr>
            <a:xfrm>
              <a:off x="13888200" y="544952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94" name="Freeform: Shape 93">
              <a:extLst>
                <a:ext uri="{FF2B5EF4-FFF2-40B4-BE49-F238E27FC236}">
                  <a16:creationId xmlns:a16="http://schemas.microsoft.com/office/drawing/2014/main" id="{629C300B-C2EB-AF41-1BB5-6085DE55C126}"/>
                </a:ext>
              </a:extLst>
            </p:cNvPr>
            <p:cNvSpPr/>
            <p:nvPr/>
          </p:nvSpPr>
          <p:spPr>
            <a:xfrm>
              <a:off x="15628536"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95" name="Freeform: Shape 94">
              <a:extLst>
                <a:ext uri="{FF2B5EF4-FFF2-40B4-BE49-F238E27FC236}">
                  <a16:creationId xmlns:a16="http://schemas.microsoft.com/office/drawing/2014/main" id="{60FD3973-B9D0-2AD3-3538-3A1DE9125623}"/>
                </a:ext>
              </a:extLst>
            </p:cNvPr>
            <p:cNvSpPr/>
            <p:nvPr/>
          </p:nvSpPr>
          <p:spPr>
            <a:xfrm>
              <a:off x="1649871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96" name="Freeform: Shape 95">
              <a:extLst>
                <a:ext uri="{FF2B5EF4-FFF2-40B4-BE49-F238E27FC236}">
                  <a16:creationId xmlns:a16="http://schemas.microsoft.com/office/drawing/2014/main" id="{33ED9C01-FEF1-973D-F594-C9A5CF7264E8}"/>
                </a:ext>
              </a:extLst>
            </p:cNvPr>
            <p:cNvSpPr/>
            <p:nvPr/>
          </p:nvSpPr>
          <p:spPr>
            <a:xfrm>
              <a:off x="1823902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55" y="217593"/>
                    <a:pt x="217374" y="217539"/>
                  </a:cubicBezTo>
                  <a:lnTo>
                    <a:pt x="0" y="217539"/>
                  </a:lnTo>
                  <a:cubicBezTo>
                    <a:pt x="0" y="159837"/>
                    <a:pt x="22922" y="104527"/>
                    <a:pt x="63710" y="63712"/>
                  </a:cubicBezTo>
                  <a:cubicBezTo>
                    <a:pt x="104527" y="22923"/>
                    <a:pt x="159836" y="0"/>
                    <a:pt x="217539" y="0"/>
                  </a:cubicBezTo>
                  <a:cubicBezTo>
                    <a:pt x="275241" y="0"/>
                    <a:pt x="330577" y="22923"/>
                    <a:pt x="371365" y="63712"/>
                  </a:cubicBezTo>
                  <a:close/>
                </a:path>
              </a:pathLst>
            </a:custGeom>
            <a:grpFill/>
            <a:ln w="27192" cap="flat">
              <a:noFill/>
              <a:prstDash val="solid"/>
              <a:miter/>
            </a:ln>
          </p:spPr>
          <p:txBody>
            <a:bodyPr rtlCol="0" anchor="ctr"/>
            <a:lstStyle/>
            <a:p>
              <a:endParaRPr lang="uk-UA"/>
            </a:p>
          </p:txBody>
        </p:sp>
        <p:sp>
          <p:nvSpPr>
            <p:cNvPr id="97" name="Freeform: Shape 96">
              <a:extLst>
                <a:ext uri="{FF2B5EF4-FFF2-40B4-BE49-F238E27FC236}">
                  <a16:creationId xmlns:a16="http://schemas.microsoft.com/office/drawing/2014/main" id="{0CC8E88D-D280-D121-80CC-36477A578445}"/>
                </a:ext>
              </a:extLst>
            </p:cNvPr>
            <p:cNvSpPr/>
            <p:nvPr/>
          </p:nvSpPr>
          <p:spPr>
            <a:xfrm>
              <a:off x="1736887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98" name="Freeform: Shape 97">
              <a:extLst>
                <a:ext uri="{FF2B5EF4-FFF2-40B4-BE49-F238E27FC236}">
                  <a16:creationId xmlns:a16="http://schemas.microsoft.com/office/drawing/2014/main" id="{7A5B0567-E3F9-595F-868B-AE8D4C1236B2}"/>
                </a:ext>
              </a:extLst>
            </p:cNvPr>
            <p:cNvSpPr/>
            <p:nvPr/>
          </p:nvSpPr>
          <p:spPr>
            <a:xfrm>
              <a:off x="19109210"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51" y="217539"/>
                  </a:lnTo>
                  <a:lnTo>
                    <a:pt x="435077" y="217539"/>
                  </a:lnTo>
                  <a:lnTo>
                    <a:pt x="435051"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99" name="Freeform: Shape 98">
              <a:extLst>
                <a:ext uri="{FF2B5EF4-FFF2-40B4-BE49-F238E27FC236}">
                  <a16:creationId xmlns:a16="http://schemas.microsoft.com/office/drawing/2014/main" id="{665E31B9-1D84-04FE-7CEF-B7717E4A1340}"/>
                </a:ext>
              </a:extLst>
            </p:cNvPr>
            <p:cNvSpPr/>
            <p:nvPr/>
          </p:nvSpPr>
          <p:spPr>
            <a:xfrm>
              <a:off x="1997936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00" name="Freeform: Shape 99">
              <a:extLst>
                <a:ext uri="{FF2B5EF4-FFF2-40B4-BE49-F238E27FC236}">
                  <a16:creationId xmlns:a16="http://schemas.microsoft.com/office/drawing/2014/main" id="{B2D7DC21-6E2A-998F-E3D6-3B98F054A0FD}"/>
                </a:ext>
              </a:extLst>
            </p:cNvPr>
            <p:cNvSpPr/>
            <p:nvPr/>
          </p:nvSpPr>
          <p:spPr>
            <a:xfrm>
              <a:off x="21719702" y="5449529"/>
              <a:ext cx="435077" cy="435077"/>
            </a:xfrm>
            <a:custGeom>
              <a:avLst/>
              <a:gdLst>
                <a:gd name="connsiteX0" fmla="*/ 371339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50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5" y="104527"/>
                    <a:pt x="435077" y="159837"/>
                    <a:pt x="435077" y="217539"/>
                  </a:cubicBezTo>
                  <a:lnTo>
                    <a:pt x="217703" y="217539"/>
                  </a:lnTo>
                  <a:cubicBezTo>
                    <a:pt x="275322"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50" y="217539"/>
                  </a:cubicBezTo>
                  <a:lnTo>
                    <a:pt x="0" y="217539"/>
                  </a:lnTo>
                  <a:cubicBezTo>
                    <a:pt x="0" y="159837"/>
                    <a:pt x="22897" y="104527"/>
                    <a:pt x="63712" y="63712"/>
                  </a:cubicBezTo>
                  <a:cubicBezTo>
                    <a:pt x="104501" y="22923"/>
                    <a:pt x="159838" y="0"/>
                    <a:pt x="217539" y="0"/>
                  </a:cubicBezTo>
                  <a:cubicBezTo>
                    <a:pt x="275215" y="0"/>
                    <a:pt x="330550" y="22923"/>
                    <a:pt x="371339" y="63712"/>
                  </a:cubicBezTo>
                  <a:close/>
                </a:path>
              </a:pathLst>
            </a:custGeom>
            <a:grpFill/>
            <a:ln w="27192" cap="flat">
              <a:noFill/>
              <a:prstDash val="solid"/>
              <a:miter/>
            </a:ln>
          </p:spPr>
          <p:txBody>
            <a:bodyPr rtlCol="0" anchor="ctr"/>
            <a:lstStyle/>
            <a:p>
              <a:endParaRPr lang="uk-UA"/>
            </a:p>
          </p:txBody>
        </p:sp>
        <p:sp>
          <p:nvSpPr>
            <p:cNvPr id="101" name="Freeform: Shape 100">
              <a:extLst>
                <a:ext uri="{FF2B5EF4-FFF2-40B4-BE49-F238E27FC236}">
                  <a16:creationId xmlns:a16="http://schemas.microsoft.com/office/drawing/2014/main" id="{69C65F77-0057-8ECC-2755-9BA59FE9ECA0}"/>
                </a:ext>
              </a:extLst>
            </p:cNvPr>
            <p:cNvSpPr/>
            <p:nvPr/>
          </p:nvSpPr>
          <p:spPr>
            <a:xfrm>
              <a:off x="20849520" y="544952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102" name="Freeform: Shape 101">
              <a:extLst>
                <a:ext uri="{FF2B5EF4-FFF2-40B4-BE49-F238E27FC236}">
                  <a16:creationId xmlns:a16="http://schemas.microsoft.com/office/drawing/2014/main" id="{E2070761-5D13-F1C7-96AB-715E3F9B7458}"/>
                </a:ext>
              </a:extLst>
            </p:cNvPr>
            <p:cNvSpPr/>
            <p:nvPr/>
          </p:nvSpPr>
          <p:spPr>
            <a:xfrm>
              <a:off x="2258985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103" name="Freeform: Shape 102">
              <a:extLst>
                <a:ext uri="{FF2B5EF4-FFF2-40B4-BE49-F238E27FC236}">
                  <a16:creationId xmlns:a16="http://schemas.microsoft.com/office/drawing/2014/main" id="{6662584D-94F9-A264-3AE9-1C1F9506E9D8}"/>
                </a:ext>
              </a:extLst>
            </p:cNvPr>
            <p:cNvSpPr/>
            <p:nvPr/>
          </p:nvSpPr>
          <p:spPr>
            <a:xfrm>
              <a:off x="2346003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04" name="Freeform: Shape 103">
              <a:extLst>
                <a:ext uri="{FF2B5EF4-FFF2-40B4-BE49-F238E27FC236}">
                  <a16:creationId xmlns:a16="http://schemas.microsoft.com/office/drawing/2014/main" id="{A3829954-5A03-8F60-F537-94E6742A18E2}"/>
                </a:ext>
              </a:extLst>
            </p:cNvPr>
            <p:cNvSpPr/>
            <p:nvPr/>
          </p:nvSpPr>
          <p:spPr>
            <a:xfrm>
              <a:off x="2433019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105" name="Freeform: Shape 104">
              <a:extLst>
                <a:ext uri="{FF2B5EF4-FFF2-40B4-BE49-F238E27FC236}">
                  <a16:creationId xmlns:a16="http://schemas.microsoft.com/office/drawing/2014/main" id="{A6B97026-7A09-C2FB-D4A0-5D0CFDCA26BF}"/>
                </a:ext>
              </a:extLst>
            </p:cNvPr>
            <p:cNvSpPr/>
            <p:nvPr/>
          </p:nvSpPr>
          <p:spPr>
            <a:xfrm>
              <a:off x="835769" y="631968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4" y="113038"/>
                    <a:pt x="371366" y="153827"/>
                  </a:cubicBezTo>
                  <a:cubicBezTo>
                    <a:pt x="330550" y="194616"/>
                    <a:pt x="275213"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3"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106" name="Freeform: Shape 105">
              <a:extLst>
                <a:ext uri="{FF2B5EF4-FFF2-40B4-BE49-F238E27FC236}">
                  <a16:creationId xmlns:a16="http://schemas.microsoft.com/office/drawing/2014/main" id="{27A907D0-0295-C30F-F902-A14ECAA61015}"/>
                </a:ext>
              </a:extLst>
            </p:cNvPr>
            <p:cNvSpPr/>
            <p:nvPr/>
          </p:nvSpPr>
          <p:spPr>
            <a:xfrm>
              <a:off x="-34393" y="6319683"/>
              <a:ext cx="435085" cy="435077"/>
            </a:xfrm>
            <a:custGeom>
              <a:avLst/>
              <a:gdLst>
                <a:gd name="connsiteX0" fmla="*/ 435086 w 435085"/>
                <a:gd name="connsiteY0" fmla="*/ 435077 h 435077"/>
                <a:gd name="connsiteX1" fmla="*/ 435086 w 435085"/>
                <a:gd name="connsiteY1" fmla="*/ 0 h 435077"/>
                <a:gd name="connsiteX2" fmla="*/ 217547 w 435085"/>
                <a:gd name="connsiteY2" fmla="*/ 217539 h 435077"/>
                <a:gd name="connsiteX3" fmla="*/ 435086 w 435085"/>
                <a:gd name="connsiteY3" fmla="*/ 435077 h 435077"/>
                <a:gd name="connsiteX4" fmla="*/ 0 w 435085"/>
                <a:gd name="connsiteY4" fmla="*/ 435077 h 435077"/>
                <a:gd name="connsiteX5" fmla="*/ 0 w 435085"/>
                <a:gd name="connsiteY5" fmla="*/ 0 h 435077"/>
                <a:gd name="connsiteX6" fmla="*/ 217520 w 435085"/>
                <a:gd name="connsiteY6" fmla="*/ 217539 h 435077"/>
                <a:gd name="connsiteX7" fmla="*/ 0 w 435085"/>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85" h="435077">
                  <a:moveTo>
                    <a:pt x="435086" y="435077"/>
                  </a:moveTo>
                  <a:lnTo>
                    <a:pt x="435086" y="0"/>
                  </a:lnTo>
                  <a:lnTo>
                    <a:pt x="217547" y="217539"/>
                  </a:lnTo>
                  <a:lnTo>
                    <a:pt x="435086" y="435077"/>
                  </a:lnTo>
                  <a:close/>
                  <a:moveTo>
                    <a:pt x="0" y="435077"/>
                  </a:moveTo>
                  <a:lnTo>
                    <a:pt x="0" y="0"/>
                  </a:lnTo>
                  <a:lnTo>
                    <a:pt x="217520" y="217539"/>
                  </a:lnTo>
                  <a:lnTo>
                    <a:pt x="0" y="435077"/>
                  </a:lnTo>
                  <a:close/>
                </a:path>
              </a:pathLst>
            </a:custGeom>
            <a:grpFill/>
            <a:ln w="27192" cap="flat">
              <a:noFill/>
              <a:prstDash val="solid"/>
              <a:miter/>
            </a:ln>
          </p:spPr>
          <p:txBody>
            <a:bodyPr rtlCol="0" anchor="ctr"/>
            <a:lstStyle/>
            <a:p>
              <a:endParaRPr lang="uk-UA"/>
            </a:p>
          </p:txBody>
        </p:sp>
        <p:sp>
          <p:nvSpPr>
            <p:cNvPr id="107" name="Freeform: Shape 106">
              <a:extLst>
                <a:ext uri="{FF2B5EF4-FFF2-40B4-BE49-F238E27FC236}">
                  <a16:creationId xmlns:a16="http://schemas.microsoft.com/office/drawing/2014/main" id="{F44B551E-B2AF-1713-E382-D4F78F562553}"/>
                </a:ext>
              </a:extLst>
            </p:cNvPr>
            <p:cNvSpPr/>
            <p:nvPr/>
          </p:nvSpPr>
          <p:spPr>
            <a:xfrm>
              <a:off x="170592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08" name="Freeform: Shape 107">
              <a:extLst>
                <a:ext uri="{FF2B5EF4-FFF2-40B4-BE49-F238E27FC236}">
                  <a16:creationId xmlns:a16="http://schemas.microsoft.com/office/drawing/2014/main" id="{347D8746-A387-DA32-EFE6-2A489A99CD93}"/>
                </a:ext>
              </a:extLst>
            </p:cNvPr>
            <p:cNvSpPr/>
            <p:nvPr/>
          </p:nvSpPr>
          <p:spPr>
            <a:xfrm>
              <a:off x="2576106" y="6319683"/>
              <a:ext cx="435077" cy="435077"/>
            </a:xfrm>
            <a:custGeom>
              <a:avLst/>
              <a:gdLst>
                <a:gd name="connsiteX0" fmla="*/ 0 w 435077"/>
                <a:gd name="connsiteY0" fmla="*/ 435077 h 435077"/>
                <a:gd name="connsiteX1" fmla="*/ 0 w 435077"/>
                <a:gd name="connsiteY1" fmla="*/ 0 h 435077"/>
                <a:gd name="connsiteX2" fmla="*/ 217512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09" name="Freeform: Shape 108">
              <a:extLst>
                <a:ext uri="{FF2B5EF4-FFF2-40B4-BE49-F238E27FC236}">
                  <a16:creationId xmlns:a16="http://schemas.microsoft.com/office/drawing/2014/main" id="{1CBC0E8F-2974-5440-D891-ADE5066DFB0A}"/>
                </a:ext>
              </a:extLst>
            </p:cNvPr>
            <p:cNvSpPr/>
            <p:nvPr/>
          </p:nvSpPr>
          <p:spPr>
            <a:xfrm>
              <a:off x="4316416"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8"/>
                    <a:pt x="0" y="57702"/>
                    <a:pt x="0" y="0"/>
                  </a:cubicBezTo>
                  <a:lnTo>
                    <a:pt x="217539" y="0"/>
                  </a:lnTo>
                  <a:lnTo>
                    <a:pt x="435077" y="0"/>
                  </a:lnTo>
                  <a:cubicBezTo>
                    <a:pt x="435077" y="57702"/>
                    <a:pt x="412181" y="113038"/>
                    <a:pt x="371365" y="153827"/>
                  </a:cubicBezTo>
                  <a:cubicBezTo>
                    <a:pt x="330577" y="194616"/>
                    <a:pt x="275240" y="217539"/>
                    <a:pt x="217539" y="217539"/>
                  </a:cubicBezTo>
                  <a:cubicBezTo>
                    <a:pt x="159864" y="217539"/>
                    <a:pt x="104527" y="194616"/>
                    <a:pt x="63739" y="153827"/>
                  </a:cubicBezTo>
                  <a:close/>
                  <a:moveTo>
                    <a:pt x="63739" y="281250"/>
                  </a:moveTo>
                  <a:cubicBezTo>
                    <a:pt x="22923" y="322066"/>
                    <a:pt x="0" y="377375"/>
                    <a:pt x="0" y="435077"/>
                  </a:cubicBezTo>
                  <a:lnTo>
                    <a:pt x="217539" y="435077"/>
                  </a:lnTo>
                  <a:lnTo>
                    <a:pt x="435077" y="435077"/>
                  </a:lnTo>
                  <a:cubicBezTo>
                    <a:pt x="435077" y="377375"/>
                    <a:pt x="412181" y="322066"/>
                    <a:pt x="371365" y="281250"/>
                  </a:cubicBezTo>
                  <a:cubicBezTo>
                    <a:pt x="330577" y="240462"/>
                    <a:pt x="275240"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10" name="Freeform: Shape 109">
              <a:extLst>
                <a:ext uri="{FF2B5EF4-FFF2-40B4-BE49-F238E27FC236}">
                  <a16:creationId xmlns:a16="http://schemas.microsoft.com/office/drawing/2014/main" id="{D9CD616B-57F0-EA53-C9E7-9E3F9289D719}"/>
                </a:ext>
              </a:extLst>
            </p:cNvPr>
            <p:cNvSpPr/>
            <p:nvPr/>
          </p:nvSpPr>
          <p:spPr>
            <a:xfrm>
              <a:off x="3446261"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11" name="Freeform: Shape 110">
              <a:extLst>
                <a:ext uri="{FF2B5EF4-FFF2-40B4-BE49-F238E27FC236}">
                  <a16:creationId xmlns:a16="http://schemas.microsoft.com/office/drawing/2014/main" id="{7AD034AE-B3AA-C091-D91A-6A9030D26ABB}"/>
                </a:ext>
              </a:extLst>
            </p:cNvPr>
            <p:cNvSpPr/>
            <p:nvPr/>
          </p:nvSpPr>
          <p:spPr>
            <a:xfrm>
              <a:off x="518659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12" name="Freeform: Shape 111">
              <a:extLst>
                <a:ext uri="{FF2B5EF4-FFF2-40B4-BE49-F238E27FC236}">
                  <a16:creationId xmlns:a16="http://schemas.microsoft.com/office/drawing/2014/main" id="{2738D716-AB7F-C93F-8461-957D0D3221AC}"/>
                </a:ext>
              </a:extLst>
            </p:cNvPr>
            <p:cNvSpPr/>
            <p:nvPr/>
          </p:nvSpPr>
          <p:spPr>
            <a:xfrm>
              <a:off x="6056752"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13" name="Freeform: Shape 112">
              <a:extLst>
                <a:ext uri="{FF2B5EF4-FFF2-40B4-BE49-F238E27FC236}">
                  <a16:creationId xmlns:a16="http://schemas.microsoft.com/office/drawing/2014/main" id="{FF13895C-8052-E72F-0DC0-724BFFAD1A5D}"/>
                </a:ext>
              </a:extLst>
            </p:cNvPr>
            <p:cNvSpPr/>
            <p:nvPr/>
          </p:nvSpPr>
          <p:spPr>
            <a:xfrm>
              <a:off x="7797062"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702"/>
                    <a:pt x="0" y="0"/>
                  </a:cubicBezTo>
                  <a:lnTo>
                    <a:pt x="217539" y="0"/>
                  </a:lnTo>
                  <a:lnTo>
                    <a:pt x="435077" y="0"/>
                  </a:lnTo>
                  <a:cubicBezTo>
                    <a:pt x="435077" y="57702"/>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375"/>
                    <a:pt x="0" y="435077"/>
                  </a:cubicBezTo>
                  <a:lnTo>
                    <a:pt x="217539" y="435077"/>
                  </a:lnTo>
                  <a:lnTo>
                    <a:pt x="435077" y="435077"/>
                  </a:lnTo>
                  <a:cubicBezTo>
                    <a:pt x="435077" y="377375"/>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14" name="Freeform: Shape 113">
              <a:extLst>
                <a:ext uri="{FF2B5EF4-FFF2-40B4-BE49-F238E27FC236}">
                  <a16:creationId xmlns:a16="http://schemas.microsoft.com/office/drawing/2014/main" id="{80562ACF-0859-2C11-B795-CA6AA8C36C68}"/>
                </a:ext>
              </a:extLst>
            </p:cNvPr>
            <p:cNvSpPr/>
            <p:nvPr/>
          </p:nvSpPr>
          <p:spPr>
            <a:xfrm>
              <a:off x="6926907"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15" name="Freeform: Shape 114">
              <a:extLst>
                <a:ext uri="{FF2B5EF4-FFF2-40B4-BE49-F238E27FC236}">
                  <a16:creationId xmlns:a16="http://schemas.microsoft.com/office/drawing/2014/main" id="{B026D5C4-08E2-0AB6-156A-CEBAE5E5C16C}"/>
                </a:ext>
              </a:extLst>
            </p:cNvPr>
            <p:cNvSpPr/>
            <p:nvPr/>
          </p:nvSpPr>
          <p:spPr>
            <a:xfrm>
              <a:off x="866721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16" name="Freeform: Shape 115">
              <a:extLst>
                <a:ext uri="{FF2B5EF4-FFF2-40B4-BE49-F238E27FC236}">
                  <a16:creationId xmlns:a16="http://schemas.microsoft.com/office/drawing/2014/main" id="{007C1708-7274-9AEA-67C4-9321F71872A1}"/>
                </a:ext>
              </a:extLst>
            </p:cNvPr>
            <p:cNvSpPr/>
            <p:nvPr/>
          </p:nvSpPr>
          <p:spPr>
            <a:xfrm>
              <a:off x="953739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17" name="Freeform: Shape 116">
              <a:extLst>
                <a:ext uri="{FF2B5EF4-FFF2-40B4-BE49-F238E27FC236}">
                  <a16:creationId xmlns:a16="http://schemas.microsoft.com/office/drawing/2014/main" id="{B6B374E6-1AD0-09AF-CBA6-1815B7AEAA02}"/>
                </a:ext>
              </a:extLst>
            </p:cNvPr>
            <p:cNvSpPr/>
            <p:nvPr/>
          </p:nvSpPr>
          <p:spPr>
            <a:xfrm>
              <a:off x="1127770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49" y="194616"/>
                    <a:pt x="275239" y="217539"/>
                    <a:pt x="217539" y="217539"/>
                  </a:cubicBezTo>
                  <a:cubicBezTo>
                    <a:pt x="159836" y="217539"/>
                    <a:pt x="104499"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49" y="240462"/>
                    <a:pt x="275239"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118" name="Freeform: Shape 117">
              <a:extLst>
                <a:ext uri="{FF2B5EF4-FFF2-40B4-BE49-F238E27FC236}">
                  <a16:creationId xmlns:a16="http://schemas.microsoft.com/office/drawing/2014/main" id="{3E0F135A-DB2C-194D-A100-D65EF9BF5DD5}"/>
                </a:ext>
              </a:extLst>
            </p:cNvPr>
            <p:cNvSpPr/>
            <p:nvPr/>
          </p:nvSpPr>
          <p:spPr>
            <a:xfrm>
              <a:off x="1040755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119" name="Freeform: Shape 118">
              <a:extLst>
                <a:ext uri="{FF2B5EF4-FFF2-40B4-BE49-F238E27FC236}">
                  <a16:creationId xmlns:a16="http://schemas.microsoft.com/office/drawing/2014/main" id="{DB40C623-4C8E-63B3-54B0-3DCD5494B29E}"/>
                </a:ext>
              </a:extLst>
            </p:cNvPr>
            <p:cNvSpPr/>
            <p:nvPr/>
          </p:nvSpPr>
          <p:spPr>
            <a:xfrm>
              <a:off x="1214786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20" name="Freeform: Shape 119">
              <a:extLst>
                <a:ext uri="{FF2B5EF4-FFF2-40B4-BE49-F238E27FC236}">
                  <a16:creationId xmlns:a16="http://schemas.microsoft.com/office/drawing/2014/main" id="{053E3283-1A39-361E-3386-DF4B9129FD15}"/>
                </a:ext>
              </a:extLst>
            </p:cNvPr>
            <p:cNvSpPr/>
            <p:nvPr/>
          </p:nvSpPr>
          <p:spPr>
            <a:xfrm>
              <a:off x="1301804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21" name="Freeform: Shape 120">
              <a:extLst>
                <a:ext uri="{FF2B5EF4-FFF2-40B4-BE49-F238E27FC236}">
                  <a16:creationId xmlns:a16="http://schemas.microsoft.com/office/drawing/2014/main" id="{5491CCBD-A2F4-21D2-5533-23DA2BFEAF93}"/>
                </a:ext>
              </a:extLst>
            </p:cNvPr>
            <p:cNvSpPr/>
            <p:nvPr/>
          </p:nvSpPr>
          <p:spPr>
            <a:xfrm>
              <a:off x="1475838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7"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7"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122" name="Freeform: Shape 121">
              <a:extLst>
                <a:ext uri="{FF2B5EF4-FFF2-40B4-BE49-F238E27FC236}">
                  <a16:creationId xmlns:a16="http://schemas.microsoft.com/office/drawing/2014/main" id="{86C8EFB7-28CE-BCFA-732F-E6685C5356B7}"/>
                </a:ext>
              </a:extLst>
            </p:cNvPr>
            <p:cNvSpPr/>
            <p:nvPr/>
          </p:nvSpPr>
          <p:spPr>
            <a:xfrm>
              <a:off x="13888227"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123" name="Freeform: Shape 122">
              <a:extLst>
                <a:ext uri="{FF2B5EF4-FFF2-40B4-BE49-F238E27FC236}">
                  <a16:creationId xmlns:a16="http://schemas.microsoft.com/office/drawing/2014/main" id="{16B305EA-3ED5-35FC-4849-DC5A7BCA3374}"/>
                </a:ext>
              </a:extLst>
            </p:cNvPr>
            <p:cNvSpPr/>
            <p:nvPr/>
          </p:nvSpPr>
          <p:spPr>
            <a:xfrm>
              <a:off x="1562853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24" name="Freeform: Shape 123">
              <a:extLst>
                <a:ext uri="{FF2B5EF4-FFF2-40B4-BE49-F238E27FC236}">
                  <a16:creationId xmlns:a16="http://schemas.microsoft.com/office/drawing/2014/main" id="{D0DD2CAF-DC5A-A395-6D07-4C716FEC75A6}"/>
                </a:ext>
              </a:extLst>
            </p:cNvPr>
            <p:cNvSpPr/>
            <p:nvPr/>
          </p:nvSpPr>
          <p:spPr>
            <a:xfrm>
              <a:off x="1649871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25" name="Freeform: Shape 124">
              <a:extLst>
                <a:ext uri="{FF2B5EF4-FFF2-40B4-BE49-F238E27FC236}">
                  <a16:creationId xmlns:a16="http://schemas.microsoft.com/office/drawing/2014/main" id="{B9B9FC52-6175-DA7A-821A-7A26F1CAB639}"/>
                </a:ext>
              </a:extLst>
            </p:cNvPr>
            <p:cNvSpPr/>
            <p:nvPr/>
          </p:nvSpPr>
          <p:spPr>
            <a:xfrm>
              <a:off x="1823902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77" y="194616"/>
                    <a:pt x="275241" y="217539"/>
                    <a:pt x="217539" y="217539"/>
                  </a:cubicBezTo>
                  <a:cubicBezTo>
                    <a:pt x="159836" y="217539"/>
                    <a:pt x="104527"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77" y="240462"/>
                    <a:pt x="275241" y="217539"/>
                    <a:pt x="217539" y="217539"/>
                  </a:cubicBezTo>
                  <a:cubicBezTo>
                    <a:pt x="159836" y="217539"/>
                    <a:pt x="104527" y="240462"/>
                    <a:pt x="63710" y="281250"/>
                  </a:cubicBezTo>
                  <a:close/>
                </a:path>
              </a:pathLst>
            </a:custGeom>
            <a:grpFill/>
            <a:ln w="27192" cap="flat">
              <a:noFill/>
              <a:prstDash val="solid"/>
              <a:miter/>
            </a:ln>
          </p:spPr>
          <p:txBody>
            <a:bodyPr rtlCol="0" anchor="ctr"/>
            <a:lstStyle/>
            <a:p>
              <a:endParaRPr lang="uk-UA"/>
            </a:p>
          </p:txBody>
        </p:sp>
        <p:sp>
          <p:nvSpPr>
            <p:cNvPr id="126" name="Freeform: Shape 125">
              <a:extLst>
                <a:ext uri="{FF2B5EF4-FFF2-40B4-BE49-F238E27FC236}">
                  <a16:creationId xmlns:a16="http://schemas.microsoft.com/office/drawing/2014/main" id="{79AA288C-F188-E036-B07D-EA608AE45E62}"/>
                </a:ext>
              </a:extLst>
            </p:cNvPr>
            <p:cNvSpPr/>
            <p:nvPr/>
          </p:nvSpPr>
          <p:spPr>
            <a:xfrm>
              <a:off x="1736887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127" name="Freeform: Shape 126">
              <a:extLst>
                <a:ext uri="{FF2B5EF4-FFF2-40B4-BE49-F238E27FC236}">
                  <a16:creationId xmlns:a16="http://schemas.microsoft.com/office/drawing/2014/main" id="{D925485D-289C-F1AE-311E-E2E0DBA17C54}"/>
                </a:ext>
              </a:extLst>
            </p:cNvPr>
            <p:cNvSpPr/>
            <p:nvPr/>
          </p:nvSpPr>
          <p:spPr>
            <a:xfrm>
              <a:off x="19109210"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28" name="Freeform: Shape 127">
              <a:extLst>
                <a:ext uri="{FF2B5EF4-FFF2-40B4-BE49-F238E27FC236}">
                  <a16:creationId xmlns:a16="http://schemas.microsoft.com/office/drawing/2014/main" id="{580DAB8D-470C-C311-7C8A-4B52669582B5}"/>
                </a:ext>
              </a:extLst>
            </p:cNvPr>
            <p:cNvSpPr/>
            <p:nvPr/>
          </p:nvSpPr>
          <p:spPr>
            <a:xfrm>
              <a:off x="1997936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29" name="Freeform: Shape 128">
              <a:extLst>
                <a:ext uri="{FF2B5EF4-FFF2-40B4-BE49-F238E27FC236}">
                  <a16:creationId xmlns:a16="http://schemas.microsoft.com/office/drawing/2014/main" id="{763FAD3A-6B59-6CA6-881E-6D0D6128CF18}"/>
                </a:ext>
              </a:extLst>
            </p:cNvPr>
            <p:cNvSpPr/>
            <p:nvPr/>
          </p:nvSpPr>
          <p:spPr>
            <a:xfrm>
              <a:off x="2171970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7" y="113038"/>
                    <a:pt x="0" y="57702"/>
                    <a:pt x="0" y="0"/>
                  </a:cubicBezTo>
                  <a:lnTo>
                    <a:pt x="217539" y="0"/>
                  </a:lnTo>
                  <a:lnTo>
                    <a:pt x="435077" y="0"/>
                  </a:lnTo>
                  <a:cubicBezTo>
                    <a:pt x="435077" y="57702"/>
                    <a:pt x="412155" y="113038"/>
                    <a:pt x="371339" y="153827"/>
                  </a:cubicBezTo>
                  <a:cubicBezTo>
                    <a:pt x="330550" y="194616"/>
                    <a:pt x="275215" y="217539"/>
                    <a:pt x="217539" y="217539"/>
                  </a:cubicBezTo>
                  <a:cubicBezTo>
                    <a:pt x="159838" y="217539"/>
                    <a:pt x="104501" y="194616"/>
                    <a:pt x="63712" y="153827"/>
                  </a:cubicBezTo>
                  <a:close/>
                  <a:moveTo>
                    <a:pt x="63712" y="281250"/>
                  </a:moveTo>
                  <a:cubicBezTo>
                    <a:pt x="22897" y="322066"/>
                    <a:pt x="0" y="377375"/>
                    <a:pt x="0" y="435077"/>
                  </a:cubicBezTo>
                  <a:lnTo>
                    <a:pt x="217539" y="435077"/>
                  </a:lnTo>
                  <a:lnTo>
                    <a:pt x="435077" y="435077"/>
                  </a:lnTo>
                  <a:cubicBezTo>
                    <a:pt x="435077" y="377375"/>
                    <a:pt x="412155" y="322066"/>
                    <a:pt x="371339" y="281250"/>
                  </a:cubicBezTo>
                  <a:cubicBezTo>
                    <a:pt x="330550" y="240462"/>
                    <a:pt x="275215" y="217539"/>
                    <a:pt x="217539" y="217539"/>
                  </a:cubicBezTo>
                  <a:cubicBezTo>
                    <a:pt x="159838" y="217539"/>
                    <a:pt x="104501" y="240462"/>
                    <a:pt x="63712" y="281250"/>
                  </a:cubicBezTo>
                  <a:close/>
                </a:path>
              </a:pathLst>
            </a:custGeom>
            <a:grpFill/>
            <a:ln w="27192" cap="flat">
              <a:noFill/>
              <a:prstDash val="solid"/>
              <a:miter/>
            </a:ln>
          </p:spPr>
          <p:txBody>
            <a:bodyPr rtlCol="0" anchor="ctr"/>
            <a:lstStyle/>
            <a:p>
              <a:endParaRPr lang="uk-UA"/>
            </a:p>
          </p:txBody>
        </p:sp>
        <p:sp>
          <p:nvSpPr>
            <p:cNvPr id="130" name="Freeform: Shape 129">
              <a:extLst>
                <a:ext uri="{FF2B5EF4-FFF2-40B4-BE49-F238E27FC236}">
                  <a16:creationId xmlns:a16="http://schemas.microsoft.com/office/drawing/2014/main" id="{283C5788-3EA5-84DD-A909-14FF3008D298}"/>
                </a:ext>
              </a:extLst>
            </p:cNvPr>
            <p:cNvSpPr/>
            <p:nvPr/>
          </p:nvSpPr>
          <p:spPr>
            <a:xfrm>
              <a:off x="20849520" y="631968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31" name="Freeform: Shape 130">
              <a:extLst>
                <a:ext uri="{FF2B5EF4-FFF2-40B4-BE49-F238E27FC236}">
                  <a16:creationId xmlns:a16="http://schemas.microsoft.com/office/drawing/2014/main" id="{43C06A91-EFEB-C668-5266-77B67716AAD6}"/>
                </a:ext>
              </a:extLst>
            </p:cNvPr>
            <p:cNvSpPr/>
            <p:nvPr/>
          </p:nvSpPr>
          <p:spPr>
            <a:xfrm>
              <a:off x="2258985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32" name="Freeform: Shape 131">
              <a:extLst>
                <a:ext uri="{FF2B5EF4-FFF2-40B4-BE49-F238E27FC236}">
                  <a16:creationId xmlns:a16="http://schemas.microsoft.com/office/drawing/2014/main" id="{242F580B-63C6-DB7F-F10E-4EF445B0B936}"/>
                </a:ext>
              </a:extLst>
            </p:cNvPr>
            <p:cNvSpPr/>
            <p:nvPr/>
          </p:nvSpPr>
          <p:spPr>
            <a:xfrm>
              <a:off x="2346003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33" name="Freeform: Shape 132">
              <a:extLst>
                <a:ext uri="{FF2B5EF4-FFF2-40B4-BE49-F238E27FC236}">
                  <a16:creationId xmlns:a16="http://schemas.microsoft.com/office/drawing/2014/main" id="{4FD2EF04-0E63-83C9-FCB3-49CBD45B32D2}"/>
                </a:ext>
              </a:extLst>
            </p:cNvPr>
            <p:cNvSpPr/>
            <p:nvPr/>
          </p:nvSpPr>
          <p:spPr>
            <a:xfrm>
              <a:off x="2433019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134" name="Freeform: Shape 133">
              <a:extLst>
                <a:ext uri="{FF2B5EF4-FFF2-40B4-BE49-F238E27FC236}">
                  <a16:creationId xmlns:a16="http://schemas.microsoft.com/office/drawing/2014/main" id="{FFFED09C-E787-D92D-8C8A-C9FA07B0BD7D}"/>
                </a:ext>
              </a:extLst>
            </p:cNvPr>
            <p:cNvSpPr/>
            <p:nvPr/>
          </p:nvSpPr>
          <p:spPr>
            <a:xfrm>
              <a:off x="83576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35" name="Freeform: Shape 134">
              <a:extLst>
                <a:ext uri="{FF2B5EF4-FFF2-40B4-BE49-F238E27FC236}">
                  <a16:creationId xmlns:a16="http://schemas.microsoft.com/office/drawing/2014/main" id="{D9D4C8CB-1A95-5C03-D16C-B21E87416E6D}"/>
                </a:ext>
              </a:extLst>
            </p:cNvPr>
            <p:cNvSpPr/>
            <p:nvPr/>
          </p:nvSpPr>
          <p:spPr>
            <a:xfrm>
              <a:off x="-34398" y="1968909"/>
              <a:ext cx="435063" cy="435077"/>
            </a:xfrm>
            <a:custGeom>
              <a:avLst/>
              <a:gdLst>
                <a:gd name="connsiteX0" fmla="*/ 0 w 435063"/>
                <a:gd name="connsiteY0" fmla="*/ 435075 h 435077"/>
                <a:gd name="connsiteX1" fmla="*/ 217525 w 435063"/>
                <a:gd name="connsiteY1" fmla="*/ 435075 h 435077"/>
                <a:gd name="connsiteX2" fmla="*/ 217525 w 435063"/>
                <a:gd name="connsiteY2" fmla="*/ 217547 h 435077"/>
                <a:gd name="connsiteX3" fmla="*/ 0 w 435063"/>
                <a:gd name="connsiteY3" fmla="*/ 435075 h 435077"/>
                <a:gd name="connsiteX4" fmla="*/ 217525 w 435063"/>
                <a:gd name="connsiteY4" fmla="*/ 0 h 435077"/>
                <a:gd name="connsiteX5" fmla="*/ 3 w 435063"/>
                <a:gd name="connsiteY5" fmla="*/ 0 h 435077"/>
                <a:gd name="connsiteX6" fmla="*/ 217525 w 435063"/>
                <a:gd name="connsiteY6" fmla="*/ 217528 h 435077"/>
                <a:gd name="connsiteX7" fmla="*/ 217525 w 435063"/>
                <a:gd name="connsiteY7" fmla="*/ 0 h 435077"/>
                <a:gd name="connsiteX8" fmla="*/ 435064 w 435063"/>
                <a:gd name="connsiteY8" fmla="*/ 435077 h 435077"/>
                <a:gd name="connsiteX9" fmla="*/ 217552 w 435063"/>
                <a:gd name="connsiteY9" fmla="*/ 435077 h 435077"/>
                <a:gd name="connsiteX10" fmla="*/ 435064 w 435063"/>
                <a:gd name="connsiteY10" fmla="*/ 217547 h 435077"/>
                <a:gd name="connsiteX11" fmla="*/ 435064 w 435063"/>
                <a:gd name="connsiteY11" fmla="*/ 435077 h 435077"/>
                <a:gd name="connsiteX12" fmla="*/ 435064 w 435063"/>
                <a:gd name="connsiteY12" fmla="*/ 3 h 435077"/>
                <a:gd name="connsiteX13" fmla="*/ 217552 w 435063"/>
                <a:gd name="connsiteY13" fmla="*/ 3 h 435077"/>
                <a:gd name="connsiteX14" fmla="*/ 435064 w 435063"/>
                <a:gd name="connsiteY14" fmla="*/ 217531 h 435077"/>
                <a:gd name="connsiteX15" fmla="*/ 435064 w 435063"/>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63" h="435077">
                  <a:moveTo>
                    <a:pt x="0" y="435075"/>
                  </a:moveTo>
                  <a:lnTo>
                    <a:pt x="217525" y="435075"/>
                  </a:lnTo>
                  <a:lnTo>
                    <a:pt x="217525" y="217547"/>
                  </a:lnTo>
                  <a:lnTo>
                    <a:pt x="0" y="435075"/>
                  </a:lnTo>
                  <a:close/>
                  <a:moveTo>
                    <a:pt x="217525" y="0"/>
                  </a:moveTo>
                  <a:lnTo>
                    <a:pt x="3" y="0"/>
                  </a:lnTo>
                  <a:lnTo>
                    <a:pt x="217525" y="217528"/>
                  </a:lnTo>
                  <a:lnTo>
                    <a:pt x="217525" y="0"/>
                  </a:lnTo>
                  <a:close/>
                  <a:moveTo>
                    <a:pt x="435064" y="435077"/>
                  </a:moveTo>
                  <a:lnTo>
                    <a:pt x="217552" y="435077"/>
                  </a:lnTo>
                  <a:lnTo>
                    <a:pt x="435064" y="217547"/>
                  </a:lnTo>
                  <a:lnTo>
                    <a:pt x="435064" y="435077"/>
                  </a:lnTo>
                  <a:close/>
                  <a:moveTo>
                    <a:pt x="435064" y="3"/>
                  </a:moveTo>
                  <a:lnTo>
                    <a:pt x="217552" y="3"/>
                  </a:lnTo>
                  <a:lnTo>
                    <a:pt x="435064" y="217531"/>
                  </a:lnTo>
                  <a:lnTo>
                    <a:pt x="435064" y="3"/>
                  </a:lnTo>
                  <a:close/>
                </a:path>
              </a:pathLst>
            </a:custGeom>
            <a:grpFill/>
            <a:ln w="27192" cap="flat">
              <a:noFill/>
              <a:prstDash val="solid"/>
              <a:miter/>
            </a:ln>
          </p:spPr>
          <p:txBody>
            <a:bodyPr rtlCol="0" anchor="ctr"/>
            <a:lstStyle/>
            <a:p>
              <a:endParaRPr lang="uk-UA"/>
            </a:p>
          </p:txBody>
        </p:sp>
        <p:sp>
          <p:nvSpPr>
            <p:cNvPr id="136" name="Freeform: Shape 135">
              <a:extLst>
                <a:ext uri="{FF2B5EF4-FFF2-40B4-BE49-F238E27FC236}">
                  <a16:creationId xmlns:a16="http://schemas.microsoft.com/office/drawing/2014/main" id="{9457E08C-E62B-04F0-7C93-D85EB2CE80CF}"/>
                </a:ext>
              </a:extLst>
            </p:cNvPr>
            <p:cNvSpPr/>
            <p:nvPr/>
          </p:nvSpPr>
          <p:spPr>
            <a:xfrm>
              <a:off x="1705924" y="1968909"/>
              <a:ext cx="435077" cy="435077"/>
            </a:xfrm>
            <a:custGeom>
              <a:avLst/>
              <a:gdLst>
                <a:gd name="connsiteX0" fmla="*/ 371366 w 435077"/>
                <a:gd name="connsiteY0" fmla="*/ 63714 h 435077"/>
                <a:gd name="connsiteX1" fmla="*/ 435077 w 435077"/>
                <a:gd name="connsiteY1" fmla="*/ 217539 h 435077"/>
                <a:gd name="connsiteX2" fmla="*/ 217729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3 h 435077"/>
                <a:gd name="connsiteX8" fmla="*/ 217375 w 435077"/>
                <a:gd name="connsiteY8" fmla="*/ 217539 h 435077"/>
                <a:gd name="connsiteX9" fmla="*/ 0 w 435077"/>
                <a:gd name="connsiteY9" fmla="*/ 217539 h 435077"/>
                <a:gd name="connsiteX10" fmla="*/ 63711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4" y="104511"/>
                    <a:pt x="435077" y="159842"/>
                    <a:pt x="435077" y="217539"/>
                  </a:cubicBezTo>
                  <a:lnTo>
                    <a:pt x="217729" y="217539"/>
                  </a:lnTo>
                  <a:cubicBezTo>
                    <a:pt x="275349" y="217582"/>
                    <a:pt x="330604" y="240497"/>
                    <a:pt x="371366" y="281253"/>
                  </a:cubicBezTo>
                  <a:cubicBezTo>
                    <a:pt x="412154" y="322050"/>
                    <a:pt x="435077" y="377381"/>
                    <a:pt x="435077" y="435077"/>
                  </a:cubicBezTo>
                  <a:lnTo>
                    <a:pt x="217539" y="435077"/>
                  </a:lnTo>
                  <a:lnTo>
                    <a:pt x="0" y="435077"/>
                  </a:lnTo>
                  <a:cubicBezTo>
                    <a:pt x="0" y="377381"/>
                    <a:pt x="22923" y="322050"/>
                    <a:pt x="63711" y="281253"/>
                  </a:cubicBezTo>
                  <a:cubicBezTo>
                    <a:pt x="104473" y="240497"/>
                    <a:pt x="159755" y="217582"/>
                    <a:pt x="217375" y="217539"/>
                  </a:cubicBezTo>
                  <a:lnTo>
                    <a:pt x="0" y="217539"/>
                  </a:lnTo>
                  <a:cubicBezTo>
                    <a:pt x="0" y="159842"/>
                    <a:pt x="22923" y="104511"/>
                    <a:pt x="63711" y="63714"/>
                  </a:cubicBezTo>
                  <a:cubicBezTo>
                    <a:pt x="104527" y="22918"/>
                    <a:pt x="159836" y="0"/>
                    <a:pt x="217539" y="0"/>
                  </a:cubicBezTo>
                  <a:cubicBezTo>
                    <a:pt x="275241" y="0"/>
                    <a:pt x="330577" y="22918"/>
                    <a:pt x="371366" y="63714"/>
                  </a:cubicBezTo>
                  <a:close/>
                </a:path>
              </a:pathLst>
            </a:custGeom>
            <a:grpFill/>
            <a:ln w="27192" cap="flat">
              <a:noFill/>
              <a:prstDash val="solid"/>
              <a:miter/>
            </a:ln>
          </p:spPr>
          <p:txBody>
            <a:bodyPr rtlCol="0" anchor="ctr"/>
            <a:lstStyle/>
            <a:p>
              <a:endParaRPr lang="uk-UA"/>
            </a:p>
          </p:txBody>
        </p:sp>
        <p:sp>
          <p:nvSpPr>
            <p:cNvPr id="137" name="Freeform: Shape 136">
              <a:extLst>
                <a:ext uri="{FF2B5EF4-FFF2-40B4-BE49-F238E27FC236}">
                  <a16:creationId xmlns:a16="http://schemas.microsoft.com/office/drawing/2014/main" id="{51559FF8-3748-8875-5797-2DE143EB1F6F}"/>
                </a:ext>
              </a:extLst>
            </p:cNvPr>
            <p:cNvSpPr/>
            <p:nvPr/>
          </p:nvSpPr>
          <p:spPr>
            <a:xfrm>
              <a:off x="2576106"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0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50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0" y="217541"/>
                  </a:lnTo>
                  <a:lnTo>
                    <a:pt x="435077" y="217541"/>
                  </a:lnTo>
                  <a:lnTo>
                    <a:pt x="435077" y="217536"/>
                  </a:lnTo>
                  <a:lnTo>
                    <a:pt x="435077" y="217533"/>
                  </a:lnTo>
                  <a:lnTo>
                    <a:pt x="435050"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38" name="Freeform: Shape 137">
              <a:extLst>
                <a:ext uri="{FF2B5EF4-FFF2-40B4-BE49-F238E27FC236}">
                  <a16:creationId xmlns:a16="http://schemas.microsoft.com/office/drawing/2014/main" id="{E7773469-E5FD-30F9-74D7-FFD898C4274A}"/>
                </a:ext>
              </a:extLst>
            </p:cNvPr>
            <p:cNvSpPr/>
            <p:nvPr/>
          </p:nvSpPr>
          <p:spPr>
            <a:xfrm>
              <a:off x="4316416" y="196890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5"/>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139" name="Freeform: Shape 138">
              <a:extLst>
                <a:ext uri="{FF2B5EF4-FFF2-40B4-BE49-F238E27FC236}">
                  <a16:creationId xmlns:a16="http://schemas.microsoft.com/office/drawing/2014/main" id="{E741466A-19C1-9A23-E8CD-E29D3094483D}"/>
                </a:ext>
              </a:extLst>
            </p:cNvPr>
            <p:cNvSpPr/>
            <p:nvPr/>
          </p:nvSpPr>
          <p:spPr>
            <a:xfrm>
              <a:off x="3446261"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6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6" y="435077"/>
                  </a:lnTo>
                  <a:lnTo>
                    <a:pt x="435077" y="217547"/>
                  </a:lnTo>
                  <a:lnTo>
                    <a:pt x="435077" y="435077"/>
                  </a:lnTo>
                  <a:close/>
                  <a:moveTo>
                    <a:pt x="435077" y="3"/>
                  </a:moveTo>
                  <a:lnTo>
                    <a:pt x="217566" y="3"/>
                  </a:lnTo>
                  <a:lnTo>
                    <a:pt x="435077" y="217531"/>
                  </a:lnTo>
                  <a:lnTo>
                    <a:pt x="435077" y="3"/>
                  </a:lnTo>
                  <a:close/>
                </a:path>
              </a:pathLst>
            </a:custGeom>
            <a:grpFill/>
            <a:ln w="27192" cap="flat">
              <a:noFill/>
              <a:prstDash val="solid"/>
              <a:miter/>
            </a:ln>
          </p:spPr>
          <p:txBody>
            <a:bodyPr rtlCol="0" anchor="ctr"/>
            <a:lstStyle/>
            <a:p>
              <a:endParaRPr lang="uk-UA"/>
            </a:p>
          </p:txBody>
        </p:sp>
        <p:sp>
          <p:nvSpPr>
            <p:cNvPr id="140" name="Freeform: Shape 139">
              <a:extLst>
                <a:ext uri="{FF2B5EF4-FFF2-40B4-BE49-F238E27FC236}">
                  <a16:creationId xmlns:a16="http://schemas.microsoft.com/office/drawing/2014/main" id="{BAEE9FED-E85C-EB86-AAE9-D2663D6CFF3D}"/>
                </a:ext>
              </a:extLst>
            </p:cNvPr>
            <p:cNvSpPr/>
            <p:nvPr/>
          </p:nvSpPr>
          <p:spPr>
            <a:xfrm>
              <a:off x="5186597" y="1968909"/>
              <a:ext cx="435077" cy="435077"/>
            </a:xfrm>
            <a:custGeom>
              <a:avLst/>
              <a:gdLst>
                <a:gd name="connsiteX0" fmla="*/ 371366 w 435077"/>
                <a:gd name="connsiteY0" fmla="*/ 63714 h 435077"/>
                <a:gd name="connsiteX1" fmla="*/ 435077 w 435077"/>
                <a:gd name="connsiteY1" fmla="*/ 217539 h 435077"/>
                <a:gd name="connsiteX2" fmla="*/ 217702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5" y="104511"/>
                    <a:pt x="435077" y="159842"/>
                    <a:pt x="435077" y="217539"/>
                  </a:cubicBezTo>
                  <a:lnTo>
                    <a:pt x="217702" y="217539"/>
                  </a:lnTo>
                  <a:cubicBezTo>
                    <a:pt x="275350" y="217582"/>
                    <a:pt x="330605" y="240497"/>
                    <a:pt x="371366" y="281253"/>
                  </a:cubicBezTo>
                  <a:cubicBezTo>
                    <a:pt x="412155" y="322050"/>
                    <a:pt x="435077" y="377381"/>
                    <a:pt x="435077" y="435077"/>
                  </a:cubicBezTo>
                  <a:lnTo>
                    <a:pt x="217539" y="435077"/>
                  </a:lnTo>
                  <a:lnTo>
                    <a:pt x="0" y="435077"/>
                  </a:lnTo>
                  <a:cubicBezTo>
                    <a:pt x="0" y="377381"/>
                    <a:pt x="22924" y="322050"/>
                    <a:pt x="63712" y="281253"/>
                  </a:cubicBezTo>
                  <a:cubicBezTo>
                    <a:pt x="104473" y="240497"/>
                    <a:pt x="159728" y="217582"/>
                    <a:pt x="217376" y="217539"/>
                  </a:cubicBezTo>
                  <a:lnTo>
                    <a:pt x="0" y="217539"/>
                  </a:lnTo>
                  <a:cubicBezTo>
                    <a:pt x="0" y="159842"/>
                    <a:pt x="22924" y="104511"/>
                    <a:pt x="63712" y="63714"/>
                  </a:cubicBezTo>
                  <a:cubicBezTo>
                    <a:pt x="104501" y="22918"/>
                    <a:pt x="159837" y="0"/>
                    <a:pt x="217539" y="0"/>
                  </a:cubicBezTo>
                  <a:cubicBezTo>
                    <a:pt x="275241" y="0"/>
                    <a:pt x="330550" y="22918"/>
                    <a:pt x="371366" y="63714"/>
                  </a:cubicBezTo>
                  <a:close/>
                </a:path>
              </a:pathLst>
            </a:custGeom>
            <a:grpFill/>
            <a:ln w="27192" cap="flat">
              <a:noFill/>
              <a:prstDash val="solid"/>
              <a:miter/>
            </a:ln>
          </p:spPr>
          <p:txBody>
            <a:bodyPr rtlCol="0" anchor="ctr"/>
            <a:lstStyle/>
            <a:p>
              <a:endParaRPr lang="uk-UA"/>
            </a:p>
          </p:txBody>
        </p:sp>
        <p:sp>
          <p:nvSpPr>
            <p:cNvPr id="141" name="Freeform: Shape 140">
              <a:extLst>
                <a:ext uri="{FF2B5EF4-FFF2-40B4-BE49-F238E27FC236}">
                  <a16:creationId xmlns:a16="http://schemas.microsoft.com/office/drawing/2014/main" id="{A597CFC6-7325-B538-DCC8-5C6B8C76C9FF}"/>
                </a:ext>
              </a:extLst>
            </p:cNvPr>
            <p:cNvSpPr/>
            <p:nvPr/>
          </p:nvSpPr>
          <p:spPr>
            <a:xfrm>
              <a:off x="6056752"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77 w 435077"/>
                <a:gd name="connsiteY5" fmla="*/ 217533 h 435074"/>
                <a:gd name="connsiteX6" fmla="*/ 435077 w 435077"/>
                <a:gd name="connsiteY6" fmla="*/ 217533 h 435074"/>
                <a:gd name="connsiteX7" fmla="*/ 435077 w 435077"/>
                <a:gd name="connsiteY7" fmla="*/ 217539 h 435074"/>
                <a:gd name="connsiteX8" fmla="*/ 435077 w 435077"/>
                <a:gd name="connsiteY8" fmla="*/ 217541 h 435074"/>
                <a:gd name="connsiteX9" fmla="*/ 435077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77" y="217533"/>
                  </a:lnTo>
                  <a:lnTo>
                    <a:pt x="435077" y="217533"/>
                  </a:lnTo>
                  <a:lnTo>
                    <a:pt x="435077" y="217539"/>
                  </a:lnTo>
                  <a:lnTo>
                    <a:pt x="435077" y="217541"/>
                  </a:lnTo>
                  <a:lnTo>
                    <a:pt x="435077"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142" name="Freeform: Shape 141">
              <a:extLst>
                <a:ext uri="{FF2B5EF4-FFF2-40B4-BE49-F238E27FC236}">
                  <a16:creationId xmlns:a16="http://schemas.microsoft.com/office/drawing/2014/main" id="{56586DBD-C264-269C-A16E-7332FD0F2219}"/>
                </a:ext>
              </a:extLst>
            </p:cNvPr>
            <p:cNvSpPr/>
            <p:nvPr/>
          </p:nvSpPr>
          <p:spPr>
            <a:xfrm>
              <a:off x="779706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143" name="Freeform: Shape 142">
              <a:extLst>
                <a:ext uri="{FF2B5EF4-FFF2-40B4-BE49-F238E27FC236}">
                  <a16:creationId xmlns:a16="http://schemas.microsoft.com/office/drawing/2014/main" id="{3150BABF-813E-B0A3-FBE3-E477FB66D2ED}"/>
                </a:ext>
              </a:extLst>
            </p:cNvPr>
            <p:cNvSpPr/>
            <p:nvPr/>
          </p:nvSpPr>
          <p:spPr>
            <a:xfrm>
              <a:off x="6926907"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44" name="Freeform: Shape 143">
              <a:extLst>
                <a:ext uri="{FF2B5EF4-FFF2-40B4-BE49-F238E27FC236}">
                  <a16:creationId xmlns:a16="http://schemas.microsoft.com/office/drawing/2014/main" id="{1BF18B8C-7A76-714B-6819-27332C8FA825}"/>
                </a:ext>
              </a:extLst>
            </p:cNvPr>
            <p:cNvSpPr/>
            <p:nvPr/>
          </p:nvSpPr>
          <p:spPr>
            <a:xfrm>
              <a:off x="8667217" y="1968909"/>
              <a:ext cx="435104" cy="435077"/>
            </a:xfrm>
            <a:custGeom>
              <a:avLst/>
              <a:gdLst>
                <a:gd name="connsiteX0" fmla="*/ 371366 w 435104"/>
                <a:gd name="connsiteY0" fmla="*/ 63714 h 435077"/>
                <a:gd name="connsiteX1" fmla="*/ 435077 w 435104"/>
                <a:gd name="connsiteY1" fmla="*/ 217539 h 435077"/>
                <a:gd name="connsiteX2" fmla="*/ 217730 w 435104"/>
                <a:gd name="connsiteY2" fmla="*/ 217539 h 435077"/>
                <a:gd name="connsiteX3" fmla="*/ 371366 w 435104"/>
                <a:gd name="connsiteY3" fmla="*/ 281253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3 h 435077"/>
                <a:gd name="connsiteX8" fmla="*/ 217376 w 435104"/>
                <a:gd name="connsiteY8" fmla="*/ 217539 h 435077"/>
                <a:gd name="connsiteX9" fmla="*/ 0 w 435104"/>
                <a:gd name="connsiteY9" fmla="*/ 217539 h 435077"/>
                <a:gd name="connsiteX10" fmla="*/ 63739 w 435104"/>
                <a:gd name="connsiteY10" fmla="*/ 63714 h 435077"/>
                <a:gd name="connsiteX11" fmla="*/ 217539 w 435104"/>
                <a:gd name="connsiteY11" fmla="*/ 0 h 435077"/>
                <a:gd name="connsiteX12" fmla="*/ 371366 w 435104"/>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4"/>
                  </a:moveTo>
                  <a:cubicBezTo>
                    <a:pt x="412182" y="104511"/>
                    <a:pt x="435077" y="159842"/>
                    <a:pt x="435077" y="217539"/>
                  </a:cubicBezTo>
                  <a:lnTo>
                    <a:pt x="217730" y="217539"/>
                  </a:lnTo>
                  <a:cubicBezTo>
                    <a:pt x="275350" y="217582"/>
                    <a:pt x="330632" y="240497"/>
                    <a:pt x="371366" y="281253"/>
                  </a:cubicBezTo>
                  <a:cubicBezTo>
                    <a:pt x="412182" y="322050"/>
                    <a:pt x="435105" y="377381"/>
                    <a:pt x="435105" y="435077"/>
                  </a:cubicBezTo>
                  <a:lnTo>
                    <a:pt x="217566" y="435077"/>
                  </a:lnTo>
                  <a:lnTo>
                    <a:pt x="27" y="435077"/>
                  </a:lnTo>
                  <a:cubicBezTo>
                    <a:pt x="27" y="377381"/>
                    <a:pt x="22924" y="322050"/>
                    <a:pt x="63739" y="281253"/>
                  </a:cubicBezTo>
                  <a:cubicBezTo>
                    <a:pt x="104501" y="240497"/>
                    <a:pt x="159755" y="217582"/>
                    <a:pt x="217376" y="217539"/>
                  </a:cubicBezTo>
                  <a:lnTo>
                    <a:pt x="0" y="217539"/>
                  </a:lnTo>
                  <a:cubicBezTo>
                    <a:pt x="0" y="159842"/>
                    <a:pt x="22924" y="104511"/>
                    <a:pt x="63739" y="63714"/>
                  </a:cubicBezTo>
                  <a:cubicBezTo>
                    <a:pt x="104527" y="22918"/>
                    <a:pt x="159864" y="0"/>
                    <a:pt x="217539" y="0"/>
                  </a:cubicBezTo>
                  <a:cubicBezTo>
                    <a:pt x="275241" y="0"/>
                    <a:pt x="330578" y="22918"/>
                    <a:pt x="371366" y="63714"/>
                  </a:cubicBezTo>
                  <a:close/>
                </a:path>
              </a:pathLst>
            </a:custGeom>
            <a:grpFill/>
            <a:ln w="27192" cap="flat">
              <a:noFill/>
              <a:prstDash val="solid"/>
              <a:miter/>
            </a:ln>
          </p:spPr>
          <p:txBody>
            <a:bodyPr rtlCol="0" anchor="ctr"/>
            <a:lstStyle/>
            <a:p>
              <a:endParaRPr lang="uk-UA"/>
            </a:p>
          </p:txBody>
        </p:sp>
        <p:sp>
          <p:nvSpPr>
            <p:cNvPr id="145" name="Freeform: Shape 144">
              <a:extLst>
                <a:ext uri="{FF2B5EF4-FFF2-40B4-BE49-F238E27FC236}">
                  <a16:creationId xmlns:a16="http://schemas.microsoft.com/office/drawing/2014/main" id="{8E18CE4D-9398-C525-3AA6-16DF218CD4DD}"/>
                </a:ext>
              </a:extLst>
            </p:cNvPr>
            <p:cNvSpPr/>
            <p:nvPr/>
          </p:nvSpPr>
          <p:spPr>
            <a:xfrm>
              <a:off x="9537399"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50 w 435077"/>
                <a:gd name="connsiteY5" fmla="*/ 217533 h 435074"/>
                <a:gd name="connsiteX6" fmla="*/ 435077 w 435077"/>
                <a:gd name="connsiteY6" fmla="*/ 217533 h 435074"/>
                <a:gd name="connsiteX7" fmla="*/ 435050 w 435077"/>
                <a:gd name="connsiteY7" fmla="*/ 217539 h 435074"/>
                <a:gd name="connsiteX8" fmla="*/ 435077 w 435077"/>
                <a:gd name="connsiteY8" fmla="*/ 217541 h 435074"/>
                <a:gd name="connsiteX9" fmla="*/ 435050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50" y="217533"/>
                  </a:lnTo>
                  <a:lnTo>
                    <a:pt x="435077" y="217533"/>
                  </a:lnTo>
                  <a:lnTo>
                    <a:pt x="435050" y="217539"/>
                  </a:lnTo>
                  <a:lnTo>
                    <a:pt x="435077" y="217541"/>
                  </a:lnTo>
                  <a:lnTo>
                    <a:pt x="435050"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146" name="Freeform: Shape 145">
              <a:extLst>
                <a:ext uri="{FF2B5EF4-FFF2-40B4-BE49-F238E27FC236}">
                  <a16:creationId xmlns:a16="http://schemas.microsoft.com/office/drawing/2014/main" id="{34EDEEF5-44AB-4695-6736-C2B898D377DE}"/>
                </a:ext>
              </a:extLst>
            </p:cNvPr>
            <p:cNvSpPr/>
            <p:nvPr/>
          </p:nvSpPr>
          <p:spPr>
            <a:xfrm>
              <a:off x="1127770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47" name="Freeform: Shape 146">
              <a:extLst>
                <a:ext uri="{FF2B5EF4-FFF2-40B4-BE49-F238E27FC236}">
                  <a16:creationId xmlns:a16="http://schemas.microsoft.com/office/drawing/2014/main" id="{48C24EB3-9C4A-E359-C1B5-20D13710D7DC}"/>
                </a:ext>
              </a:extLst>
            </p:cNvPr>
            <p:cNvSpPr/>
            <p:nvPr/>
          </p:nvSpPr>
          <p:spPr>
            <a:xfrm>
              <a:off x="10407554" y="1968909"/>
              <a:ext cx="435077" cy="435077"/>
            </a:xfrm>
            <a:custGeom>
              <a:avLst/>
              <a:gdLst>
                <a:gd name="connsiteX0" fmla="*/ 0 w 435077"/>
                <a:gd name="connsiteY0" fmla="*/ 435075 h 435077"/>
                <a:gd name="connsiteX1" fmla="*/ 217511 w 435077"/>
                <a:gd name="connsiteY1" fmla="*/ 435075 h 435077"/>
                <a:gd name="connsiteX2" fmla="*/ 217511 w 435077"/>
                <a:gd name="connsiteY2" fmla="*/ 217547 h 435077"/>
                <a:gd name="connsiteX3" fmla="*/ 0 w 435077"/>
                <a:gd name="connsiteY3" fmla="*/ 435075 h 435077"/>
                <a:gd name="connsiteX4" fmla="*/ 217511 w 435077"/>
                <a:gd name="connsiteY4" fmla="*/ 0 h 435077"/>
                <a:gd name="connsiteX5" fmla="*/ 0 w 435077"/>
                <a:gd name="connsiteY5" fmla="*/ 0 h 435077"/>
                <a:gd name="connsiteX6" fmla="*/ 217511 w 435077"/>
                <a:gd name="connsiteY6" fmla="*/ 217528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5"/>
                  </a:moveTo>
                  <a:lnTo>
                    <a:pt x="217511" y="435075"/>
                  </a:lnTo>
                  <a:lnTo>
                    <a:pt x="217511" y="217547"/>
                  </a:lnTo>
                  <a:lnTo>
                    <a:pt x="0" y="435075"/>
                  </a:lnTo>
                  <a:close/>
                  <a:moveTo>
                    <a:pt x="217511" y="0"/>
                  </a:moveTo>
                  <a:lnTo>
                    <a:pt x="0" y="0"/>
                  </a:lnTo>
                  <a:lnTo>
                    <a:pt x="217511" y="217528"/>
                  </a:lnTo>
                  <a:lnTo>
                    <a:pt x="217511"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48" name="Freeform: Shape 147">
              <a:extLst>
                <a:ext uri="{FF2B5EF4-FFF2-40B4-BE49-F238E27FC236}">
                  <a16:creationId xmlns:a16="http://schemas.microsoft.com/office/drawing/2014/main" id="{0705C804-C665-8317-F579-B59C4B824748}"/>
                </a:ext>
              </a:extLst>
            </p:cNvPr>
            <p:cNvSpPr/>
            <p:nvPr/>
          </p:nvSpPr>
          <p:spPr>
            <a:xfrm>
              <a:off x="12147864" y="1968909"/>
              <a:ext cx="435103" cy="435077"/>
            </a:xfrm>
            <a:custGeom>
              <a:avLst/>
              <a:gdLst>
                <a:gd name="connsiteX0" fmla="*/ 371365 w 435103"/>
                <a:gd name="connsiteY0" fmla="*/ 63714 h 435077"/>
                <a:gd name="connsiteX1" fmla="*/ 435077 w 435103"/>
                <a:gd name="connsiteY1" fmla="*/ 217539 h 435077"/>
                <a:gd name="connsiteX2" fmla="*/ 217728 w 435103"/>
                <a:gd name="connsiteY2" fmla="*/ 217539 h 435077"/>
                <a:gd name="connsiteX3" fmla="*/ 371365 w 435103"/>
                <a:gd name="connsiteY3" fmla="*/ 281253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3 h 435077"/>
                <a:gd name="connsiteX8" fmla="*/ 217374 w 435103"/>
                <a:gd name="connsiteY8" fmla="*/ 217539 h 435077"/>
                <a:gd name="connsiteX9" fmla="*/ 0 w 435103"/>
                <a:gd name="connsiteY9" fmla="*/ 217539 h 435077"/>
                <a:gd name="connsiteX10" fmla="*/ 63739 w 435103"/>
                <a:gd name="connsiteY10" fmla="*/ 63714 h 435077"/>
                <a:gd name="connsiteX11" fmla="*/ 217539 w 435103"/>
                <a:gd name="connsiteY11" fmla="*/ 0 h 435077"/>
                <a:gd name="connsiteX12" fmla="*/ 371365 w 435103"/>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4"/>
                  </a:moveTo>
                  <a:cubicBezTo>
                    <a:pt x="412180" y="104511"/>
                    <a:pt x="435077" y="159842"/>
                    <a:pt x="435077" y="217539"/>
                  </a:cubicBezTo>
                  <a:lnTo>
                    <a:pt x="217728" y="217539"/>
                  </a:lnTo>
                  <a:cubicBezTo>
                    <a:pt x="275349" y="217582"/>
                    <a:pt x="330632" y="240497"/>
                    <a:pt x="371365" y="281253"/>
                  </a:cubicBezTo>
                  <a:cubicBezTo>
                    <a:pt x="412180" y="322050"/>
                    <a:pt x="435104" y="377381"/>
                    <a:pt x="435104" y="435077"/>
                  </a:cubicBezTo>
                  <a:lnTo>
                    <a:pt x="217565" y="435077"/>
                  </a:lnTo>
                  <a:lnTo>
                    <a:pt x="27" y="435077"/>
                  </a:lnTo>
                  <a:cubicBezTo>
                    <a:pt x="27" y="377381"/>
                    <a:pt x="22922" y="322050"/>
                    <a:pt x="63739" y="281253"/>
                  </a:cubicBezTo>
                  <a:cubicBezTo>
                    <a:pt x="104499" y="240497"/>
                    <a:pt x="159755" y="217582"/>
                    <a:pt x="217374" y="217539"/>
                  </a:cubicBezTo>
                  <a:lnTo>
                    <a:pt x="0" y="217539"/>
                  </a:lnTo>
                  <a:cubicBezTo>
                    <a:pt x="0" y="159842"/>
                    <a:pt x="22922" y="104511"/>
                    <a:pt x="63739" y="63714"/>
                  </a:cubicBezTo>
                  <a:cubicBezTo>
                    <a:pt x="104527" y="22918"/>
                    <a:pt x="159863" y="0"/>
                    <a:pt x="217539" y="0"/>
                  </a:cubicBezTo>
                  <a:cubicBezTo>
                    <a:pt x="275239" y="0"/>
                    <a:pt x="330577" y="22918"/>
                    <a:pt x="371365" y="63714"/>
                  </a:cubicBezTo>
                  <a:close/>
                </a:path>
              </a:pathLst>
            </a:custGeom>
            <a:grpFill/>
            <a:ln w="27192" cap="flat">
              <a:noFill/>
              <a:prstDash val="solid"/>
              <a:miter/>
            </a:ln>
          </p:spPr>
          <p:txBody>
            <a:bodyPr rtlCol="0" anchor="ctr"/>
            <a:lstStyle/>
            <a:p>
              <a:endParaRPr lang="uk-UA"/>
            </a:p>
          </p:txBody>
        </p:sp>
        <p:sp>
          <p:nvSpPr>
            <p:cNvPr id="149" name="Freeform: Shape 148">
              <a:extLst>
                <a:ext uri="{FF2B5EF4-FFF2-40B4-BE49-F238E27FC236}">
                  <a16:creationId xmlns:a16="http://schemas.microsoft.com/office/drawing/2014/main" id="{5020E2B4-96EF-0F90-D2FD-BD3CA19CA0FA}"/>
                </a:ext>
              </a:extLst>
            </p:cNvPr>
            <p:cNvSpPr/>
            <p:nvPr/>
          </p:nvSpPr>
          <p:spPr>
            <a:xfrm>
              <a:off x="13017991" y="1968906"/>
              <a:ext cx="435077" cy="435077"/>
            </a:xfrm>
            <a:custGeom>
              <a:avLst/>
              <a:gdLst>
                <a:gd name="connsiteX0" fmla="*/ 217539 w 435077"/>
                <a:gd name="connsiteY0" fmla="*/ 217533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2 h 435077"/>
                <a:gd name="connsiteX7" fmla="*/ 435077 w 435077"/>
                <a:gd name="connsiteY7" fmla="*/ 217541 h 435077"/>
                <a:gd name="connsiteX8" fmla="*/ 435077 w 435077"/>
                <a:gd name="connsiteY8" fmla="*/ 217541 h 435077"/>
                <a:gd name="connsiteX9" fmla="*/ 435077 w 435077"/>
                <a:gd name="connsiteY9" fmla="*/ 217539 h 435077"/>
                <a:gd name="connsiteX10" fmla="*/ 435077 w 435077"/>
                <a:gd name="connsiteY10" fmla="*/ 217533 h 435077"/>
                <a:gd name="connsiteX11" fmla="*/ 435077 w 435077"/>
                <a:gd name="connsiteY11" fmla="*/ 217533 h 435077"/>
                <a:gd name="connsiteX12" fmla="*/ 217539 w 435077"/>
                <a:gd name="connsiteY12" fmla="*/ 5 h 435077"/>
                <a:gd name="connsiteX13" fmla="*/ 217539 w 435077"/>
                <a:gd name="connsiteY13" fmla="*/ 217533 h 435077"/>
                <a:gd name="connsiteX14" fmla="*/ 217539 w 435077"/>
                <a:gd name="connsiteY14" fmla="*/ 21753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3"/>
                  </a:moveTo>
                  <a:lnTo>
                    <a:pt x="217539" y="0"/>
                  </a:lnTo>
                  <a:lnTo>
                    <a:pt x="0" y="0"/>
                  </a:lnTo>
                  <a:lnTo>
                    <a:pt x="217539" y="217539"/>
                  </a:lnTo>
                  <a:lnTo>
                    <a:pt x="0" y="435077"/>
                  </a:lnTo>
                  <a:lnTo>
                    <a:pt x="217539" y="435077"/>
                  </a:lnTo>
                  <a:lnTo>
                    <a:pt x="217539" y="435072"/>
                  </a:lnTo>
                  <a:lnTo>
                    <a:pt x="435077" y="217541"/>
                  </a:lnTo>
                  <a:lnTo>
                    <a:pt x="435077" y="217541"/>
                  </a:lnTo>
                  <a:lnTo>
                    <a:pt x="435077" y="217539"/>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50" name="Freeform: Shape 149">
              <a:extLst>
                <a:ext uri="{FF2B5EF4-FFF2-40B4-BE49-F238E27FC236}">
                  <a16:creationId xmlns:a16="http://schemas.microsoft.com/office/drawing/2014/main" id="{2F0FF714-63B8-BDBC-7A7C-EAD8EF140D2E}"/>
                </a:ext>
              </a:extLst>
            </p:cNvPr>
            <p:cNvSpPr/>
            <p:nvPr/>
          </p:nvSpPr>
          <p:spPr>
            <a:xfrm>
              <a:off x="14758382" y="196890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5"/>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151" name="Freeform: Shape 150">
              <a:extLst>
                <a:ext uri="{FF2B5EF4-FFF2-40B4-BE49-F238E27FC236}">
                  <a16:creationId xmlns:a16="http://schemas.microsoft.com/office/drawing/2014/main" id="{56A12373-A3DB-5A08-3169-2B8B97720490}"/>
                </a:ext>
              </a:extLst>
            </p:cNvPr>
            <p:cNvSpPr/>
            <p:nvPr/>
          </p:nvSpPr>
          <p:spPr>
            <a:xfrm>
              <a:off x="1388820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152" name="Freeform: Shape 151">
              <a:extLst>
                <a:ext uri="{FF2B5EF4-FFF2-40B4-BE49-F238E27FC236}">
                  <a16:creationId xmlns:a16="http://schemas.microsoft.com/office/drawing/2014/main" id="{5B6562B5-91B8-987F-608E-7885E50185C7}"/>
                </a:ext>
              </a:extLst>
            </p:cNvPr>
            <p:cNvSpPr/>
            <p:nvPr/>
          </p:nvSpPr>
          <p:spPr>
            <a:xfrm>
              <a:off x="15628536" y="1968909"/>
              <a:ext cx="435077" cy="435077"/>
            </a:xfrm>
            <a:custGeom>
              <a:avLst/>
              <a:gdLst>
                <a:gd name="connsiteX0" fmla="*/ 371367 w 435077"/>
                <a:gd name="connsiteY0" fmla="*/ 63714 h 435077"/>
                <a:gd name="connsiteX1" fmla="*/ 435077 w 435077"/>
                <a:gd name="connsiteY1" fmla="*/ 217539 h 435077"/>
                <a:gd name="connsiteX2" fmla="*/ 217730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30" y="217539"/>
                  </a:lnTo>
                  <a:cubicBezTo>
                    <a:pt x="275351" y="217582"/>
                    <a:pt x="330605" y="240497"/>
                    <a:pt x="371367" y="281253"/>
                  </a:cubicBezTo>
                  <a:cubicBezTo>
                    <a:pt x="412182" y="322050"/>
                    <a:pt x="435077" y="377381"/>
                    <a:pt x="435077" y="435077"/>
                  </a:cubicBezTo>
                  <a:lnTo>
                    <a:pt x="217539" y="435077"/>
                  </a:lnTo>
                  <a:lnTo>
                    <a:pt x="0" y="435077"/>
                  </a:lnTo>
                  <a:cubicBezTo>
                    <a:pt x="0" y="377381"/>
                    <a:pt x="22924" y="322050"/>
                    <a:pt x="63739" y="281253"/>
                  </a:cubicBezTo>
                  <a:cubicBezTo>
                    <a:pt x="104474" y="240497"/>
                    <a:pt x="159755" y="217582"/>
                    <a:pt x="217376" y="217539"/>
                  </a:cubicBezTo>
                  <a:lnTo>
                    <a:pt x="0" y="217539"/>
                  </a:lnTo>
                  <a:cubicBezTo>
                    <a:pt x="0" y="159842"/>
                    <a:pt x="22924" y="104511"/>
                    <a:pt x="63712" y="63714"/>
                  </a:cubicBezTo>
                  <a:cubicBezTo>
                    <a:pt x="104527" y="22918"/>
                    <a:pt x="159865"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153" name="Freeform: Shape 152">
              <a:extLst>
                <a:ext uri="{FF2B5EF4-FFF2-40B4-BE49-F238E27FC236}">
                  <a16:creationId xmlns:a16="http://schemas.microsoft.com/office/drawing/2014/main" id="{497BE5EF-D13E-F48D-659C-4FB014407F36}"/>
                </a:ext>
              </a:extLst>
            </p:cNvPr>
            <p:cNvSpPr/>
            <p:nvPr/>
          </p:nvSpPr>
          <p:spPr>
            <a:xfrm>
              <a:off x="1649871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77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49" y="217541"/>
                  </a:lnTo>
                  <a:lnTo>
                    <a:pt x="435077" y="217541"/>
                  </a:lnTo>
                  <a:lnTo>
                    <a:pt x="435049" y="217536"/>
                  </a:lnTo>
                  <a:lnTo>
                    <a:pt x="435077"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54" name="Freeform: Shape 153">
              <a:extLst>
                <a:ext uri="{FF2B5EF4-FFF2-40B4-BE49-F238E27FC236}">
                  <a16:creationId xmlns:a16="http://schemas.microsoft.com/office/drawing/2014/main" id="{30FBFC3A-C3BE-6C67-A9CB-CA9179D43CCF}"/>
                </a:ext>
              </a:extLst>
            </p:cNvPr>
            <p:cNvSpPr/>
            <p:nvPr/>
          </p:nvSpPr>
          <p:spPr>
            <a:xfrm>
              <a:off x="1823902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55" name="Freeform: Shape 154">
              <a:extLst>
                <a:ext uri="{FF2B5EF4-FFF2-40B4-BE49-F238E27FC236}">
                  <a16:creationId xmlns:a16="http://schemas.microsoft.com/office/drawing/2014/main" id="{9B80C94C-28BF-1FBE-C6E6-88948A50E5D8}"/>
                </a:ext>
              </a:extLst>
            </p:cNvPr>
            <p:cNvSpPr/>
            <p:nvPr/>
          </p:nvSpPr>
          <p:spPr>
            <a:xfrm>
              <a:off x="1736887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56" name="Freeform: Shape 155">
              <a:extLst>
                <a:ext uri="{FF2B5EF4-FFF2-40B4-BE49-F238E27FC236}">
                  <a16:creationId xmlns:a16="http://schemas.microsoft.com/office/drawing/2014/main" id="{E04013A0-0BB6-E958-0AA9-5AC732F37882}"/>
                </a:ext>
              </a:extLst>
            </p:cNvPr>
            <p:cNvSpPr/>
            <p:nvPr/>
          </p:nvSpPr>
          <p:spPr>
            <a:xfrm>
              <a:off x="19109210" y="1968909"/>
              <a:ext cx="435077" cy="435077"/>
            </a:xfrm>
            <a:custGeom>
              <a:avLst/>
              <a:gdLst>
                <a:gd name="connsiteX0" fmla="*/ 371339 w 435077"/>
                <a:gd name="connsiteY0" fmla="*/ 63714 h 435077"/>
                <a:gd name="connsiteX1" fmla="*/ 435077 w 435077"/>
                <a:gd name="connsiteY1" fmla="*/ 217539 h 435077"/>
                <a:gd name="connsiteX2" fmla="*/ 217701 w 435077"/>
                <a:gd name="connsiteY2" fmla="*/ 217539 h 435077"/>
                <a:gd name="connsiteX3" fmla="*/ 371365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39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4"/>
                  </a:moveTo>
                  <a:cubicBezTo>
                    <a:pt x="412154" y="104511"/>
                    <a:pt x="435077" y="159842"/>
                    <a:pt x="435077" y="217539"/>
                  </a:cubicBezTo>
                  <a:lnTo>
                    <a:pt x="217701" y="217539"/>
                  </a:lnTo>
                  <a:cubicBezTo>
                    <a:pt x="275322" y="217582"/>
                    <a:pt x="330605" y="240497"/>
                    <a:pt x="371365" y="281253"/>
                  </a:cubicBezTo>
                  <a:cubicBezTo>
                    <a:pt x="412154" y="322050"/>
                    <a:pt x="435077" y="377381"/>
                    <a:pt x="435077" y="435077"/>
                  </a:cubicBezTo>
                  <a:lnTo>
                    <a:pt x="217539" y="435077"/>
                  </a:lnTo>
                  <a:lnTo>
                    <a:pt x="0" y="435077"/>
                  </a:lnTo>
                  <a:cubicBezTo>
                    <a:pt x="0" y="377381"/>
                    <a:pt x="22924" y="322050"/>
                    <a:pt x="63712" y="281253"/>
                  </a:cubicBezTo>
                  <a:cubicBezTo>
                    <a:pt x="104472" y="240497"/>
                    <a:pt x="159728" y="217582"/>
                    <a:pt x="217376" y="217539"/>
                  </a:cubicBezTo>
                  <a:lnTo>
                    <a:pt x="0" y="217539"/>
                  </a:lnTo>
                  <a:cubicBezTo>
                    <a:pt x="0" y="159842"/>
                    <a:pt x="22895" y="104511"/>
                    <a:pt x="63712" y="63714"/>
                  </a:cubicBezTo>
                  <a:cubicBezTo>
                    <a:pt x="104501" y="22918"/>
                    <a:pt x="159836" y="0"/>
                    <a:pt x="217539" y="0"/>
                  </a:cubicBezTo>
                  <a:cubicBezTo>
                    <a:pt x="275215" y="0"/>
                    <a:pt x="330550" y="22918"/>
                    <a:pt x="371339" y="63714"/>
                  </a:cubicBezTo>
                  <a:close/>
                </a:path>
              </a:pathLst>
            </a:custGeom>
            <a:grpFill/>
            <a:ln w="27192" cap="flat">
              <a:noFill/>
              <a:prstDash val="solid"/>
              <a:miter/>
            </a:ln>
          </p:spPr>
          <p:txBody>
            <a:bodyPr rtlCol="0" anchor="ctr"/>
            <a:lstStyle/>
            <a:p>
              <a:endParaRPr lang="uk-UA"/>
            </a:p>
          </p:txBody>
        </p:sp>
        <p:sp>
          <p:nvSpPr>
            <p:cNvPr id="157" name="Freeform: Shape 156">
              <a:extLst>
                <a:ext uri="{FF2B5EF4-FFF2-40B4-BE49-F238E27FC236}">
                  <a16:creationId xmlns:a16="http://schemas.microsoft.com/office/drawing/2014/main" id="{DEE50643-B79A-D073-E0FE-4E7B3FFB73D9}"/>
                </a:ext>
              </a:extLst>
            </p:cNvPr>
            <p:cNvSpPr/>
            <p:nvPr/>
          </p:nvSpPr>
          <p:spPr>
            <a:xfrm>
              <a:off x="19979365"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1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77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1" y="217541"/>
                  </a:lnTo>
                  <a:lnTo>
                    <a:pt x="435077" y="217541"/>
                  </a:lnTo>
                  <a:lnTo>
                    <a:pt x="435077" y="217536"/>
                  </a:lnTo>
                  <a:lnTo>
                    <a:pt x="435077" y="217533"/>
                  </a:lnTo>
                  <a:lnTo>
                    <a:pt x="435077"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58" name="Freeform: Shape 157">
              <a:extLst>
                <a:ext uri="{FF2B5EF4-FFF2-40B4-BE49-F238E27FC236}">
                  <a16:creationId xmlns:a16="http://schemas.microsoft.com/office/drawing/2014/main" id="{90A20D6E-32BB-4F33-41D0-A0DDE139B8EB}"/>
                </a:ext>
              </a:extLst>
            </p:cNvPr>
            <p:cNvSpPr/>
            <p:nvPr/>
          </p:nvSpPr>
          <p:spPr>
            <a:xfrm>
              <a:off x="2171970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159" name="Freeform: Shape 158">
              <a:extLst>
                <a:ext uri="{FF2B5EF4-FFF2-40B4-BE49-F238E27FC236}">
                  <a16:creationId xmlns:a16="http://schemas.microsoft.com/office/drawing/2014/main" id="{1386D111-7ACE-A828-6F3F-D9624FD00E28}"/>
                </a:ext>
              </a:extLst>
            </p:cNvPr>
            <p:cNvSpPr/>
            <p:nvPr/>
          </p:nvSpPr>
          <p:spPr>
            <a:xfrm>
              <a:off x="2084952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160" name="Freeform: Shape 159">
              <a:extLst>
                <a:ext uri="{FF2B5EF4-FFF2-40B4-BE49-F238E27FC236}">
                  <a16:creationId xmlns:a16="http://schemas.microsoft.com/office/drawing/2014/main" id="{2B07150A-3195-031E-4C8F-AF2BBA221539}"/>
                </a:ext>
              </a:extLst>
            </p:cNvPr>
            <p:cNvSpPr/>
            <p:nvPr/>
          </p:nvSpPr>
          <p:spPr>
            <a:xfrm>
              <a:off x="22589856" y="1968909"/>
              <a:ext cx="435077" cy="435077"/>
            </a:xfrm>
            <a:custGeom>
              <a:avLst/>
              <a:gdLst>
                <a:gd name="connsiteX0" fmla="*/ 371367 w 435077"/>
                <a:gd name="connsiteY0" fmla="*/ 63714 h 435077"/>
                <a:gd name="connsiteX1" fmla="*/ 435077 w 435077"/>
                <a:gd name="connsiteY1" fmla="*/ 217539 h 435077"/>
                <a:gd name="connsiteX2" fmla="*/ 217703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03" y="217539"/>
                  </a:lnTo>
                  <a:cubicBezTo>
                    <a:pt x="275351" y="217582"/>
                    <a:pt x="330605" y="240497"/>
                    <a:pt x="371367" y="281253"/>
                  </a:cubicBezTo>
                  <a:cubicBezTo>
                    <a:pt x="412155" y="322050"/>
                    <a:pt x="435077" y="377381"/>
                    <a:pt x="435077" y="435077"/>
                  </a:cubicBezTo>
                  <a:lnTo>
                    <a:pt x="217539" y="435077"/>
                  </a:lnTo>
                  <a:lnTo>
                    <a:pt x="0" y="435077"/>
                  </a:lnTo>
                  <a:cubicBezTo>
                    <a:pt x="0" y="377381"/>
                    <a:pt x="22924" y="322050"/>
                    <a:pt x="63712" y="281253"/>
                  </a:cubicBezTo>
                  <a:cubicBezTo>
                    <a:pt x="104474" y="240497"/>
                    <a:pt x="159755" y="217582"/>
                    <a:pt x="217376" y="217539"/>
                  </a:cubicBezTo>
                  <a:lnTo>
                    <a:pt x="0" y="217539"/>
                  </a:lnTo>
                  <a:cubicBezTo>
                    <a:pt x="0" y="159842"/>
                    <a:pt x="22924" y="104511"/>
                    <a:pt x="63712" y="63714"/>
                  </a:cubicBezTo>
                  <a:cubicBezTo>
                    <a:pt x="104529" y="22918"/>
                    <a:pt x="159838"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161" name="Freeform: Shape 160">
              <a:extLst>
                <a:ext uri="{FF2B5EF4-FFF2-40B4-BE49-F238E27FC236}">
                  <a16:creationId xmlns:a16="http://schemas.microsoft.com/office/drawing/2014/main" id="{9955B6B7-4902-D88A-11B1-C288DE41729C}"/>
                </a:ext>
              </a:extLst>
            </p:cNvPr>
            <p:cNvSpPr/>
            <p:nvPr/>
          </p:nvSpPr>
          <p:spPr>
            <a:xfrm>
              <a:off x="2346003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10 w 435077"/>
                <a:gd name="connsiteY5" fmla="*/ 435075 h 435074"/>
                <a:gd name="connsiteX6" fmla="*/ 217510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49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10" y="435075"/>
                  </a:lnTo>
                  <a:lnTo>
                    <a:pt x="217510" y="435072"/>
                  </a:lnTo>
                  <a:lnTo>
                    <a:pt x="435049" y="217541"/>
                  </a:lnTo>
                  <a:lnTo>
                    <a:pt x="435077" y="217541"/>
                  </a:lnTo>
                  <a:lnTo>
                    <a:pt x="435049" y="217536"/>
                  </a:lnTo>
                  <a:lnTo>
                    <a:pt x="435049"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162" name="Freeform: Shape 161">
              <a:extLst>
                <a:ext uri="{FF2B5EF4-FFF2-40B4-BE49-F238E27FC236}">
                  <a16:creationId xmlns:a16="http://schemas.microsoft.com/office/drawing/2014/main" id="{7E7D8440-2F0C-A140-E46A-B6EE7AF3F8CB}"/>
                </a:ext>
              </a:extLst>
            </p:cNvPr>
            <p:cNvSpPr/>
            <p:nvPr/>
          </p:nvSpPr>
          <p:spPr>
            <a:xfrm>
              <a:off x="2433019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163" name="Freeform: Shape 162">
              <a:extLst>
                <a:ext uri="{FF2B5EF4-FFF2-40B4-BE49-F238E27FC236}">
                  <a16:creationId xmlns:a16="http://schemas.microsoft.com/office/drawing/2014/main" id="{164BEFD1-850B-7383-8D6E-9CBAB7CC1879}"/>
                </a:ext>
              </a:extLst>
            </p:cNvPr>
            <p:cNvSpPr/>
            <p:nvPr/>
          </p:nvSpPr>
          <p:spPr>
            <a:xfrm>
              <a:off x="83576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164" name="Freeform: Shape 163">
              <a:extLst>
                <a:ext uri="{FF2B5EF4-FFF2-40B4-BE49-F238E27FC236}">
                  <a16:creationId xmlns:a16="http://schemas.microsoft.com/office/drawing/2014/main" id="{E5E5466E-3DC4-8951-7A3D-A73447D63C78}"/>
                </a:ext>
              </a:extLst>
            </p:cNvPr>
            <p:cNvSpPr/>
            <p:nvPr/>
          </p:nvSpPr>
          <p:spPr>
            <a:xfrm>
              <a:off x="-34398" y="2839064"/>
              <a:ext cx="435090" cy="435077"/>
            </a:xfrm>
            <a:custGeom>
              <a:avLst/>
              <a:gdLst>
                <a:gd name="connsiteX0" fmla="*/ 0 w 435090"/>
                <a:gd name="connsiteY0" fmla="*/ 435077 h 435077"/>
                <a:gd name="connsiteX1" fmla="*/ 0 w 435090"/>
                <a:gd name="connsiteY1" fmla="*/ 0 h 435077"/>
                <a:gd name="connsiteX2" fmla="*/ 217525 w 435090"/>
                <a:gd name="connsiteY2" fmla="*/ 217539 h 435077"/>
                <a:gd name="connsiteX3" fmla="*/ 0 w 435090"/>
                <a:gd name="connsiteY3" fmla="*/ 435077 h 435077"/>
                <a:gd name="connsiteX4" fmla="*/ 217552 w 435090"/>
                <a:gd name="connsiteY4" fmla="*/ 435077 h 435077"/>
                <a:gd name="connsiteX5" fmla="*/ 217552 w 435090"/>
                <a:gd name="connsiteY5" fmla="*/ 0 h 435077"/>
                <a:gd name="connsiteX6" fmla="*/ 435091 w 435090"/>
                <a:gd name="connsiteY6" fmla="*/ 217539 h 435077"/>
                <a:gd name="connsiteX7" fmla="*/ 217552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0" y="435077"/>
                  </a:moveTo>
                  <a:lnTo>
                    <a:pt x="0" y="0"/>
                  </a:lnTo>
                  <a:lnTo>
                    <a:pt x="217525" y="217539"/>
                  </a:lnTo>
                  <a:lnTo>
                    <a:pt x="0" y="435077"/>
                  </a:lnTo>
                  <a:close/>
                  <a:moveTo>
                    <a:pt x="217552" y="435077"/>
                  </a:moveTo>
                  <a:lnTo>
                    <a:pt x="217552" y="0"/>
                  </a:lnTo>
                  <a:lnTo>
                    <a:pt x="435091" y="217539"/>
                  </a:lnTo>
                  <a:lnTo>
                    <a:pt x="217552" y="435077"/>
                  </a:lnTo>
                  <a:close/>
                </a:path>
              </a:pathLst>
            </a:custGeom>
            <a:grpFill/>
            <a:ln w="27192" cap="flat">
              <a:noFill/>
              <a:prstDash val="solid"/>
              <a:miter/>
            </a:ln>
          </p:spPr>
          <p:txBody>
            <a:bodyPr rtlCol="0" anchor="ctr"/>
            <a:lstStyle/>
            <a:p>
              <a:endParaRPr lang="uk-UA"/>
            </a:p>
          </p:txBody>
        </p:sp>
        <p:sp>
          <p:nvSpPr>
            <p:cNvPr id="165" name="Freeform: Shape 164">
              <a:extLst>
                <a:ext uri="{FF2B5EF4-FFF2-40B4-BE49-F238E27FC236}">
                  <a16:creationId xmlns:a16="http://schemas.microsoft.com/office/drawing/2014/main" id="{98A9EBFB-3DA8-177A-9565-AD25CC986986}"/>
                </a:ext>
              </a:extLst>
            </p:cNvPr>
            <p:cNvSpPr/>
            <p:nvPr/>
          </p:nvSpPr>
          <p:spPr>
            <a:xfrm>
              <a:off x="1705924" y="283906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694"/>
                    <a:pt x="0" y="0"/>
                  </a:cubicBezTo>
                  <a:lnTo>
                    <a:pt x="217539" y="0"/>
                  </a:lnTo>
                  <a:lnTo>
                    <a:pt x="435077" y="0"/>
                  </a:lnTo>
                  <a:cubicBezTo>
                    <a:pt x="435077" y="57694"/>
                    <a:pt x="412154" y="113038"/>
                    <a:pt x="371366" y="153827"/>
                  </a:cubicBezTo>
                  <a:cubicBezTo>
                    <a:pt x="330577" y="194616"/>
                    <a:pt x="275241" y="217539"/>
                    <a:pt x="217539" y="217539"/>
                  </a:cubicBezTo>
                  <a:cubicBezTo>
                    <a:pt x="159836" y="217539"/>
                    <a:pt x="104527" y="194616"/>
                    <a:pt x="63711" y="153827"/>
                  </a:cubicBezTo>
                  <a:close/>
                  <a:moveTo>
                    <a:pt x="63711" y="281250"/>
                  </a:moveTo>
                  <a:cubicBezTo>
                    <a:pt x="22923" y="322039"/>
                    <a:pt x="0" y="377375"/>
                    <a:pt x="0" y="435077"/>
                  </a:cubicBezTo>
                  <a:lnTo>
                    <a:pt x="217539" y="435077"/>
                  </a:lnTo>
                  <a:lnTo>
                    <a:pt x="435077" y="435077"/>
                  </a:lnTo>
                  <a:cubicBezTo>
                    <a:pt x="435077" y="377375"/>
                    <a:pt x="412154" y="322039"/>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166" name="Freeform: Shape 165">
              <a:extLst>
                <a:ext uri="{FF2B5EF4-FFF2-40B4-BE49-F238E27FC236}">
                  <a16:creationId xmlns:a16="http://schemas.microsoft.com/office/drawing/2014/main" id="{5F4491E5-1F50-37AC-1282-D2CA6F5684AD}"/>
                </a:ext>
              </a:extLst>
            </p:cNvPr>
            <p:cNvSpPr/>
            <p:nvPr/>
          </p:nvSpPr>
          <p:spPr>
            <a:xfrm>
              <a:off x="2576106"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67" name="Freeform: Shape 166">
              <a:extLst>
                <a:ext uri="{FF2B5EF4-FFF2-40B4-BE49-F238E27FC236}">
                  <a16:creationId xmlns:a16="http://schemas.microsoft.com/office/drawing/2014/main" id="{844279E7-246B-A22D-29FD-CDBE3BFACA16}"/>
                </a:ext>
              </a:extLst>
            </p:cNvPr>
            <p:cNvSpPr/>
            <p:nvPr/>
          </p:nvSpPr>
          <p:spPr>
            <a:xfrm>
              <a:off x="431644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168" name="Freeform: Shape 167">
              <a:extLst>
                <a:ext uri="{FF2B5EF4-FFF2-40B4-BE49-F238E27FC236}">
                  <a16:creationId xmlns:a16="http://schemas.microsoft.com/office/drawing/2014/main" id="{7CFFB147-9FA0-63D1-A8BD-139831365A71}"/>
                </a:ext>
              </a:extLst>
            </p:cNvPr>
            <p:cNvSpPr/>
            <p:nvPr/>
          </p:nvSpPr>
          <p:spPr>
            <a:xfrm>
              <a:off x="3446261"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69" name="Freeform: Shape 168">
              <a:extLst>
                <a:ext uri="{FF2B5EF4-FFF2-40B4-BE49-F238E27FC236}">
                  <a16:creationId xmlns:a16="http://schemas.microsoft.com/office/drawing/2014/main" id="{CE11246C-5DA6-2DC0-E105-269DE633A852}"/>
                </a:ext>
              </a:extLst>
            </p:cNvPr>
            <p:cNvSpPr/>
            <p:nvPr/>
          </p:nvSpPr>
          <p:spPr>
            <a:xfrm>
              <a:off x="5186597"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170" name="Freeform: Shape 169">
              <a:extLst>
                <a:ext uri="{FF2B5EF4-FFF2-40B4-BE49-F238E27FC236}">
                  <a16:creationId xmlns:a16="http://schemas.microsoft.com/office/drawing/2014/main" id="{1675C62F-A306-0C6A-7930-F596822F4B83}"/>
                </a:ext>
              </a:extLst>
            </p:cNvPr>
            <p:cNvSpPr/>
            <p:nvPr/>
          </p:nvSpPr>
          <p:spPr>
            <a:xfrm>
              <a:off x="6056752"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71" name="Freeform: Shape 170">
              <a:extLst>
                <a:ext uri="{FF2B5EF4-FFF2-40B4-BE49-F238E27FC236}">
                  <a16:creationId xmlns:a16="http://schemas.microsoft.com/office/drawing/2014/main" id="{3BD7164A-3B07-388B-1D5D-B2B89AB39E94}"/>
                </a:ext>
              </a:extLst>
            </p:cNvPr>
            <p:cNvSpPr/>
            <p:nvPr/>
          </p:nvSpPr>
          <p:spPr>
            <a:xfrm>
              <a:off x="779708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172" name="Freeform: Shape 171">
              <a:extLst>
                <a:ext uri="{FF2B5EF4-FFF2-40B4-BE49-F238E27FC236}">
                  <a16:creationId xmlns:a16="http://schemas.microsoft.com/office/drawing/2014/main" id="{8AA12BD7-F653-74F2-5C9C-92897869338D}"/>
                </a:ext>
              </a:extLst>
            </p:cNvPr>
            <p:cNvSpPr/>
            <p:nvPr/>
          </p:nvSpPr>
          <p:spPr>
            <a:xfrm>
              <a:off x="6926907"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73" name="Freeform: Shape 172">
              <a:extLst>
                <a:ext uri="{FF2B5EF4-FFF2-40B4-BE49-F238E27FC236}">
                  <a16:creationId xmlns:a16="http://schemas.microsoft.com/office/drawing/2014/main" id="{79209284-3C42-72CB-9074-181A86C10227}"/>
                </a:ext>
              </a:extLst>
            </p:cNvPr>
            <p:cNvSpPr/>
            <p:nvPr/>
          </p:nvSpPr>
          <p:spPr>
            <a:xfrm>
              <a:off x="8667217"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694"/>
                    <a:pt x="0" y="0"/>
                  </a:cubicBezTo>
                  <a:lnTo>
                    <a:pt x="217539" y="0"/>
                  </a:lnTo>
                  <a:lnTo>
                    <a:pt x="435077" y="0"/>
                  </a:lnTo>
                  <a:cubicBezTo>
                    <a:pt x="435077" y="57694"/>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39"/>
                    <a:pt x="0" y="377375"/>
                    <a:pt x="0" y="435077"/>
                  </a:cubicBezTo>
                  <a:lnTo>
                    <a:pt x="217539" y="435077"/>
                  </a:lnTo>
                  <a:lnTo>
                    <a:pt x="435077" y="435077"/>
                  </a:lnTo>
                  <a:cubicBezTo>
                    <a:pt x="435077" y="377375"/>
                    <a:pt x="412182" y="322039"/>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174" name="Freeform: Shape 173">
              <a:extLst>
                <a:ext uri="{FF2B5EF4-FFF2-40B4-BE49-F238E27FC236}">
                  <a16:creationId xmlns:a16="http://schemas.microsoft.com/office/drawing/2014/main" id="{F41738AC-2ED1-3A60-5F32-4340E7407DB2}"/>
                </a:ext>
              </a:extLst>
            </p:cNvPr>
            <p:cNvSpPr/>
            <p:nvPr/>
          </p:nvSpPr>
          <p:spPr>
            <a:xfrm>
              <a:off x="953739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175" name="Freeform: Shape 174">
              <a:extLst>
                <a:ext uri="{FF2B5EF4-FFF2-40B4-BE49-F238E27FC236}">
                  <a16:creationId xmlns:a16="http://schemas.microsoft.com/office/drawing/2014/main" id="{6FC21675-6E75-B40A-F0D5-882EA3857DF0}"/>
                </a:ext>
              </a:extLst>
            </p:cNvPr>
            <p:cNvSpPr/>
            <p:nvPr/>
          </p:nvSpPr>
          <p:spPr>
            <a:xfrm>
              <a:off x="1127770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76" name="Freeform: Shape 175">
              <a:extLst>
                <a:ext uri="{FF2B5EF4-FFF2-40B4-BE49-F238E27FC236}">
                  <a16:creationId xmlns:a16="http://schemas.microsoft.com/office/drawing/2014/main" id="{6F8CB533-5AC8-989C-340C-5CCB95BD8F4A}"/>
                </a:ext>
              </a:extLst>
            </p:cNvPr>
            <p:cNvSpPr/>
            <p:nvPr/>
          </p:nvSpPr>
          <p:spPr>
            <a:xfrm>
              <a:off x="1040755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77" name="Freeform: Shape 176">
              <a:extLst>
                <a:ext uri="{FF2B5EF4-FFF2-40B4-BE49-F238E27FC236}">
                  <a16:creationId xmlns:a16="http://schemas.microsoft.com/office/drawing/2014/main" id="{3A722EF0-0057-D77B-5A4F-228CD87D8539}"/>
                </a:ext>
              </a:extLst>
            </p:cNvPr>
            <p:cNvSpPr/>
            <p:nvPr/>
          </p:nvSpPr>
          <p:spPr>
            <a:xfrm>
              <a:off x="12147864"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8"/>
                    <a:pt x="0" y="57694"/>
                    <a:pt x="0" y="0"/>
                  </a:cubicBezTo>
                  <a:lnTo>
                    <a:pt x="217539" y="0"/>
                  </a:lnTo>
                  <a:lnTo>
                    <a:pt x="435077" y="0"/>
                  </a:lnTo>
                  <a:cubicBezTo>
                    <a:pt x="435077" y="57694"/>
                    <a:pt x="412180" y="113038"/>
                    <a:pt x="371365" y="153827"/>
                  </a:cubicBezTo>
                  <a:cubicBezTo>
                    <a:pt x="330577" y="194616"/>
                    <a:pt x="275239" y="217539"/>
                    <a:pt x="217539" y="217539"/>
                  </a:cubicBezTo>
                  <a:cubicBezTo>
                    <a:pt x="159863" y="217539"/>
                    <a:pt x="104527" y="194616"/>
                    <a:pt x="63739" y="153827"/>
                  </a:cubicBezTo>
                  <a:close/>
                  <a:moveTo>
                    <a:pt x="63739" y="281250"/>
                  </a:moveTo>
                  <a:cubicBezTo>
                    <a:pt x="22922" y="322039"/>
                    <a:pt x="0" y="377375"/>
                    <a:pt x="0" y="435077"/>
                  </a:cubicBezTo>
                  <a:lnTo>
                    <a:pt x="217539" y="435077"/>
                  </a:lnTo>
                  <a:lnTo>
                    <a:pt x="435077" y="435077"/>
                  </a:lnTo>
                  <a:cubicBezTo>
                    <a:pt x="435077" y="377375"/>
                    <a:pt x="412180" y="322039"/>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178" name="Freeform: Shape 177">
              <a:extLst>
                <a:ext uri="{FF2B5EF4-FFF2-40B4-BE49-F238E27FC236}">
                  <a16:creationId xmlns:a16="http://schemas.microsoft.com/office/drawing/2014/main" id="{2857A2AC-F5C1-840C-5742-149329C5F152}"/>
                </a:ext>
              </a:extLst>
            </p:cNvPr>
            <p:cNvSpPr/>
            <p:nvPr/>
          </p:nvSpPr>
          <p:spPr>
            <a:xfrm>
              <a:off x="1301804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79" name="Freeform: Shape 178">
              <a:extLst>
                <a:ext uri="{FF2B5EF4-FFF2-40B4-BE49-F238E27FC236}">
                  <a16:creationId xmlns:a16="http://schemas.microsoft.com/office/drawing/2014/main" id="{C4E025C1-9283-54F2-4F95-C08F261B0B2E}"/>
                </a:ext>
              </a:extLst>
            </p:cNvPr>
            <p:cNvSpPr/>
            <p:nvPr/>
          </p:nvSpPr>
          <p:spPr>
            <a:xfrm>
              <a:off x="14758382" y="283906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80" name="Freeform: Shape 179">
              <a:extLst>
                <a:ext uri="{FF2B5EF4-FFF2-40B4-BE49-F238E27FC236}">
                  <a16:creationId xmlns:a16="http://schemas.microsoft.com/office/drawing/2014/main" id="{36CEDCA2-0683-57D9-65F4-C7DF1DAAC775}"/>
                </a:ext>
              </a:extLst>
            </p:cNvPr>
            <p:cNvSpPr/>
            <p:nvPr/>
          </p:nvSpPr>
          <p:spPr>
            <a:xfrm>
              <a:off x="13888200" y="2839064"/>
              <a:ext cx="435103" cy="435077"/>
            </a:xfrm>
            <a:custGeom>
              <a:avLst/>
              <a:gdLst>
                <a:gd name="connsiteX0" fmla="*/ 0 w 435103"/>
                <a:gd name="connsiteY0" fmla="*/ 435077 h 435077"/>
                <a:gd name="connsiteX1" fmla="*/ 0 w 435103"/>
                <a:gd name="connsiteY1" fmla="*/ 0 h 435077"/>
                <a:gd name="connsiteX2" fmla="*/ 217539 w 435103"/>
                <a:gd name="connsiteY2" fmla="*/ 217539 h 435077"/>
                <a:gd name="connsiteX3" fmla="*/ 0 w 435103"/>
                <a:gd name="connsiteY3" fmla="*/ 435077 h 435077"/>
                <a:gd name="connsiteX4" fmla="*/ 217565 w 435103"/>
                <a:gd name="connsiteY4" fmla="*/ 435077 h 435077"/>
                <a:gd name="connsiteX5" fmla="*/ 217565 w 435103"/>
                <a:gd name="connsiteY5" fmla="*/ 0 h 435077"/>
                <a:gd name="connsiteX6" fmla="*/ 435104 w 435103"/>
                <a:gd name="connsiteY6" fmla="*/ 217539 h 435077"/>
                <a:gd name="connsiteX7" fmla="*/ 217565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0" y="435077"/>
                  </a:moveTo>
                  <a:lnTo>
                    <a:pt x="0" y="0"/>
                  </a:lnTo>
                  <a:lnTo>
                    <a:pt x="217539" y="217539"/>
                  </a:lnTo>
                  <a:lnTo>
                    <a:pt x="0" y="435077"/>
                  </a:lnTo>
                  <a:close/>
                  <a:moveTo>
                    <a:pt x="217565" y="435077"/>
                  </a:moveTo>
                  <a:lnTo>
                    <a:pt x="217565" y="0"/>
                  </a:lnTo>
                  <a:lnTo>
                    <a:pt x="435104" y="217539"/>
                  </a:lnTo>
                  <a:lnTo>
                    <a:pt x="217565" y="435077"/>
                  </a:lnTo>
                  <a:close/>
                </a:path>
              </a:pathLst>
            </a:custGeom>
            <a:grpFill/>
            <a:ln w="27192" cap="flat">
              <a:noFill/>
              <a:prstDash val="solid"/>
              <a:miter/>
            </a:ln>
          </p:spPr>
          <p:txBody>
            <a:bodyPr rtlCol="0" anchor="ctr"/>
            <a:lstStyle/>
            <a:p>
              <a:endParaRPr lang="uk-UA"/>
            </a:p>
          </p:txBody>
        </p:sp>
        <p:sp>
          <p:nvSpPr>
            <p:cNvPr id="181" name="Freeform: Shape 180">
              <a:extLst>
                <a:ext uri="{FF2B5EF4-FFF2-40B4-BE49-F238E27FC236}">
                  <a16:creationId xmlns:a16="http://schemas.microsoft.com/office/drawing/2014/main" id="{F652C6A9-4E6F-BC6C-67E1-A2912D621312}"/>
                </a:ext>
              </a:extLst>
            </p:cNvPr>
            <p:cNvSpPr/>
            <p:nvPr/>
          </p:nvSpPr>
          <p:spPr>
            <a:xfrm>
              <a:off x="1562853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65" y="217539"/>
                    <a:pt x="104527"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182" name="Freeform: Shape 181">
              <a:extLst>
                <a:ext uri="{FF2B5EF4-FFF2-40B4-BE49-F238E27FC236}">
                  <a16:creationId xmlns:a16="http://schemas.microsoft.com/office/drawing/2014/main" id="{DD75707F-709C-4AEE-0C80-29A4B26F7E39}"/>
                </a:ext>
              </a:extLst>
            </p:cNvPr>
            <p:cNvSpPr/>
            <p:nvPr/>
          </p:nvSpPr>
          <p:spPr>
            <a:xfrm>
              <a:off x="1649871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183" name="Freeform: Shape 182">
              <a:extLst>
                <a:ext uri="{FF2B5EF4-FFF2-40B4-BE49-F238E27FC236}">
                  <a16:creationId xmlns:a16="http://schemas.microsoft.com/office/drawing/2014/main" id="{D2D903C8-911D-90B8-24EA-2C79308204A8}"/>
                </a:ext>
              </a:extLst>
            </p:cNvPr>
            <p:cNvSpPr/>
            <p:nvPr/>
          </p:nvSpPr>
          <p:spPr>
            <a:xfrm>
              <a:off x="1823902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184" name="Freeform: Shape 183">
              <a:extLst>
                <a:ext uri="{FF2B5EF4-FFF2-40B4-BE49-F238E27FC236}">
                  <a16:creationId xmlns:a16="http://schemas.microsoft.com/office/drawing/2014/main" id="{E2EEF09E-1AD9-0676-DA71-1021D79FBD7B}"/>
                </a:ext>
              </a:extLst>
            </p:cNvPr>
            <p:cNvSpPr/>
            <p:nvPr/>
          </p:nvSpPr>
          <p:spPr>
            <a:xfrm>
              <a:off x="1736887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85" name="Freeform: Shape 184">
              <a:extLst>
                <a:ext uri="{FF2B5EF4-FFF2-40B4-BE49-F238E27FC236}">
                  <a16:creationId xmlns:a16="http://schemas.microsoft.com/office/drawing/2014/main" id="{03EEBF6E-DA94-34D5-4B5D-3FDCADF02E44}"/>
                </a:ext>
              </a:extLst>
            </p:cNvPr>
            <p:cNvSpPr/>
            <p:nvPr/>
          </p:nvSpPr>
          <p:spPr>
            <a:xfrm>
              <a:off x="19109210"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694"/>
                    <a:pt x="0" y="0"/>
                  </a:cubicBezTo>
                  <a:lnTo>
                    <a:pt x="217539" y="0"/>
                  </a:lnTo>
                  <a:lnTo>
                    <a:pt x="435077" y="0"/>
                  </a:lnTo>
                  <a:cubicBezTo>
                    <a:pt x="435077" y="57694"/>
                    <a:pt x="412154" y="113038"/>
                    <a:pt x="371339" y="153827"/>
                  </a:cubicBezTo>
                  <a:cubicBezTo>
                    <a:pt x="330550" y="194616"/>
                    <a:pt x="275215" y="217539"/>
                    <a:pt x="217539" y="217539"/>
                  </a:cubicBezTo>
                  <a:cubicBezTo>
                    <a:pt x="159836" y="217539"/>
                    <a:pt x="104501" y="194616"/>
                    <a:pt x="63712" y="153827"/>
                  </a:cubicBezTo>
                  <a:close/>
                  <a:moveTo>
                    <a:pt x="63712" y="281250"/>
                  </a:moveTo>
                  <a:cubicBezTo>
                    <a:pt x="22895" y="322039"/>
                    <a:pt x="0" y="377375"/>
                    <a:pt x="0" y="435077"/>
                  </a:cubicBezTo>
                  <a:lnTo>
                    <a:pt x="217539" y="435077"/>
                  </a:lnTo>
                  <a:lnTo>
                    <a:pt x="435077" y="435077"/>
                  </a:lnTo>
                  <a:cubicBezTo>
                    <a:pt x="435077" y="377375"/>
                    <a:pt x="412154" y="322039"/>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186" name="Freeform: Shape 185">
              <a:extLst>
                <a:ext uri="{FF2B5EF4-FFF2-40B4-BE49-F238E27FC236}">
                  <a16:creationId xmlns:a16="http://schemas.microsoft.com/office/drawing/2014/main" id="{92234AA6-BB88-7FD6-08B6-A3EA727733B0}"/>
                </a:ext>
              </a:extLst>
            </p:cNvPr>
            <p:cNvSpPr/>
            <p:nvPr/>
          </p:nvSpPr>
          <p:spPr>
            <a:xfrm>
              <a:off x="1997936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187" name="Freeform: Shape 186">
              <a:extLst>
                <a:ext uri="{FF2B5EF4-FFF2-40B4-BE49-F238E27FC236}">
                  <a16:creationId xmlns:a16="http://schemas.microsoft.com/office/drawing/2014/main" id="{F381FAD5-937A-B08A-0BB7-4C88CEB3B080}"/>
                </a:ext>
              </a:extLst>
            </p:cNvPr>
            <p:cNvSpPr/>
            <p:nvPr/>
          </p:nvSpPr>
          <p:spPr>
            <a:xfrm>
              <a:off x="2171970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188" name="Freeform: Shape 187">
              <a:extLst>
                <a:ext uri="{FF2B5EF4-FFF2-40B4-BE49-F238E27FC236}">
                  <a16:creationId xmlns:a16="http://schemas.microsoft.com/office/drawing/2014/main" id="{8E9DD2F1-6E62-B111-4CDF-F966BA57444B}"/>
                </a:ext>
              </a:extLst>
            </p:cNvPr>
            <p:cNvSpPr/>
            <p:nvPr/>
          </p:nvSpPr>
          <p:spPr>
            <a:xfrm>
              <a:off x="20849520"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39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65" y="435077"/>
                  </a:moveTo>
                  <a:lnTo>
                    <a:pt x="217565" y="0"/>
                  </a:lnTo>
                  <a:lnTo>
                    <a:pt x="435077" y="217539"/>
                  </a:lnTo>
                  <a:lnTo>
                    <a:pt x="217565" y="435077"/>
                  </a:lnTo>
                  <a:close/>
                </a:path>
              </a:pathLst>
            </a:custGeom>
            <a:grpFill/>
            <a:ln w="27192" cap="flat">
              <a:noFill/>
              <a:prstDash val="solid"/>
              <a:miter/>
            </a:ln>
          </p:spPr>
          <p:txBody>
            <a:bodyPr rtlCol="0" anchor="ctr"/>
            <a:lstStyle/>
            <a:p>
              <a:endParaRPr lang="uk-UA"/>
            </a:p>
          </p:txBody>
        </p:sp>
        <p:sp>
          <p:nvSpPr>
            <p:cNvPr id="189" name="Freeform: Shape 188">
              <a:extLst>
                <a:ext uri="{FF2B5EF4-FFF2-40B4-BE49-F238E27FC236}">
                  <a16:creationId xmlns:a16="http://schemas.microsoft.com/office/drawing/2014/main" id="{8EEED6FF-2DB6-39DD-C688-6694CCBA0632}"/>
                </a:ext>
              </a:extLst>
            </p:cNvPr>
            <p:cNvSpPr/>
            <p:nvPr/>
          </p:nvSpPr>
          <p:spPr>
            <a:xfrm>
              <a:off x="2258985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38" y="217539"/>
                    <a:pt x="104529"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190" name="Freeform: Shape 189">
              <a:extLst>
                <a:ext uri="{FF2B5EF4-FFF2-40B4-BE49-F238E27FC236}">
                  <a16:creationId xmlns:a16="http://schemas.microsoft.com/office/drawing/2014/main" id="{59E75712-941B-B599-1B5C-F54EC0E12164}"/>
                </a:ext>
              </a:extLst>
            </p:cNvPr>
            <p:cNvSpPr/>
            <p:nvPr/>
          </p:nvSpPr>
          <p:spPr>
            <a:xfrm>
              <a:off x="23460011" y="2839064"/>
              <a:ext cx="435105" cy="435077"/>
            </a:xfrm>
            <a:custGeom>
              <a:avLst/>
              <a:gdLst>
                <a:gd name="connsiteX0" fmla="*/ 435106 w 435105"/>
                <a:gd name="connsiteY0" fmla="*/ 435077 h 435077"/>
                <a:gd name="connsiteX1" fmla="*/ 435106 w 435105"/>
                <a:gd name="connsiteY1" fmla="*/ 217539 h 435077"/>
                <a:gd name="connsiteX2" fmla="*/ 435106 w 435105"/>
                <a:gd name="connsiteY2" fmla="*/ 14 h 435077"/>
                <a:gd name="connsiteX3" fmla="*/ 217567 w 435105"/>
                <a:gd name="connsiteY3" fmla="*/ 14 h 435077"/>
                <a:gd name="connsiteX4" fmla="*/ 435106 w 435105"/>
                <a:gd name="connsiteY4" fmla="*/ 217539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39"/>
                  </a:lnTo>
                  <a:lnTo>
                    <a:pt x="435106" y="14"/>
                  </a:lnTo>
                  <a:lnTo>
                    <a:pt x="217567" y="14"/>
                  </a:lnTo>
                  <a:lnTo>
                    <a:pt x="435106" y="217539"/>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191" name="Freeform: Shape 190">
              <a:extLst>
                <a:ext uri="{FF2B5EF4-FFF2-40B4-BE49-F238E27FC236}">
                  <a16:creationId xmlns:a16="http://schemas.microsoft.com/office/drawing/2014/main" id="{7A7F164A-5202-2640-FC21-4ED8B72F2D93}"/>
                </a:ext>
              </a:extLst>
            </p:cNvPr>
            <p:cNvSpPr/>
            <p:nvPr/>
          </p:nvSpPr>
          <p:spPr>
            <a:xfrm>
              <a:off x="2433019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192" name="Freeform: Shape 191">
              <a:extLst>
                <a:ext uri="{FF2B5EF4-FFF2-40B4-BE49-F238E27FC236}">
                  <a16:creationId xmlns:a16="http://schemas.microsoft.com/office/drawing/2014/main" id="{1B277D80-B384-7EC9-93A7-B4D740168950}"/>
                </a:ext>
              </a:extLst>
            </p:cNvPr>
            <p:cNvSpPr/>
            <p:nvPr/>
          </p:nvSpPr>
          <p:spPr>
            <a:xfrm>
              <a:off x="835769" y="370921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193" name="Freeform: Shape 192">
              <a:extLst>
                <a:ext uri="{FF2B5EF4-FFF2-40B4-BE49-F238E27FC236}">
                  <a16:creationId xmlns:a16="http://schemas.microsoft.com/office/drawing/2014/main" id="{1C9DEA28-88A0-4907-6C6B-7CA02C514AFF}"/>
                </a:ext>
              </a:extLst>
            </p:cNvPr>
            <p:cNvSpPr/>
            <p:nvPr/>
          </p:nvSpPr>
          <p:spPr>
            <a:xfrm>
              <a:off x="-34398" y="3709219"/>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39 h 435077"/>
                <a:gd name="connsiteX8" fmla="*/ 435064 w 435063"/>
                <a:gd name="connsiteY8" fmla="*/ 217539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0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39"/>
                  </a:lnTo>
                  <a:lnTo>
                    <a:pt x="435064" y="217539"/>
                  </a:lnTo>
                  <a:lnTo>
                    <a:pt x="435064" y="217539"/>
                  </a:lnTo>
                  <a:lnTo>
                    <a:pt x="435064" y="217539"/>
                  </a:lnTo>
                  <a:lnTo>
                    <a:pt x="435064" y="217539"/>
                  </a:lnTo>
                  <a:lnTo>
                    <a:pt x="217525" y="0"/>
                  </a:lnTo>
                  <a:lnTo>
                    <a:pt x="217525" y="217539"/>
                  </a:lnTo>
                  <a:lnTo>
                    <a:pt x="217525" y="217539"/>
                  </a:lnTo>
                  <a:close/>
                </a:path>
              </a:pathLst>
            </a:custGeom>
            <a:grpFill/>
            <a:ln w="27192" cap="flat">
              <a:noFill/>
              <a:prstDash val="solid"/>
              <a:miter/>
            </a:ln>
          </p:spPr>
          <p:txBody>
            <a:bodyPr rtlCol="0" anchor="ctr"/>
            <a:lstStyle/>
            <a:p>
              <a:endParaRPr lang="uk-UA"/>
            </a:p>
          </p:txBody>
        </p:sp>
        <p:sp>
          <p:nvSpPr>
            <p:cNvPr id="194" name="Freeform: Shape 193">
              <a:extLst>
                <a:ext uri="{FF2B5EF4-FFF2-40B4-BE49-F238E27FC236}">
                  <a16:creationId xmlns:a16="http://schemas.microsoft.com/office/drawing/2014/main" id="{0DCE0C1A-FC13-AA82-AE09-5F2F27A64BF0}"/>
                </a:ext>
              </a:extLst>
            </p:cNvPr>
            <p:cNvSpPr/>
            <p:nvPr/>
          </p:nvSpPr>
          <p:spPr>
            <a:xfrm>
              <a:off x="1705924" y="3709219"/>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195" name="Freeform: Shape 194">
              <a:extLst>
                <a:ext uri="{FF2B5EF4-FFF2-40B4-BE49-F238E27FC236}">
                  <a16:creationId xmlns:a16="http://schemas.microsoft.com/office/drawing/2014/main" id="{036E71AD-9FE1-B67C-CB24-529F979B52B4}"/>
                </a:ext>
              </a:extLst>
            </p:cNvPr>
            <p:cNvSpPr/>
            <p:nvPr/>
          </p:nvSpPr>
          <p:spPr>
            <a:xfrm>
              <a:off x="2576106"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00"/>
                    <a:pt x="435077" y="159837"/>
                    <a:pt x="435077" y="217539"/>
                  </a:cubicBezTo>
                  <a:lnTo>
                    <a:pt x="218925" y="217539"/>
                  </a:lnTo>
                  <a:cubicBezTo>
                    <a:pt x="276138" y="217892"/>
                    <a:pt x="330904" y="240788"/>
                    <a:pt x="371366" y="281250"/>
                  </a:cubicBezTo>
                  <a:cubicBezTo>
                    <a:pt x="412154" y="322039"/>
                    <a:pt x="435077" y="377375"/>
                    <a:pt x="435077" y="435077"/>
                  </a:cubicBezTo>
                  <a:lnTo>
                    <a:pt x="217539" y="435077"/>
                  </a:lnTo>
                  <a:lnTo>
                    <a:pt x="0" y="435077"/>
                  </a:lnTo>
                  <a:cubicBezTo>
                    <a:pt x="0" y="377375"/>
                    <a:pt x="22923" y="322039"/>
                    <a:pt x="63712" y="281250"/>
                  </a:cubicBezTo>
                  <a:cubicBezTo>
                    <a:pt x="104174" y="240788"/>
                    <a:pt x="158939" y="217892"/>
                    <a:pt x="216125" y="217539"/>
                  </a:cubicBezTo>
                  <a:lnTo>
                    <a:pt x="0" y="217539"/>
                  </a:lnTo>
                  <a:cubicBezTo>
                    <a:pt x="0" y="159837"/>
                    <a:pt x="22923" y="104500"/>
                    <a:pt x="63712" y="63712"/>
                  </a:cubicBezTo>
                  <a:cubicBezTo>
                    <a:pt x="104500" y="22923"/>
                    <a:pt x="159837"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196" name="Freeform: Shape 195">
              <a:extLst>
                <a:ext uri="{FF2B5EF4-FFF2-40B4-BE49-F238E27FC236}">
                  <a16:creationId xmlns:a16="http://schemas.microsoft.com/office/drawing/2014/main" id="{65DA2ECA-20CB-ADED-070B-3C5B435143F9}"/>
                </a:ext>
              </a:extLst>
            </p:cNvPr>
            <p:cNvSpPr/>
            <p:nvPr/>
          </p:nvSpPr>
          <p:spPr>
            <a:xfrm>
              <a:off x="4316442" y="3709219"/>
              <a:ext cx="435050" cy="435077"/>
            </a:xfrm>
            <a:custGeom>
              <a:avLst/>
              <a:gdLst>
                <a:gd name="connsiteX0" fmla="*/ 0 w 435050"/>
                <a:gd name="connsiteY0" fmla="*/ 435077 h 435077"/>
                <a:gd name="connsiteX1" fmla="*/ 217512 w 435050"/>
                <a:gd name="connsiteY1" fmla="*/ 435077 h 435077"/>
                <a:gd name="connsiteX2" fmla="*/ 217512 w 435050"/>
                <a:gd name="connsiteY2" fmla="*/ 217539 h 435077"/>
                <a:gd name="connsiteX3" fmla="*/ 0 w 435050"/>
                <a:gd name="connsiteY3" fmla="*/ 435077 h 435077"/>
                <a:gd name="connsiteX4" fmla="*/ 217512 w 435050"/>
                <a:gd name="connsiteY4" fmla="*/ 0 h 435077"/>
                <a:gd name="connsiteX5" fmla="*/ 0 w 435050"/>
                <a:gd name="connsiteY5" fmla="*/ 0 h 435077"/>
                <a:gd name="connsiteX6" fmla="*/ 217512 w 435050"/>
                <a:gd name="connsiteY6" fmla="*/ 217539 h 435077"/>
                <a:gd name="connsiteX7" fmla="*/ 217512 w 435050"/>
                <a:gd name="connsiteY7" fmla="*/ 0 h 435077"/>
                <a:gd name="connsiteX8" fmla="*/ 435051 w 435050"/>
                <a:gd name="connsiteY8" fmla="*/ 435077 h 435077"/>
                <a:gd name="connsiteX9" fmla="*/ 217539 w 435050"/>
                <a:gd name="connsiteY9" fmla="*/ 435077 h 435077"/>
                <a:gd name="connsiteX10" fmla="*/ 435051 w 435050"/>
                <a:gd name="connsiteY10" fmla="*/ 217539 h 435077"/>
                <a:gd name="connsiteX11" fmla="*/ 435051 w 435050"/>
                <a:gd name="connsiteY11" fmla="*/ 435077 h 435077"/>
                <a:gd name="connsiteX12" fmla="*/ 435051 w 435050"/>
                <a:gd name="connsiteY12" fmla="*/ 0 h 435077"/>
                <a:gd name="connsiteX13" fmla="*/ 217539 w 435050"/>
                <a:gd name="connsiteY13" fmla="*/ 0 h 435077"/>
                <a:gd name="connsiteX14" fmla="*/ 435051 w 435050"/>
                <a:gd name="connsiteY14" fmla="*/ 217539 h 435077"/>
                <a:gd name="connsiteX15" fmla="*/ 435051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2" y="435077"/>
                  </a:lnTo>
                  <a:lnTo>
                    <a:pt x="217512" y="217539"/>
                  </a:lnTo>
                  <a:lnTo>
                    <a:pt x="0" y="435077"/>
                  </a:lnTo>
                  <a:close/>
                  <a:moveTo>
                    <a:pt x="217512" y="0"/>
                  </a:moveTo>
                  <a:lnTo>
                    <a:pt x="0" y="0"/>
                  </a:lnTo>
                  <a:lnTo>
                    <a:pt x="217512" y="217539"/>
                  </a:lnTo>
                  <a:lnTo>
                    <a:pt x="217512" y="0"/>
                  </a:lnTo>
                  <a:close/>
                  <a:moveTo>
                    <a:pt x="435051" y="435077"/>
                  </a:moveTo>
                  <a:lnTo>
                    <a:pt x="217539" y="435077"/>
                  </a:lnTo>
                  <a:lnTo>
                    <a:pt x="435051" y="217539"/>
                  </a:lnTo>
                  <a:lnTo>
                    <a:pt x="435051" y="435077"/>
                  </a:lnTo>
                  <a:close/>
                  <a:moveTo>
                    <a:pt x="435051" y="0"/>
                  </a:moveTo>
                  <a:lnTo>
                    <a:pt x="217539" y="0"/>
                  </a:lnTo>
                  <a:lnTo>
                    <a:pt x="435051" y="217539"/>
                  </a:lnTo>
                  <a:lnTo>
                    <a:pt x="435051" y="0"/>
                  </a:lnTo>
                  <a:close/>
                </a:path>
              </a:pathLst>
            </a:custGeom>
            <a:grpFill/>
            <a:ln w="27192" cap="flat">
              <a:noFill/>
              <a:prstDash val="solid"/>
              <a:miter/>
            </a:ln>
          </p:spPr>
          <p:txBody>
            <a:bodyPr rtlCol="0" anchor="ctr"/>
            <a:lstStyle/>
            <a:p>
              <a:endParaRPr lang="uk-UA"/>
            </a:p>
          </p:txBody>
        </p:sp>
        <p:sp>
          <p:nvSpPr>
            <p:cNvPr id="197" name="Freeform: Shape 196">
              <a:extLst>
                <a:ext uri="{FF2B5EF4-FFF2-40B4-BE49-F238E27FC236}">
                  <a16:creationId xmlns:a16="http://schemas.microsoft.com/office/drawing/2014/main" id="{99CEC8EB-2BAF-3E12-370B-5AEB45D0C23E}"/>
                </a:ext>
              </a:extLst>
            </p:cNvPr>
            <p:cNvSpPr/>
            <p:nvPr/>
          </p:nvSpPr>
          <p:spPr>
            <a:xfrm>
              <a:off x="3446261"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198" name="Freeform: Shape 197">
              <a:extLst>
                <a:ext uri="{FF2B5EF4-FFF2-40B4-BE49-F238E27FC236}">
                  <a16:creationId xmlns:a16="http://schemas.microsoft.com/office/drawing/2014/main" id="{A64F9433-5E6F-F4D9-22C5-1D8D928BB1FC}"/>
                </a:ext>
              </a:extLst>
            </p:cNvPr>
            <p:cNvSpPr/>
            <p:nvPr/>
          </p:nvSpPr>
          <p:spPr>
            <a:xfrm>
              <a:off x="5186597" y="370921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199" name="Freeform: Shape 198">
              <a:extLst>
                <a:ext uri="{FF2B5EF4-FFF2-40B4-BE49-F238E27FC236}">
                  <a16:creationId xmlns:a16="http://schemas.microsoft.com/office/drawing/2014/main" id="{FFC8BF21-A456-1D38-580C-B76FC49F5E29}"/>
                </a:ext>
              </a:extLst>
            </p:cNvPr>
            <p:cNvSpPr/>
            <p:nvPr/>
          </p:nvSpPr>
          <p:spPr>
            <a:xfrm>
              <a:off x="6056752" y="3709219"/>
              <a:ext cx="435077" cy="435077"/>
            </a:xfrm>
            <a:custGeom>
              <a:avLst/>
              <a:gdLst>
                <a:gd name="connsiteX0" fmla="*/ 371366 w 435077"/>
                <a:gd name="connsiteY0" fmla="*/ 63712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53" y="217539"/>
                  </a:lnTo>
                  <a:cubicBezTo>
                    <a:pt x="276138" y="217892"/>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892"/>
                    <a:pt x="216125" y="217539"/>
                  </a:cubicBezTo>
                  <a:lnTo>
                    <a:pt x="0" y="217539"/>
                  </a:lnTo>
                  <a:cubicBezTo>
                    <a:pt x="0" y="159837"/>
                    <a:pt x="22924" y="104500"/>
                    <a:pt x="63712" y="63712"/>
                  </a:cubicBezTo>
                  <a:cubicBezTo>
                    <a:pt x="104501" y="22923"/>
                    <a:pt x="159837" y="0"/>
                    <a:pt x="217539" y="0"/>
                  </a:cubicBezTo>
                  <a:cubicBezTo>
                    <a:pt x="275241" y="0"/>
                    <a:pt x="330550" y="22923"/>
                    <a:pt x="371366" y="63712"/>
                  </a:cubicBezTo>
                  <a:close/>
                </a:path>
              </a:pathLst>
            </a:custGeom>
            <a:grpFill/>
            <a:ln w="27192" cap="flat">
              <a:noFill/>
              <a:prstDash val="solid"/>
              <a:miter/>
            </a:ln>
          </p:spPr>
          <p:txBody>
            <a:bodyPr rtlCol="0" anchor="ctr"/>
            <a:lstStyle/>
            <a:p>
              <a:endParaRPr lang="uk-UA"/>
            </a:p>
          </p:txBody>
        </p:sp>
        <p:sp>
          <p:nvSpPr>
            <p:cNvPr id="200" name="Freeform: Shape 199">
              <a:extLst>
                <a:ext uri="{FF2B5EF4-FFF2-40B4-BE49-F238E27FC236}">
                  <a16:creationId xmlns:a16="http://schemas.microsoft.com/office/drawing/2014/main" id="{456B6163-B343-3349-22D5-2BF5A4BB161F}"/>
                </a:ext>
              </a:extLst>
            </p:cNvPr>
            <p:cNvSpPr/>
            <p:nvPr/>
          </p:nvSpPr>
          <p:spPr>
            <a:xfrm>
              <a:off x="7797089" y="3709219"/>
              <a:ext cx="435050" cy="435077"/>
            </a:xfrm>
            <a:custGeom>
              <a:avLst/>
              <a:gdLst>
                <a:gd name="connsiteX0" fmla="*/ 0 w 435050"/>
                <a:gd name="connsiteY0" fmla="*/ 435077 h 435077"/>
                <a:gd name="connsiteX1" fmla="*/ 217511 w 435050"/>
                <a:gd name="connsiteY1" fmla="*/ 435077 h 435077"/>
                <a:gd name="connsiteX2" fmla="*/ 217511 w 435050"/>
                <a:gd name="connsiteY2" fmla="*/ 217539 h 435077"/>
                <a:gd name="connsiteX3" fmla="*/ 0 w 435050"/>
                <a:gd name="connsiteY3" fmla="*/ 435077 h 435077"/>
                <a:gd name="connsiteX4" fmla="*/ 217511 w 435050"/>
                <a:gd name="connsiteY4" fmla="*/ 0 h 435077"/>
                <a:gd name="connsiteX5" fmla="*/ 0 w 435050"/>
                <a:gd name="connsiteY5" fmla="*/ 0 h 435077"/>
                <a:gd name="connsiteX6" fmla="*/ 217511 w 435050"/>
                <a:gd name="connsiteY6" fmla="*/ 217539 h 435077"/>
                <a:gd name="connsiteX7" fmla="*/ 217511 w 435050"/>
                <a:gd name="connsiteY7" fmla="*/ 0 h 435077"/>
                <a:gd name="connsiteX8" fmla="*/ 435050 w 435050"/>
                <a:gd name="connsiteY8" fmla="*/ 435077 h 435077"/>
                <a:gd name="connsiteX9" fmla="*/ 217539 w 435050"/>
                <a:gd name="connsiteY9" fmla="*/ 435077 h 435077"/>
                <a:gd name="connsiteX10" fmla="*/ 435050 w 435050"/>
                <a:gd name="connsiteY10" fmla="*/ 217539 h 435077"/>
                <a:gd name="connsiteX11" fmla="*/ 435050 w 435050"/>
                <a:gd name="connsiteY11" fmla="*/ 435077 h 435077"/>
                <a:gd name="connsiteX12" fmla="*/ 435050 w 435050"/>
                <a:gd name="connsiteY12" fmla="*/ 0 h 435077"/>
                <a:gd name="connsiteX13" fmla="*/ 217539 w 435050"/>
                <a:gd name="connsiteY13" fmla="*/ 0 h 435077"/>
                <a:gd name="connsiteX14" fmla="*/ 435050 w 435050"/>
                <a:gd name="connsiteY14" fmla="*/ 217539 h 435077"/>
                <a:gd name="connsiteX15" fmla="*/ 435050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1" y="435077"/>
                  </a:lnTo>
                  <a:lnTo>
                    <a:pt x="217511" y="217539"/>
                  </a:lnTo>
                  <a:lnTo>
                    <a:pt x="0" y="435077"/>
                  </a:lnTo>
                  <a:close/>
                  <a:moveTo>
                    <a:pt x="217511" y="0"/>
                  </a:moveTo>
                  <a:lnTo>
                    <a:pt x="0" y="0"/>
                  </a:lnTo>
                  <a:lnTo>
                    <a:pt x="217511" y="217539"/>
                  </a:lnTo>
                  <a:lnTo>
                    <a:pt x="217511" y="0"/>
                  </a:lnTo>
                  <a:close/>
                  <a:moveTo>
                    <a:pt x="435050" y="435077"/>
                  </a:moveTo>
                  <a:lnTo>
                    <a:pt x="217539" y="435077"/>
                  </a:lnTo>
                  <a:lnTo>
                    <a:pt x="435050" y="217539"/>
                  </a:lnTo>
                  <a:lnTo>
                    <a:pt x="435050" y="435077"/>
                  </a:lnTo>
                  <a:close/>
                  <a:moveTo>
                    <a:pt x="435050" y="0"/>
                  </a:moveTo>
                  <a:lnTo>
                    <a:pt x="217539" y="0"/>
                  </a:lnTo>
                  <a:lnTo>
                    <a:pt x="435050" y="217539"/>
                  </a:lnTo>
                  <a:lnTo>
                    <a:pt x="435050" y="0"/>
                  </a:lnTo>
                  <a:close/>
                </a:path>
              </a:pathLst>
            </a:custGeom>
            <a:grpFill/>
            <a:ln w="27192" cap="flat">
              <a:noFill/>
              <a:prstDash val="solid"/>
              <a:miter/>
            </a:ln>
          </p:spPr>
          <p:txBody>
            <a:bodyPr rtlCol="0" anchor="ctr"/>
            <a:lstStyle/>
            <a:p>
              <a:endParaRPr lang="uk-UA"/>
            </a:p>
          </p:txBody>
        </p:sp>
        <p:sp>
          <p:nvSpPr>
            <p:cNvPr id="201" name="Freeform: Shape 200">
              <a:extLst>
                <a:ext uri="{FF2B5EF4-FFF2-40B4-BE49-F238E27FC236}">
                  <a16:creationId xmlns:a16="http://schemas.microsoft.com/office/drawing/2014/main" id="{4BBF4AA9-B19C-A5A4-E511-47A3476552F1}"/>
                </a:ext>
              </a:extLst>
            </p:cNvPr>
            <p:cNvSpPr/>
            <p:nvPr/>
          </p:nvSpPr>
          <p:spPr>
            <a:xfrm>
              <a:off x="6926907"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02" name="Freeform: Shape 201">
              <a:extLst>
                <a:ext uri="{FF2B5EF4-FFF2-40B4-BE49-F238E27FC236}">
                  <a16:creationId xmlns:a16="http://schemas.microsoft.com/office/drawing/2014/main" id="{A2644A85-081D-8C8D-A940-92EB79F1BE01}"/>
                </a:ext>
              </a:extLst>
            </p:cNvPr>
            <p:cNvSpPr/>
            <p:nvPr/>
          </p:nvSpPr>
          <p:spPr>
            <a:xfrm>
              <a:off x="8667217"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203" name="Freeform: Shape 202">
              <a:extLst>
                <a:ext uri="{FF2B5EF4-FFF2-40B4-BE49-F238E27FC236}">
                  <a16:creationId xmlns:a16="http://schemas.microsoft.com/office/drawing/2014/main" id="{28EDC7E2-340E-C40E-9FE1-CB076E76F7EA}"/>
                </a:ext>
              </a:extLst>
            </p:cNvPr>
            <p:cNvSpPr/>
            <p:nvPr/>
          </p:nvSpPr>
          <p:spPr>
            <a:xfrm>
              <a:off x="9537399"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2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25" y="217539"/>
                  </a:lnTo>
                  <a:cubicBezTo>
                    <a:pt x="276111" y="217892"/>
                    <a:pt x="330904" y="240788"/>
                    <a:pt x="371366" y="281250"/>
                  </a:cubicBezTo>
                  <a:cubicBezTo>
                    <a:pt x="412155" y="322039"/>
                    <a:pt x="435077" y="377375"/>
                    <a:pt x="435077" y="435077"/>
                  </a:cubicBezTo>
                  <a:lnTo>
                    <a:pt x="217539" y="435077"/>
                  </a:lnTo>
                  <a:lnTo>
                    <a:pt x="0" y="435077"/>
                  </a:lnTo>
                  <a:cubicBezTo>
                    <a:pt x="0" y="377375"/>
                    <a:pt x="22923" y="322039"/>
                    <a:pt x="63711" y="281250"/>
                  </a:cubicBezTo>
                  <a:cubicBezTo>
                    <a:pt x="104174" y="240788"/>
                    <a:pt x="158939" y="217892"/>
                    <a:pt x="216125" y="217539"/>
                  </a:cubicBezTo>
                  <a:lnTo>
                    <a:pt x="0" y="217539"/>
                  </a:lnTo>
                  <a:cubicBezTo>
                    <a:pt x="0" y="159837"/>
                    <a:pt x="22923" y="104500"/>
                    <a:pt x="63711" y="63712"/>
                  </a:cubicBezTo>
                  <a:cubicBezTo>
                    <a:pt x="104500" y="22923"/>
                    <a:pt x="159836"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204" name="Freeform: Shape 203">
              <a:extLst>
                <a:ext uri="{FF2B5EF4-FFF2-40B4-BE49-F238E27FC236}">
                  <a16:creationId xmlns:a16="http://schemas.microsoft.com/office/drawing/2014/main" id="{E2850C8E-EB4A-D8F4-E84B-15AC9AC84CA9}"/>
                </a:ext>
              </a:extLst>
            </p:cNvPr>
            <p:cNvSpPr/>
            <p:nvPr/>
          </p:nvSpPr>
          <p:spPr>
            <a:xfrm>
              <a:off x="1127770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05" name="Freeform: Shape 204">
              <a:extLst>
                <a:ext uri="{FF2B5EF4-FFF2-40B4-BE49-F238E27FC236}">
                  <a16:creationId xmlns:a16="http://schemas.microsoft.com/office/drawing/2014/main" id="{AE4252EC-F014-6A4F-F6EB-87B38FD9B7B9}"/>
                </a:ext>
              </a:extLst>
            </p:cNvPr>
            <p:cNvSpPr/>
            <p:nvPr/>
          </p:nvSpPr>
          <p:spPr>
            <a:xfrm>
              <a:off x="10407554"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06" name="Freeform: Shape 205">
              <a:extLst>
                <a:ext uri="{FF2B5EF4-FFF2-40B4-BE49-F238E27FC236}">
                  <a16:creationId xmlns:a16="http://schemas.microsoft.com/office/drawing/2014/main" id="{2AB5EE33-944D-7E7E-F547-55A871A6A194}"/>
                </a:ext>
              </a:extLst>
            </p:cNvPr>
            <p:cNvSpPr/>
            <p:nvPr/>
          </p:nvSpPr>
          <p:spPr>
            <a:xfrm>
              <a:off x="12147864" y="370921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207" name="Freeform: Shape 206">
              <a:extLst>
                <a:ext uri="{FF2B5EF4-FFF2-40B4-BE49-F238E27FC236}">
                  <a16:creationId xmlns:a16="http://schemas.microsoft.com/office/drawing/2014/main" id="{93C4C6B9-F562-53E9-8DE6-57331A459958}"/>
                </a:ext>
              </a:extLst>
            </p:cNvPr>
            <p:cNvSpPr/>
            <p:nvPr/>
          </p:nvSpPr>
          <p:spPr>
            <a:xfrm>
              <a:off x="1301804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1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7"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38" y="217892"/>
                    <a:pt x="216151"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208" name="Freeform: Shape 207">
              <a:extLst>
                <a:ext uri="{FF2B5EF4-FFF2-40B4-BE49-F238E27FC236}">
                  <a16:creationId xmlns:a16="http://schemas.microsoft.com/office/drawing/2014/main" id="{D1FD0916-2663-3405-948A-276B32FBE97B}"/>
                </a:ext>
              </a:extLst>
            </p:cNvPr>
            <p:cNvSpPr/>
            <p:nvPr/>
          </p:nvSpPr>
          <p:spPr>
            <a:xfrm>
              <a:off x="14758382"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09" name="Freeform: Shape 208">
              <a:extLst>
                <a:ext uri="{FF2B5EF4-FFF2-40B4-BE49-F238E27FC236}">
                  <a16:creationId xmlns:a16="http://schemas.microsoft.com/office/drawing/2014/main" id="{11D94B39-7ABE-548C-D4EA-9B00A494091C}"/>
                </a:ext>
              </a:extLst>
            </p:cNvPr>
            <p:cNvSpPr/>
            <p:nvPr/>
          </p:nvSpPr>
          <p:spPr>
            <a:xfrm>
              <a:off x="13888174" y="3709192"/>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10" name="Freeform: Shape 209">
              <a:extLst>
                <a:ext uri="{FF2B5EF4-FFF2-40B4-BE49-F238E27FC236}">
                  <a16:creationId xmlns:a16="http://schemas.microsoft.com/office/drawing/2014/main" id="{7AD70C04-8EB3-6CB7-8016-8DDD26EF3C1E}"/>
                </a:ext>
              </a:extLst>
            </p:cNvPr>
            <p:cNvSpPr/>
            <p:nvPr/>
          </p:nvSpPr>
          <p:spPr>
            <a:xfrm>
              <a:off x="15628536" y="3709219"/>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0"/>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211" name="Freeform: Shape 210">
              <a:extLst>
                <a:ext uri="{FF2B5EF4-FFF2-40B4-BE49-F238E27FC236}">
                  <a16:creationId xmlns:a16="http://schemas.microsoft.com/office/drawing/2014/main" id="{6AA78748-15C6-E432-5C7A-38D3482E7581}"/>
                </a:ext>
              </a:extLst>
            </p:cNvPr>
            <p:cNvSpPr/>
            <p:nvPr/>
          </p:nvSpPr>
          <p:spPr>
            <a:xfrm>
              <a:off x="1649871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6125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65" y="281250"/>
                  </a:cubicBezTo>
                  <a:cubicBezTo>
                    <a:pt x="412154" y="322039"/>
                    <a:pt x="435077" y="377375"/>
                    <a:pt x="435077" y="435077"/>
                  </a:cubicBezTo>
                  <a:lnTo>
                    <a:pt x="217539" y="435077"/>
                  </a:lnTo>
                  <a:lnTo>
                    <a:pt x="0" y="435077"/>
                  </a:lnTo>
                  <a:cubicBezTo>
                    <a:pt x="0" y="377375"/>
                    <a:pt x="22922" y="322039"/>
                    <a:pt x="63710" y="281250"/>
                  </a:cubicBezTo>
                  <a:cubicBezTo>
                    <a:pt x="104174" y="240788"/>
                    <a:pt x="158938" y="217892"/>
                    <a:pt x="216125" y="217539"/>
                  </a:cubicBezTo>
                  <a:lnTo>
                    <a:pt x="0" y="217539"/>
                  </a:lnTo>
                  <a:cubicBezTo>
                    <a:pt x="0" y="159837"/>
                    <a:pt x="22895" y="104500"/>
                    <a:pt x="63710" y="63712"/>
                  </a:cubicBezTo>
                  <a:cubicBezTo>
                    <a:pt x="104499"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212" name="Freeform: Shape 211">
              <a:extLst>
                <a:ext uri="{FF2B5EF4-FFF2-40B4-BE49-F238E27FC236}">
                  <a16:creationId xmlns:a16="http://schemas.microsoft.com/office/drawing/2014/main" id="{80C5A608-BBBC-C3CE-8C5C-B22F6DDAE2C7}"/>
                </a:ext>
              </a:extLst>
            </p:cNvPr>
            <p:cNvSpPr/>
            <p:nvPr/>
          </p:nvSpPr>
          <p:spPr>
            <a:xfrm>
              <a:off x="1823902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13" name="Freeform: Shape 212">
              <a:extLst>
                <a:ext uri="{FF2B5EF4-FFF2-40B4-BE49-F238E27FC236}">
                  <a16:creationId xmlns:a16="http://schemas.microsoft.com/office/drawing/2014/main" id="{8B8BCA65-88C6-999D-52E9-573C4B7B31EC}"/>
                </a:ext>
              </a:extLst>
            </p:cNvPr>
            <p:cNvSpPr/>
            <p:nvPr/>
          </p:nvSpPr>
          <p:spPr>
            <a:xfrm>
              <a:off x="1736887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14" name="Freeform: Shape 213">
              <a:extLst>
                <a:ext uri="{FF2B5EF4-FFF2-40B4-BE49-F238E27FC236}">
                  <a16:creationId xmlns:a16="http://schemas.microsoft.com/office/drawing/2014/main" id="{C61F25E4-3512-4B2D-9FFE-7505E0230F30}"/>
                </a:ext>
              </a:extLst>
            </p:cNvPr>
            <p:cNvSpPr/>
            <p:nvPr/>
          </p:nvSpPr>
          <p:spPr>
            <a:xfrm>
              <a:off x="19109210"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15" name="Freeform: Shape 214">
              <a:extLst>
                <a:ext uri="{FF2B5EF4-FFF2-40B4-BE49-F238E27FC236}">
                  <a16:creationId xmlns:a16="http://schemas.microsoft.com/office/drawing/2014/main" id="{EA699DD9-6186-DA43-E78E-CBD2A4F07AD7}"/>
                </a:ext>
              </a:extLst>
            </p:cNvPr>
            <p:cNvSpPr/>
            <p:nvPr/>
          </p:nvSpPr>
          <p:spPr>
            <a:xfrm>
              <a:off x="1997936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9"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892"/>
                    <a:pt x="216125"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216" name="Freeform: Shape 215">
              <a:extLst>
                <a:ext uri="{FF2B5EF4-FFF2-40B4-BE49-F238E27FC236}">
                  <a16:creationId xmlns:a16="http://schemas.microsoft.com/office/drawing/2014/main" id="{61D398A7-6624-D096-33B7-797FC867EA7D}"/>
                </a:ext>
              </a:extLst>
            </p:cNvPr>
            <p:cNvSpPr/>
            <p:nvPr/>
          </p:nvSpPr>
          <p:spPr>
            <a:xfrm>
              <a:off x="21719702" y="3709219"/>
              <a:ext cx="435077" cy="435077"/>
            </a:xfrm>
            <a:custGeom>
              <a:avLst/>
              <a:gdLst>
                <a:gd name="connsiteX0" fmla="*/ 0 w 435077"/>
                <a:gd name="connsiteY0" fmla="*/ 435077 h 435077"/>
                <a:gd name="connsiteX1" fmla="*/ 217512 w 435077"/>
                <a:gd name="connsiteY1" fmla="*/ 435077 h 435077"/>
                <a:gd name="connsiteX2" fmla="*/ 217512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17" name="Freeform: Shape 216">
              <a:extLst>
                <a:ext uri="{FF2B5EF4-FFF2-40B4-BE49-F238E27FC236}">
                  <a16:creationId xmlns:a16="http://schemas.microsoft.com/office/drawing/2014/main" id="{B7EC6928-9295-414E-A8C8-1FB7BCE3FF44}"/>
                </a:ext>
              </a:extLst>
            </p:cNvPr>
            <p:cNvSpPr/>
            <p:nvPr/>
          </p:nvSpPr>
          <p:spPr>
            <a:xfrm>
              <a:off x="20849520"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18" name="Freeform: Shape 217">
              <a:extLst>
                <a:ext uri="{FF2B5EF4-FFF2-40B4-BE49-F238E27FC236}">
                  <a16:creationId xmlns:a16="http://schemas.microsoft.com/office/drawing/2014/main" id="{CB20C862-1D32-360B-AC61-36C3FE3D6617}"/>
                </a:ext>
              </a:extLst>
            </p:cNvPr>
            <p:cNvSpPr/>
            <p:nvPr/>
          </p:nvSpPr>
          <p:spPr>
            <a:xfrm>
              <a:off x="22589856"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19" name="Freeform: Shape 218">
              <a:extLst>
                <a:ext uri="{FF2B5EF4-FFF2-40B4-BE49-F238E27FC236}">
                  <a16:creationId xmlns:a16="http://schemas.microsoft.com/office/drawing/2014/main" id="{EAD38310-5DDA-1EF9-AEBB-DA156CF4C854}"/>
                </a:ext>
              </a:extLst>
            </p:cNvPr>
            <p:cNvSpPr/>
            <p:nvPr/>
          </p:nvSpPr>
          <p:spPr>
            <a:xfrm>
              <a:off x="2346003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39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39" y="281250"/>
                  </a:cubicBezTo>
                  <a:cubicBezTo>
                    <a:pt x="412154" y="322039"/>
                    <a:pt x="435077" y="377375"/>
                    <a:pt x="435077" y="435077"/>
                  </a:cubicBezTo>
                  <a:lnTo>
                    <a:pt x="217539" y="435077"/>
                  </a:lnTo>
                  <a:lnTo>
                    <a:pt x="0" y="435077"/>
                  </a:lnTo>
                  <a:cubicBezTo>
                    <a:pt x="0" y="377375"/>
                    <a:pt x="22895" y="322039"/>
                    <a:pt x="63712" y="281250"/>
                  </a:cubicBezTo>
                  <a:cubicBezTo>
                    <a:pt x="104174" y="240788"/>
                    <a:pt x="158938" y="217892"/>
                    <a:pt x="216125" y="217539"/>
                  </a:cubicBezTo>
                  <a:lnTo>
                    <a:pt x="0" y="217539"/>
                  </a:lnTo>
                  <a:cubicBezTo>
                    <a:pt x="0" y="159837"/>
                    <a:pt x="22895" y="104500"/>
                    <a:pt x="63712" y="63712"/>
                  </a:cubicBezTo>
                  <a:cubicBezTo>
                    <a:pt x="104501"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220" name="Freeform: Shape 219">
              <a:extLst>
                <a:ext uri="{FF2B5EF4-FFF2-40B4-BE49-F238E27FC236}">
                  <a16:creationId xmlns:a16="http://schemas.microsoft.com/office/drawing/2014/main" id="{5D8A2495-12DD-31EC-778D-16466BDFAA3D}"/>
                </a:ext>
              </a:extLst>
            </p:cNvPr>
            <p:cNvSpPr/>
            <p:nvPr/>
          </p:nvSpPr>
          <p:spPr>
            <a:xfrm>
              <a:off x="2433019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21" name="Freeform: Shape 220">
              <a:extLst>
                <a:ext uri="{FF2B5EF4-FFF2-40B4-BE49-F238E27FC236}">
                  <a16:creationId xmlns:a16="http://schemas.microsoft.com/office/drawing/2014/main" id="{46D0CB10-B6C4-253D-52EB-4B376698D76C}"/>
                </a:ext>
              </a:extLst>
            </p:cNvPr>
            <p:cNvSpPr/>
            <p:nvPr/>
          </p:nvSpPr>
          <p:spPr>
            <a:xfrm>
              <a:off x="83576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22" name="Freeform: Shape 221">
              <a:extLst>
                <a:ext uri="{FF2B5EF4-FFF2-40B4-BE49-F238E27FC236}">
                  <a16:creationId xmlns:a16="http://schemas.microsoft.com/office/drawing/2014/main" id="{F5480C7F-6611-F0BD-95D9-4C8264AD9009}"/>
                </a:ext>
              </a:extLst>
            </p:cNvPr>
            <p:cNvSpPr/>
            <p:nvPr/>
          </p:nvSpPr>
          <p:spPr>
            <a:xfrm>
              <a:off x="-34398" y="4579374"/>
              <a:ext cx="435063" cy="435077"/>
            </a:xfrm>
            <a:custGeom>
              <a:avLst/>
              <a:gdLst>
                <a:gd name="connsiteX0" fmla="*/ 435064 w 435063"/>
                <a:gd name="connsiteY0" fmla="*/ 435077 h 435077"/>
                <a:gd name="connsiteX1" fmla="*/ 435064 w 435063"/>
                <a:gd name="connsiteY1" fmla="*/ 217539 h 435077"/>
                <a:gd name="connsiteX2" fmla="*/ 435064 w 435063"/>
                <a:gd name="connsiteY2" fmla="*/ 27 h 435077"/>
                <a:gd name="connsiteX3" fmla="*/ 217552 w 435063"/>
                <a:gd name="connsiteY3" fmla="*/ 27 h 435077"/>
                <a:gd name="connsiteX4" fmla="*/ 435064 w 435063"/>
                <a:gd name="connsiteY4" fmla="*/ 217539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39 h 435077"/>
                <a:gd name="connsiteX13" fmla="*/ 217525 w 435063"/>
                <a:gd name="connsiteY13" fmla="*/ 217539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39"/>
                  </a:lnTo>
                  <a:lnTo>
                    <a:pt x="435064" y="27"/>
                  </a:lnTo>
                  <a:lnTo>
                    <a:pt x="217552" y="27"/>
                  </a:lnTo>
                  <a:lnTo>
                    <a:pt x="435064" y="217539"/>
                  </a:lnTo>
                  <a:lnTo>
                    <a:pt x="217552" y="435077"/>
                  </a:lnTo>
                  <a:lnTo>
                    <a:pt x="435064" y="435077"/>
                  </a:lnTo>
                  <a:close/>
                  <a:moveTo>
                    <a:pt x="0" y="217539"/>
                  </a:moveTo>
                  <a:lnTo>
                    <a:pt x="0" y="0"/>
                  </a:lnTo>
                  <a:lnTo>
                    <a:pt x="217525" y="217539"/>
                  </a:lnTo>
                  <a:lnTo>
                    <a:pt x="0" y="217539"/>
                  </a:lnTo>
                  <a:close/>
                  <a:moveTo>
                    <a:pt x="0" y="435077"/>
                  </a:moveTo>
                  <a:lnTo>
                    <a:pt x="0" y="217539"/>
                  </a:lnTo>
                  <a:lnTo>
                    <a:pt x="217525" y="217539"/>
                  </a:lnTo>
                  <a:lnTo>
                    <a:pt x="0" y="435077"/>
                  </a:lnTo>
                  <a:close/>
                </a:path>
              </a:pathLst>
            </a:custGeom>
            <a:grpFill/>
            <a:ln w="27192" cap="flat">
              <a:noFill/>
              <a:prstDash val="solid"/>
              <a:miter/>
            </a:ln>
          </p:spPr>
          <p:txBody>
            <a:bodyPr rtlCol="0" anchor="ctr"/>
            <a:lstStyle/>
            <a:p>
              <a:endParaRPr lang="uk-UA"/>
            </a:p>
          </p:txBody>
        </p:sp>
        <p:sp>
          <p:nvSpPr>
            <p:cNvPr id="223" name="Freeform: Shape 222">
              <a:extLst>
                <a:ext uri="{FF2B5EF4-FFF2-40B4-BE49-F238E27FC236}">
                  <a16:creationId xmlns:a16="http://schemas.microsoft.com/office/drawing/2014/main" id="{BF2F6C03-F245-E6D9-A214-4BEF3D501DE6}"/>
                </a:ext>
              </a:extLst>
            </p:cNvPr>
            <p:cNvSpPr/>
            <p:nvPr/>
          </p:nvSpPr>
          <p:spPr>
            <a:xfrm>
              <a:off x="1705924"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24" name="Freeform: Shape 223">
              <a:extLst>
                <a:ext uri="{FF2B5EF4-FFF2-40B4-BE49-F238E27FC236}">
                  <a16:creationId xmlns:a16="http://schemas.microsoft.com/office/drawing/2014/main" id="{60CB0FF3-6DE4-B352-4488-A0D230A2ACDA}"/>
                </a:ext>
              </a:extLst>
            </p:cNvPr>
            <p:cNvSpPr/>
            <p:nvPr/>
          </p:nvSpPr>
          <p:spPr>
            <a:xfrm>
              <a:off x="2576106"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8"/>
                    <a:pt x="0" y="57702"/>
                    <a:pt x="0" y="0"/>
                  </a:cubicBezTo>
                  <a:lnTo>
                    <a:pt x="217539" y="0"/>
                  </a:lnTo>
                  <a:lnTo>
                    <a:pt x="435077" y="0"/>
                  </a:lnTo>
                  <a:cubicBezTo>
                    <a:pt x="435077" y="57702"/>
                    <a:pt x="412154" y="113038"/>
                    <a:pt x="371366" y="153827"/>
                  </a:cubicBezTo>
                  <a:cubicBezTo>
                    <a:pt x="330550" y="194616"/>
                    <a:pt x="275214" y="217539"/>
                    <a:pt x="217539" y="217539"/>
                  </a:cubicBezTo>
                  <a:cubicBezTo>
                    <a:pt x="159837" y="217539"/>
                    <a:pt x="104500" y="194616"/>
                    <a:pt x="63712" y="153827"/>
                  </a:cubicBezTo>
                  <a:close/>
                  <a:moveTo>
                    <a:pt x="63712"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4" y="217539"/>
                    <a:pt x="217539" y="217539"/>
                  </a:cubicBezTo>
                  <a:cubicBezTo>
                    <a:pt x="159837" y="217539"/>
                    <a:pt x="104500" y="240462"/>
                    <a:pt x="63712" y="281250"/>
                  </a:cubicBezTo>
                  <a:close/>
                </a:path>
              </a:pathLst>
            </a:custGeom>
            <a:grpFill/>
            <a:ln w="27192" cap="flat">
              <a:noFill/>
              <a:prstDash val="solid"/>
              <a:miter/>
            </a:ln>
          </p:spPr>
          <p:txBody>
            <a:bodyPr rtlCol="0" anchor="ctr"/>
            <a:lstStyle/>
            <a:p>
              <a:endParaRPr lang="uk-UA"/>
            </a:p>
          </p:txBody>
        </p:sp>
        <p:sp>
          <p:nvSpPr>
            <p:cNvPr id="225" name="Freeform: Shape 224">
              <a:extLst>
                <a:ext uri="{FF2B5EF4-FFF2-40B4-BE49-F238E27FC236}">
                  <a16:creationId xmlns:a16="http://schemas.microsoft.com/office/drawing/2014/main" id="{1C429E64-01C6-A61C-24E7-C6BC46891C95}"/>
                </a:ext>
              </a:extLst>
            </p:cNvPr>
            <p:cNvSpPr/>
            <p:nvPr/>
          </p:nvSpPr>
          <p:spPr>
            <a:xfrm>
              <a:off x="4316416" y="4579374"/>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26" name="Freeform: Shape 225">
              <a:extLst>
                <a:ext uri="{FF2B5EF4-FFF2-40B4-BE49-F238E27FC236}">
                  <a16:creationId xmlns:a16="http://schemas.microsoft.com/office/drawing/2014/main" id="{BF655429-DDBE-B974-0A67-C84FE47DB9B3}"/>
                </a:ext>
              </a:extLst>
            </p:cNvPr>
            <p:cNvSpPr/>
            <p:nvPr/>
          </p:nvSpPr>
          <p:spPr>
            <a:xfrm>
              <a:off x="3446261"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27" name="Freeform: Shape 226">
              <a:extLst>
                <a:ext uri="{FF2B5EF4-FFF2-40B4-BE49-F238E27FC236}">
                  <a16:creationId xmlns:a16="http://schemas.microsoft.com/office/drawing/2014/main" id="{2564A185-B985-E0F2-41A7-CCB7F8222EEB}"/>
                </a:ext>
              </a:extLst>
            </p:cNvPr>
            <p:cNvSpPr/>
            <p:nvPr/>
          </p:nvSpPr>
          <p:spPr>
            <a:xfrm>
              <a:off x="5186597"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28" name="Freeform: Shape 227">
              <a:extLst>
                <a:ext uri="{FF2B5EF4-FFF2-40B4-BE49-F238E27FC236}">
                  <a16:creationId xmlns:a16="http://schemas.microsoft.com/office/drawing/2014/main" id="{443FF249-47CA-F2F3-4E34-C7947CA6E6BD}"/>
                </a:ext>
              </a:extLst>
            </p:cNvPr>
            <p:cNvSpPr/>
            <p:nvPr/>
          </p:nvSpPr>
          <p:spPr>
            <a:xfrm>
              <a:off x="6056752"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229" name="Freeform: Shape 228">
              <a:extLst>
                <a:ext uri="{FF2B5EF4-FFF2-40B4-BE49-F238E27FC236}">
                  <a16:creationId xmlns:a16="http://schemas.microsoft.com/office/drawing/2014/main" id="{51DC18AD-03CF-1CE0-2136-DFB4B705384A}"/>
                </a:ext>
              </a:extLst>
            </p:cNvPr>
            <p:cNvSpPr/>
            <p:nvPr/>
          </p:nvSpPr>
          <p:spPr>
            <a:xfrm>
              <a:off x="7797062" y="4579374"/>
              <a:ext cx="435077" cy="435077"/>
            </a:xfrm>
            <a:custGeom>
              <a:avLst/>
              <a:gdLst>
                <a:gd name="connsiteX0" fmla="*/ 217566 w 435077"/>
                <a:gd name="connsiteY0" fmla="*/ 435077 h 435077"/>
                <a:gd name="connsiteX1" fmla="*/ 217566 w 435077"/>
                <a:gd name="connsiteY1" fmla="*/ 0 h 435077"/>
                <a:gd name="connsiteX2" fmla="*/ 435077 w 435077"/>
                <a:gd name="connsiteY2" fmla="*/ 217539 h 435077"/>
                <a:gd name="connsiteX3" fmla="*/ 217566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6" y="435077"/>
                  </a:moveTo>
                  <a:lnTo>
                    <a:pt x="217566" y="0"/>
                  </a:lnTo>
                  <a:lnTo>
                    <a:pt x="435077" y="217539"/>
                  </a:lnTo>
                  <a:lnTo>
                    <a:pt x="217566"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0" name="Freeform: Shape 229">
              <a:extLst>
                <a:ext uri="{FF2B5EF4-FFF2-40B4-BE49-F238E27FC236}">
                  <a16:creationId xmlns:a16="http://schemas.microsoft.com/office/drawing/2014/main" id="{5A59CDF4-79E7-1DDB-EEA7-156413FFF384}"/>
                </a:ext>
              </a:extLst>
            </p:cNvPr>
            <p:cNvSpPr/>
            <p:nvPr/>
          </p:nvSpPr>
          <p:spPr>
            <a:xfrm>
              <a:off x="6926907"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31" name="Freeform: Shape 230">
              <a:extLst>
                <a:ext uri="{FF2B5EF4-FFF2-40B4-BE49-F238E27FC236}">
                  <a16:creationId xmlns:a16="http://schemas.microsoft.com/office/drawing/2014/main" id="{F08F75E5-89CF-61A8-F065-1D085020092E}"/>
                </a:ext>
              </a:extLst>
            </p:cNvPr>
            <p:cNvSpPr/>
            <p:nvPr/>
          </p:nvSpPr>
          <p:spPr>
            <a:xfrm>
              <a:off x="8667217" y="4579374"/>
              <a:ext cx="435104" cy="435077"/>
            </a:xfrm>
            <a:custGeom>
              <a:avLst/>
              <a:gdLst>
                <a:gd name="connsiteX0" fmla="*/ 435105 w 435104"/>
                <a:gd name="connsiteY0" fmla="*/ 435077 h 435077"/>
                <a:gd name="connsiteX1" fmla="*/ 435105 w 435104"/>
                <a:gd name="connsiteY1" fmla="*/ 0 h 435077"/>
                <a:gd name="connsiteX2" fmla="*/ 217566 w 435104"/>
                <a:gd name="connsiteY2" fmla="*/ 217539 h 435077"/>
                <a:gd name="connsiteX3" fmla="*/ 435105 w 435104"/>
                <a:gd name="connsiteY3" fmla="*/ 435077 h 435077"/>
                <a:gd name="connsiteX4" fmla="*/ 0 w 435104"/>
                <a:gd name="connsiteY4" fmla="*/ 435077 h 435077"/>
                <a:gd name="connsiteX5" fmla="*/ 0 w 435104"/>
                <a:gd name="connsiteY5" fmla="*/ 0 h 435077"/>
                <a:gd name="connsiteX6" fmla="*/ 217539 w 435104"/>
                <a:gd name="connsiteY6" fmla="*/ 217539 h 435077"/>
                <a:gd name="connsiteX7" fmla="*/ 0 w 435104"/>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4" h="435077">
                  <a:moveTo>
                    <a:pt x="435105" y="435077"/>
                  </a:moveTo>
                  <a:lnTo>
                    <a:pt x="435105" y="0"/>
                  </a:lnTo>
                  <a:lnTo>
                    <a:pt x="217566" y="217539"/>
                  </a:lnTo>
                  <a:lnTo>
                    <a:pt x="43510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2" name="Freeform: Shape 231">
              <a:extLst>
                <a:ext uri="{FF2B5EF4-FFF2-40B4-BE49-F238E27FC236}">
                  <a16:creationId xmlns:a16="http://schemas.microsoft.com/office/drawing/2014/main" id="{2272259D-E42B-B419-5D6A-8E4597292774}"/>
                </a:ext>
              </a:extLst>
            </p:cNvPr>
            <p:cNvSpPr/>
            <p:nvPr/>
          </p:nvSpPr>
          <p:spPr>
            <a:xfrm>
              <a:off x="9537399" y="457937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5" y="113038"/>
                    <a:pt x="371366" y="153827"/>
                  </a:cubicBezTo>
                  <a:cubicBezTo>
                    <a:pt x="330550" y="194616"/>
                    <a:pt x="275214"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5" y="322066"/>
                    <a:pt x="371366" y="281250"/>
                  </a:cubicBezTo>
                  <a:cubicBezTo>
                    <a:pt x="330550" y="240462"/>
                    <a:pt x="275214"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233" name="Freeform: Shape 232">
              <a:extLst>
                <a:ext uri="{FF2B5EF4-FFF2-40B4-BE49-F238E27FC236}">
                  <a16:creationId xmlns:a16="http://schemas.microsoft.com/office/drawing/2014/main" id="{DA6D50F6-3561-A28F-0F0C-BD5A4ADB9D6A}"/>
                </a:ext>
              </a:extLst>
            </p:cNvPr>
            <p:cNvSpPr/>
            <p:nvPr/>
          </p:nvSpPr>
          <p:spPr>
            <a:xfrm>
              <a:off x="1127770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4" name="Freeform: Shape 233">
              <a:extLst>
                <a:ext uri="{FF2B5EF4-FFF2-40B4-BE49-F238E27FC236}">
                  <a16:creationId xmlns:a16="http://schemas.microsoft.com/office/drawing/2014/main" id="{A92B93BA-4BCE-1ABB-F480-174C1DD126D0}"/>
                </a:ext>
              </a:extLst>
            </p:cNvPr>
            <p:cNvSpPr/>
            <p:nvPr/>
          </p:nvSpPr>
          <p:spPr>
            <a:xfrm>
              <a:off x="1040755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235" name="Freeform: Shape 234">
              <a:extLst>
                <a:ext uri="{FF2B5EF4-FFF2-40B4-BE49-F238E27FC236}">
                  <a16:creationId xmlns:a16="http://schemas.microsoft.com/office/drawing/2014/main" id="{A16EDE36-FEE5-B0F9-14D8-C62DE6E5367F}"/>
                </a:ext>
              </a:extLst>
            </p:cNvPr>
            <p:cNvSpPr/>
            <p:nvPr/>
          </p:nvSpPr>
          <p:spPr>
            <a:xfrm>
              <a:off x="12147891"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36" name="Freeform: Shape 235">
              <a:extLst>
                <a:ext uri="{FF2B5EF4-FFF2-40B4-BE49-F238E27FC236}">
                  <a16:creationId xmlns:a16="http://schemas.microsoft.com/office/drawing/2014/main" id="{3FDB1E2F-EDF0-78C9-021E-D832F61C5412}"/>
                </a:ext>
              </a:extLst>
            </p:cNvPr>
            <p:cNvSpPr/>
            <p:nvPr/>
          </p:nvSpPr>
          <p:spPr>
            <a:xfrm>
              <a:off x="1301804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37" name="Freeform: Shape 236">
              <a:extLst>
                <a:ext uri="{FF2B5EF4-FFF2-40B4-BE49-F238E27FC236}">
                  <a16:creationId xmlns:a16="http://schemas.microsoft.com/office/drawing/2014/main" id="{A490A852-757F-7EB5-944F-AFB6DEF75C37}"/>
                </a:ext>
              </a:extLst>
            </p:cNvPr>
            <p:cNvSpPr/>
            <p:nvPr/>
          </p:nvSpPr>
          <p:spPr>
            <a:xfrm>
              <a:off x="1475838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38" name="Freeform: Shape 237">
              <a:extLst>
                <a:ext uri="{FF2B5EF4-FFF2-40B4-BE49-F238E27FC236}">
                  <a16:creationId xmlns:a16="http://schemas.microsoft.com/office/drawing/2014/main" id="{EFCE6C8F-89D8-839C-4FA0-3E5FB33EC40A}"/>
                </a:ext>
              </a:extLst>
            </p:cNvPr>
            <p:cNvSpPr/>
            <p:nvPr/>
          </p:nvSpPr>
          <p:spPr>
            <a:xfrm>
              <a:off x="1388820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39" name="Freeform: Shape 238">
              <a:extLst>
                <a:ext uri="{FF2B5EF4-FFF2-40B4-BE49-F238E27FC236}">
                  <a16:creationId xmlns:a16="http://schemas.microsoft.com/office/drawing/2014/main" id="{5E6458C1-9A06-2C97-8C8D-C6F5769C5AED}"/>
                </a:ext>
              </a:extLst>
            </p:cNvPr>
            <p:cNvSpPr/>
            <p:nvPr/>
          </p:nvSpPr>
          <p:spPr>
            <a:xfrm>
              <a:off x="15628565"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240" name="Freeform: Shape 239">
              <a:extLst>
                <a:ext uri="{FF2B5EF4-FFF2-40B4-BE49-F238E27FC236}">
                  <a16:creationId xmlns:a16="http://schemas.microsoft.com/office/drawing/2014/main" id="{5FD4ABC3-8062-224D-B85A-77520E63FB98}"/>
                </a:ext>
              </a:extLst>
            </p:cNvPr>
            <p:cNvSpPr/>
            <p:nvPr/>
          </p:nvSpPr>
          <p:spPr>
            <a:xfrm>
              <a:off x="16498719" y="4579374"/>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499" y="194616"/>
                    <a:pt x="63710" y="153827"/>
                  </a:cubicBezTo>
                  <a:close/>
                  <a:moveTo>
                    <a:pt x="63710"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241" name="Freeform: Shape 240">
              <a:extLst>
                <a:ext uri="{FF2B5EF4-FFF2-40B4-BE49-F238E27FC236}">
                  <a16:creationId xmlns:a16="http://schemas.microsoft.com/office/drawing/2014/main" id="{10CC8B1B-2107-B78A-8CA5-39E8559D0FE9}"/>
                </a:ext>
              </a:extLst>
            </p:cNvPr>
            <p:cNvSpPr/>
            <p:nvPr/>
          </p:nvSpPr>
          <p:spPr>
            <a:xfrm>
              <a:off x="1823902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2" name="Freeform: Shape 241">
              <a:extLst>
                <a:ext uri="{FF2B5EF4-FFF2-40B4-BE49-F238E27FC236}">
                  <a16:creationId xmlns:a16="http://schemas.microsoft.com/office/drawing/2014/main" id="{663FCB86-1CFD-0C43-4E47-F0F56FDE201D}"/>
                </a:ext>
              </a:extLst>
            </p:cNvPr>
            <p:cNvSpPr/>
            <p:nvPr/>
          </p:nvSpPr>
          <p:spPr>
            <a:xfrm>
              <a:off x="1736887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243" name="Freeform: Shape 242">
              <a:extLst>
                <a:ext uri="{FF2B5EF4-FFF2-40B4-BE49-F238E27FC236}">
                  <a16:creationId xmlns:a16="http://schemas.microsoft.com/office/drawing/2014/main" id="{14566610-724C-06C9-3293-CBCE07F861F8}"/>
                </a:ext>
              </a:extLst>
            </p:cNvPr>
            <p:cNvSpPr/>
            <p:nvPr/>
          </p:nvSpPr>
          <p:spPr>
            <a:xfrm>
              <a:off x="19109210"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44" name="Freeform: Shape 243">
              <a:extLst>
                <a:ext uri="{FF2B5EF4-FFF2-40B4-BE49-F238E27FC236}">
                  <a16:creationId xmlns:a16="http://schemas.microsoft.com/office/drawing/2014/main" id="{99948969-064E-DAF3-3661-5CB576DB6C12}"/>
                </a:ext>
              </a:extLst>
            </p:cNvPr>
            <p:cNvSpPr/>
            <p:nvPr/>
          </p:nvSpPr>
          <p:spPr>
            <a:xfrm>
              <a:off x="1997936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45" name="Freeform: Shape 244">
              <a:extLst>
                <a:ext uri="{FF2B5EF4-FFF2-40B4-BE49-F238E27FC236}">
                  <a16:creationId xmlns:a16="http://schemas.microsoft.com/office/drawing/2014/main" id="{0447986B-FE9E-F513-F96B-86B7669DA35A}"/>
                </a:ext>
              </a:extLst>
            </p:cNvPr>
            <p:cNvSpPr/>
            <p:nvPr/>
          </p:nvSpPr>
          <p:spPr>
            <a:xfrm>
              <a:off x="2171970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46" name="Freeform: Shape 245">
              <a:extLst>
                <a:ext uri="{FF2B5EF4-FFF2-40B4-BE49-F238E27FC236}">
                  <a16:creationId xmlns:a16="http://schemas.microsoft.com/office/drawing/2014/main" id="{C6EB8B6D-D136-DAD0-AF52-67BE039CF435}"/>
                </a:ext>
              </a:extLst>
            </p:cNvPr>
            <p:cNvSpPr/>
            <p:nvPr/>
          </p:nvSpPr>
          <p:spPr>
            <a:xfrm>
              <a:off x="2084952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47" name="Freeform: Shape 246">
              <a:extLst>
                <a:ext uri="{FF2B5EF4-FFF2-40B4-BE49-F238E27FC236}">
                  <a16:creationId xmlns:a16="http://schemas.microsoft.com/office/drawing/2014/main" id="{B9579E08-D521-8907-7FFD-2DD0E051CF08}"/>
                </a:ext>
              </a:extLst>
            </p:cNvPr>
            <p:cNvSpPr/>
            <p:nvPr/>
          </p:nvSpPr>
          <p:spPr>
            <a:xfrm>
              <a:off x="22589856" y="457937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48" name="Freeform: Shape 247">
              <a:extLst>
                <a:ext uri="{FF2B5EF4-FFF2-40B4-BE49-F238E27FC236}">
                  <a16:creationId xmlns:a16="http://schemas.microsoft.com/office/drawing/2014/main" id="{622CAE63-C569-C2A0-16FB-01789116A6D9}"/>
                </a:ext>
              </a:extLst>
            </p:cNvPr>
            <p:cNvSpPr/>
            <p:nvPr/>
          </p:nvSpPr>
          <p:spPr>
            <a:xfrm>
              <a:off x="23460039"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501" y="194616"/>
                    <a:pt x="63712" y="153827"/>
                  </a:cubicBezTo>
                  <a:close/>
                  <a:moveTo>
                    <a:pt x="63712"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249" name="Freeform: Shape 248">
              <a:extLst>
                <a:ext uri="{FF2B5EF4-FFF2-40B4-BE49-F238E27FC236}">
                  <a16:creationId xmlns:a16="http://schemas.microsoft.com/office/drawing/2014/main" id="{B35E36ED-4971-D8EB-FC94-A164A3FE0BF7}"/>
                </a:ext>
              </a:extLst>
            </p:cNvPr>
            <p:cNvSpPr/>
            <p:nvPr/>
          </p:nvSpPr>
          <p:spPr>
            <a:xfrm>
              <a:off x="2433019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250" name="Freeform: Shape 249">
              <a:extLst>
                <a:ext uri="{FF2B5EF4-FFF2-40B4-BE49-F238E27FC236}">
                  <a16:creationId xmlns:a16="http://schemas.microsoft.com/office/drawing/2014/main" id="{77489216-0AFB-B862-AFF8-4B57CE2625C3}"/>
                </a:ext>
              </a:extLst>
            </p:cNvPr>
            <p:cNvSpPr/>
            <p:nvPr/>
          </p:nvSpPr>
          <p:spPr>
            <a:xfrm>
              <a:off x="83576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51" name="Freeform: Shape 250">
              <a:extLst>
                <a:ext uri="{FF2B5EF4-FFF2-40B4-BE49-F238E27FC236}">
                  <a16:creationId xmlns:a16="http://schemas.microsoft.com/office/drawing/2014/main" id="{087D7A1E-D8B2-D241-6C31-201A2EE58268}"/>
                </a:ext>
              </a:extLst>
            </p:cNvPr>
            <p:cNvSpPr/>
            <p:nvPr/>
          </p:nvSpPr>
          <p:spPr>
            <a:xfrm>
              <a:off x="-34398" y="7189838"/>
              <a:ext cx="435090" cy="435077"/>
            </a:xfrm>
            <a:custGeom>
              <a:avLst/>
              <a:gdLst>
                <a:gd name="connsiteX0" fmla="*/ 0 w 435090"/>
                <a:gd name="connsiteY0" fmla="*/ 435077 h 435077"/>
                <a:gd name="connsiteX1" fmla="*/ 217525 w 435090"/>
                <a:gd name="connsiteY1" fmla="*/ 435077 h 435077"/>
                <a:gd name="connsiteX2" fmla="*/ 217525 w 435090"/>
                <a:gd name="connsiteY2" fmla="*/ 217539 h 435077"/>
                <a:gd name="connsiteX3" fmla="*/ 0 w 435090"/>
                <a:gd name="connsiteY3" fmla="*/ 435077 h 435077"/>
                <a:gd name="connsiteX4" fmla="*/ 217525 w 435090"/>
                <a:gd name="connsiteY4" fmla="*/ 0 h 435077"/>
                <a:gd name="connsiteX5" fmla="*/ 3 w 435090"/>
                <a:gd name="connsiteY5" fmla="*/ 0 h 435077"/>
                <a:gd name="connsiteX6" fmla="*/ 217525 w 435090"/>
                <a:gd name="connsiteY6" fmla="*/ 217539 h 435077"/>
                <a:gd name="connsiteX7" fmla="*/ 217525 w 435090"/>
                <a:gd name="connsiteY7" fmla="*/ 0 h 435077"/>
                <a:gd name="connsiteX8" fmla="*/ 435091 w 435090"/>
                <a:gd name="connsiteY8" fmla="*/ 435077 h 435077"/>
                <a:gd name="connsiteX9" fmla="*/ 217552 w 435090"/>
                <a:gd name="connsiteY9" fmla="*/ 435077 h 435077"/>
                <a:gd name="connsiteX10" fmla="*/ 435091 w 435090"/>
                <a:gd name="connsiteY10" fmla="*/ 217539 h 435077"/>
                <a:gd name="connsiteX11" fmla="*/ 435091 w 435090"/>
                <a:gd name="connsiteY11" fmla="*/ 435077 h 435077"/>
                <a:gd name="connsiteX12" fmla="*/ 435091 w 435090"/>
                <a:gd name="connsiteY12" fmla="*/ 0 h 435077"/>
                <a:gd name="connsiteX13" fmla="*/ 217552 w 435090"/>
                <a:gd name="connsiteY13" fmla="*/ 0 h 435077"/>
                <a:gd name="connsiteX14" fmla="*/ 435091 w 435090"/>
                <a:gd name="connsiteY14" fmla="*/ 217539 h 435077"/>
                <a:gd name="connsiteX15" fmla="*/ 435091 w 43509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0" y="435077"/>
                  </a:moveTo>
                  <a:lnTo>
                    <a:pt x="217525" y="435077"/>
                  </a:lnTo>
                  <a:lnTo>
                    <a:pt x="217525" y="217539"/>
                  </a:lnTo>
                  <a:lnTo>
                    <a:pt x="0" y="435077"/>
                  </a:lnTo>
                  <a:close/>
                  <a:moveTo>
                    <a:pt x="217525" y="0"/>
                  </a:moveTo>
                  <a:lnTo>
                    <a:pt x="3" y="0"/>
                  </a:lnTo>
                  <a:lnTo>
                    <a:pt x="217525" y="217539"/>
                  </a:lnTo>
                  <a:lnTo>
                    <a:pt x="217525" y="0"/>
                  </a:lnTo>
                  <a:close/>
                  <a:moveTo>
                    <a:pt x="435091" y="435077"/>
                  </a:moveTo>
                  <a:lnTo>
                    <a:pt x="217552" y="435077"/>
                  </a:lnTo>
                  <a:lnTo>
                    <a:pt x="435091" y="217539"/>
                  </a:lnTo>
                  <a:lnTo>
                    <a:pt x="435091" y="435077"/>
                  </a:lnTo>
                  <a:close/>
                  <a:moveTo>
                    <a:pt x="435091" y="0"/>
                  </a:moveTo>
                  <a:lnTo>
                    <a:pt x="217552" y="0"/>
                  </a:lnTo>
                  <a:lnTo>
                    <a:pt x="435091" y="217539"/>
                  </a:lnTo>
                  <a:lnTo>
                    <a:pt x="435091" y="0"/>
                  </a:lnTo>
                  <a:close/>
                </a:path>
              </a:pathLst>
            </a:custGeom>
            <a:grpFill/>
            <a:ln w="27192" cap="flat">
              <a:noFill/>
              <a:prstDash val="solid"/>
              <a:miter/>
            </a:ln>
          </p:spPr>
          <p:txBody>
            <a:bodyPr rtlCol="0" anchor="ctr"/>
            <a:lstStyle/>
            <a:p>
              <a:endParaRPr lang="uk-UA"/>
            </a:p>
          </p:txBody>
        </p:sp>
        <p:sp>
          <p:nvSpPr>
            <p:cNvPr id="252" name="Freeform: Shape 251">
              <a:extLst>
                <a:ext uri="{FF2B5EF4-FFF2-40B4-BE49-F238E27FC236}">
                  <a16:creationId xmlns:a16="http://schemas.microsoft.com/office/drawing/2014/main" id="{AEF70BD9-C015-9222-4523-8E95B73D32C9}"/>
                </a:ext>
              </a:extLst>
            </p:cNvPr>
            <p:cNvSpPr/>
            <p:nvPr/>
          </p:nvSpPr>
          <p:spPr>
            <a:xfrm>
              <a:off x="1705924" y="7189838"/>
              <a:ext cx="435077" cy="435077"/>
            </a:xfrm>
            <a:custGeom>
              <a:avLst/>
              <a:gdLst>
                <a:gd name="connsiteX0" fmla="*/ 371366 w 435077"/>
                <a:gd name="connsiteY0" fmla="*/ 63711 h 435077"/>
                <a:gd name="connsiteX1" fmla="*/ 435077 w 435077"/>
                <a:gd name="connsiteY1" fmla="*/ 217539 h 435077"/>
                <a:gd name="connsiteX2" fmla="*/ 21895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52 w 435077"/>
                <a:gd name="connsiteY8" fmla="*/ 217539 h 435077"/>
                <a:gd name="connsiteX9" fmla="*/ 0 w 435077"/>
                <a:gd name="connsiteY9" fmla="*/ 217539 h 435077"/>
                <a:gd name="connsiteX10" fmla="*/ 63711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4" y="104527"/>
                    <a:pt x="435077" y="159836"/>
                    <a:pt x="435077" y="217539"/>
                  </a:cubicBezTo>
                  <a:lnTo>
                    <a:pt x="218952" y="217539"/>
                  </a:lnTo>
                  <a:cubicBezTo>
                    <a:pt x="276138" y="217920"/>
                    <a:pt x="330903" y="240788"/>
                    <a:pt x="371366" y="281250"/>
                  </a:cubicBezTo>
                  <a:cubicBezTo>
                    <a:pt x="412154" y="322039"/>
                    <a:pt x="435077" y="377375"/>
                    <a:pt x="435077" y="435077"/>
                  </a:cubicBezTo>
                  <a:lnTo>
                    <a:pt x="217539" y="435077"/>
                  </a:lnTo>
                  <a:lnTo>
                    <a:pt x="0" y="435077"/>
                  </a:lnTo>
                  <a:cubicBezTo>
                    <a:pt x="0" y="377375"/>
                    <a:pt x="22923" y="322039"/>
                    <a:pt x="63711" y="281250"/>
                  </a:cubicBezTo>
                  <a:cubicBezTo>
                    <a:pt x="104201" y="240788"/>
                    <a:pt x="158966" y="217920"/>
                    <a:pt x="216152" y="217539"/>
                  </a:cubicBezTo>
                  <a:lnTo>
                    <a:pt x="0" y="217539"/>
                  </a:lnTo>
                  <a:cubicBezTo>
                    <a:pt x="0" y="159836"/>
                    <a:pt x="22923" y="104527"/>
                    <a:pt x="63711" y="63711"/>
                  </a:cubicBezTo>
                  <a:cubicBezTo>
                    <a:pt x="104527" y="22923"/>
                    <a:pt x="159836" y="0"/>
                    <a:pt x="217539" y="0"/>
                  </a:cubicBezTo>
                  <a:cubicBezTo>
                    <a:pt x="275241" y="0"/>
                    <a:pt x="330577" y="22923"/>
                    <a:pt x="371366" y="63711"/>
                  </a:cubicBezTo>
                  <a:close/>
                </a:path>
              </a:pathLst>
            </a:custGeom>
            <a:grpFill/>
            <a:ln w="27192" cap="flat">
              <a:noFill/>
              <a:prstDash val="solid"/>
              <a:miter/>
            </a:ln>
          </p:spPr>
          <p:txBody>
            <a:bodyPr rtlCol="0" anchor="ctr"/>
            <a:lstStyle/>
            <a:p>
              <a:endParaRPr lang="uk-UA"/>
            </a:p>
          </p:txBody>
        </p:sp>
        <p:sp>
          <p:nvSpPr>
            <p:cNvPr id="253" name="Freeform: Shape 252">
              <a:extLst>
                <a:ext uri="{FF2B5EF4-FFF2-40B4-BE49-F238E27FC236}">
                  <a16:creationId xmlns:a16="http://schemas.microsoft.com/office/drawing/2014/main" id="{A710DBD4-0E05-679E-C7E6-26E705160D08}"/>
                </a:ext>
              </a:extLst>
            </p:cNvPr>
            <p:cNvSpPr/>
            <p:nvPr/>
          </p:nvSpPr>
          <p:spPr>
            <a:xfrm>
              <a:off x="2576106"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0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50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0" y="217539"/>
                  </a:lnTo>
                  <a:lnTo>
                    <a:pt x="435077" y="217539"/>
                  </a:lnTo>
                  <a:lnTo>
                    <a:pt x="435077" y="217539"/>
                  </a:lnTo>
                  <a:lnTo>
                    <a:pt x="435077" y="217539"/>
                  </a:lnTo>
                  <a:lnTo>
                    <a:pt x="435050"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54" name="Freeform: Shape 253">
              <a:extLst>
                <a:ext uri="{FF2B5EF4-FFF2-40B4-BE49-F238E27FC236}">
                  <a16:creationId xmlns:a16="http://schemas.microsoft.com/office/drawing/2014/main" id="{07D20F58-EAD1-6D8C-B58B-BB542160AE43}"/>
                </a:ext>
              </a:extLst>
            </p:cNvPr>
            <p:cNvSpPr/>
            <p:nvPr/>
          </p:nvSpPr>
          <p:spPr>
            <a:xfrm>
              <a:off x="4316416" y="7189838"/>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255" name="Freeform: Shape 254">
              <a:extLst>
                <a:ext uri="{FF2B5EF4-FFF2-40B4-BE49-F238E27FC236}">
                  <a16:creationId xmlns:a16="http://schemas.microsoft.com/office/drawing/2014/main" id="{97C5CF4A-00A2-8EE0-C5E5-FCF4E01E34D4}"/>
                </a:ext>
              </a:extLst>
            </p:cNvPr>
            <p:cNvSpPr/>
            <p:nvPr/>
          </p:nvSpPr>
          <p:spPr>
            <a:xfrm>
              <a:off x="3446261"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6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6" y="435077"/>
                  </a:lnTo>
                  <a:lnTo>
                    <a:pt x="435077" y="217539"/>
                  </a:lnTo>
                  <a:lnTo>
                    <a:pt x="435077" y="435077"/>
                  </a:lnTo>
                  <a:close/>
                  <a:moveTo>
                    <a:pt x="435077" y="0"/>
                  </a:moveTo>
                  <a:lnTo>
                    <a:pt x="217566" y="0"/>
                  </a:lnTo>
                  <a:lnTo>
                    <a:pt x="435077" y="217539"/>
                  </a:lnTo>
                  <a:lnTo>
                    <a:pt x="435077" y="0"/>
                  </a:lnTo>
                  <a:close/>
                </a:path>
              </a:pathLst>
            </a:custGeom>
            <a:grpFill/>
            <a:ln w="27192" cap="flat">
              <a:noFill/>
              <a:prstDash val="solid"/>
              <a:miter/>
            </a:ln>
          </p:spPr>
          <p:txBody>
            <a:bodyPr rtlCol="0" anchor="ctr"/>
            <a:lstStyle/>
            <a:p>
              <a:endParaRPr lang="uk-UA"/>
            </a:p>
          </p:txBody>
        </p:sp>
        <p:sp>
          <p:nvSpPr>
            <p:cNvPr id="256" name="Freeform: Shape 255">
              <a:extLst>
                <a:ext uri="{FF2B5EF4-FFF2-40B4-BE49-F238E27FC236}">
                  <a16:creationId xmlns:a16="http://schemas.microsoft.com/office/drawing/2014/main" id="{636BD380-AD81-F3C0-E12D-2DA43A385483}"/>
                </a:ext>
              </a:extLst>
            </p:cNvPr>
            <p:cNvSpPr/>
            <p:nvPr/>
          </p:nvSpPr>
          <p:spPr>
            <a:xfrm>
              <a:off x="5186597" y="7189838"/>
              <a:ext cx="435077" cy="435077"/>
            </a:xfrm>
            <a:custGeom>
              <a:avLst/>
              <a:gdLst>
                <a:gd name="connsiteX0" fmla="*/ 371366 w 435077"/>
                <a:gd name="connsiteY0" fmla="*/ 63711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5" y="104527"/>
                    <a:pt x="435077" y="159836"/>
                    <a:pt x="435077" y="217539"/>
                  </a:cubicBezTo>
                  <a:lnTo>
                    <a:pt x="218953" y="217539"/>
                  </a:lnTo>
                  <a:cubicBezTo>
                    <a:pt x="276138" y="217920"/>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920"/>
                    <a:pt x="216125" y="217539"/>
                  </a:cubicBezTo>
                  <a:lnTo>
                    <a:pt x="0" y="217539"/>
                  </a:lnTo>
                  <a:cubicBezTo>
                    <a:pt x="0" y="159836"/>
                    <a:pt x="22924" y="104527"/>
                    <a:pt x="63712" y="63711"/>
                  </a:cubicBezTo>
                  <a:cubicBezTo>
                    <a:pt x="104501" y="22923"/>
                    <a:pt x="159837" y="0"/>
                    <a:pt x="217539" y="0"/>
                  </a:cubicBezTo>
                  <a:cubicBezTo>
                    <a:pt x="275241" y="0"/>
                    <a:pt x="330550" y="22923"/>
                    <a:pt x="371366" y="63711"/>
                  </a:cubicBezTo>
                  <a:close/>
                </a:path>
              </a:pathLst>
            </a:custGeom>
            <a:grpFill/>
            <a:ln w="27192" cap="flat">
              <a:noFill/>
              <a:prstDash val="solid"/>
              <a:miter/>
            </a:ln>
          </p:spPr>
          <p:txBody>
            <a:bodyPr rtlCol="0" anchor="ctr"/>
            <a:lstStyle/>
            <a:p>
              <a:endParaRPr lang="uk-UA"/>
            </a:p>
          </p:txBody>
        </p:sp>
        <p:sp>
          <p:nvSpPr>
            <p:cNvPr id="257" name="Freeform: Shape 256">
              <a:extLst>
                <a:ext uri="{FF2B5EF4-FFF2-40B4-BE49-F238E27FC236}">
                  <a16:creationId xmlns:a16="http://schemas.microsoft.com/office/drawing/2014/main" id="{84EC22D9-8A02-6E4A-0AA3-EE7985742084}"/>
                </a:ext>
              </a:extLst>
            </p:cNvPr>
            <p:cNvSpPr/>
            <p:nvPr/>
          </p:nvSpPr>
          <p:spPr>
            <a:xfrm>
              <a:off x="6056752"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58" name="Freeform: Shape 257">
              <a:extLst>
                <a:ext uri="{FF2B5EF4-FFF2-40B4-BE49-F238E27FC236}">
                  <a16:creationId xmlns:a16="http://schemas.microsoft.com/office/drawing/2014/main" id="{5B41A7FD-2708-7883-D339-3F2C6992A092}"/>
                </a:ext>
              </a:extLst>
            </p:cNvPr>
            <p:cNvSpPr/>
            <p:nvPr/>
          </p:nvSpPr>
          <p:spPr>
            <a:xfrm>
              <a:off x="779706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259" name="Freeform: Shape 258">
              <a:extLst>
                <a:ext uri="{FF2B5EF4-FFF2-40B4-BE49-F238E27FC236}">
                  <a16:creationId xmlns:a16="http://schemas.microsoft.com/office/drawing/2014/main" id="{518FDCAC-BF10-DC50-FDAD-026DEA910C77}"/>
                </a:ext>
              </a:extLst>
            </p:cNvPr>
            <p:cNvSpPr/>
            <p:nvPr/>
          </p:nvSpPr>
          <p:spPr>
            <a:xfrm>
              <a:off x="6926907"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60" name="Freeform: Shape 259">
              <a:extLst>
                <a:ext uri="{FF2B5EF4-FFF2-40B4-BE49-F238E27FC236}">
                  <a16:creationId xmlns:a16="http://schemas.microsoft.com/office/drawing/2014/main" id="{443012D7-2DF6-94F0-88F5-5F571496BE86}"/>
                </a:ext>
              </a:extLst>
            </p:cNvPr>
            <p:cNvSpPr/>
            <p:nvPr/>
          </p:nvSpPr>
          <p:spPr>
            <a:xfrm>
              <a:off x="8667217" y="7189838"/>
              <a:ext cx="435104" cy="435077"/>
            </a:xfrm>
            <a:custGeom>
              <a:avLst/>
              <a:gdLst>
                <a:gd name="connsiteX0" fmla="*/ 371366 w 435104"/>
                <a:gd name="connsiteY0" fmla="*/ 63711 h 435077"/>
                <a:gd name="connsiteX1" fmla="*/ 435077 w 435104"/>
                <a:gd name="connsiteY1" fmla="*/ 217539 h 435077"/>
                <a:gd name="connsiteX2" fmla="*/ 218953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6152 w 435104"/>
                <a:gd name="connsiteY8" fmla="*/ 217539 h 435077"/>
                <a:gd name="connsiteX9" fmla="*/ 0 w 435104"/>
                <a:gd name="connsiteY9" fmla="*/ 217539 h 435077"/>
                <a:gd name="connsiteX10" fmla="*/ 63739 w 435104"/>
                <a:gd name="connsiteY10" fmla="*/ 63711 h 435077"/>
                <a:gd name="connsiteX11" fmla="*/ 217539 w 435104"/>
                <a:gd name="connsiteY11" fmla="*/ 0 h 435077"/>
                <a:gd name="connsiteX12" fmla="*/ 371366 w 435104"/>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1"/>
                  </a:moveTo>
                  <a:cubicBezTo>
                    <a:pt x="412182" y="104527"/>
                    <a:pt x="435077" y="159836"/>
                    <a:pt x="435077" y="217539"/>
                  </a:cubicBezTo>
                  <a:lnTo>
                    <a:pt x="218953" y="217539"/>
                  </a:lnTo>
                  <a:cubicBezTo>
                    <a:pt x="276138" y="217920"/>
                    <a:pt x="330904" y="240788"/>
                    <a:pt x="371366" y="281250"/>
                  </a:cubicBezTo>
                  <a:cubicBezTo>
                    <a:pt x="412182" y="322039"/>
                    <a:pt x="435105" y="377375"/>
                    <a:pt x="435105" y="435077"/>
                  </a:cubicBezTo>
                  <a:lnTo>
                    <a:pt x="217566" y="435077"/>
                  </a:lnTo>
                  <a:lnTo>
                    <a:pt x="27" y="435077"/>
                  </a:lnTo>
                  <a:cubicBezTo>
                    <a:pt x="27" y="377375"/>
                    <a:pt x="22924" y="322039"/>
                    <a:pt x="63739" y="281250"/>
                  </a:cubicBezTo>
                  <a:cubicBezTo>
                    <a:pt x="104201" y="240788"/>
                    <a:pt x="158967" y="217920"/>
                    <a:pt x="216152" y="217539"/>
                  </a:cubicBezTo>
                  <a:lnTo>
                    <a:pt x="0" y="217539"/>
                  </a:lnTo>
                  <a:cubicBezTo>
                    <a:pt x="0" y="159836"/>
                    <a:pt x="22924" y="104527"/>
                    <a:pt x="63739" y="63711"/>
                  </a:cubicBezTo>
                  <a:cubicBezTo>
                    <a:pt x="104527" y="22923"/>
                    <a:pt x="159864" y="0"/>
                    <a:pt x="217539" y="0"/>
                  </a:cubicBezTo>
                  <a:cubicBezTo>
                    <a:pt x="275241" y="0"/>
                    <a:pt x="330578" y="22923"/>
                    <a:pt x="371366" y="63711"/>
                  </a:cubicBezTo>
                  <a:close/>
                </a:path>
              </a:pathLst>
            </a:custGeom>
            <a:grpFill/>
            <a:ln w="27192" cap="flat">
              <a:noFill/>
              <a:prstDash val="solid"/>
              <a:miter/>
            </a:ln>
          </p:spPr>
          <p:txBody>
            <a:bodyPr rtlCol="0" anchor="ctr"/>
            <a:lstStyle/>
            <a:p>
              <a:endParaRPr lang="uk-UA"/>
            </a:p>
          </p:txBody>
        </p:sp>
        <p:sp>
          <p:nvSpPr>
            <p:cNvPr id="261" name="Freeform: Shape 260">
              <a:extLst>
                <a:ext uri="{FF2B5EF4-FFF2-40B4-BE49-F238E27FC236}">
                  <a16:creationId xmlns:a16="http://schemas.microsoft.com/office/drawing/2014/main" id="{90F64222-877F-2A15-C1EA-7FD3F5E4D3CE}"/>
                </a:ext>
              </a:extLst>
            </p:cNvPr>
            <p:cNvSpPr/>
            <p:nvPr/>
          </p:nvSpPr>
          <p:spPr>
            <a:xfrm>
              <a:off x="9537399"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262" name="Freeform: Shape 261">
              <a:extLst>
                <a:ext uri="{FF2B5EF4-FFF2-40B4-BE49-F238E27FC236}">
                  <a16:creationId xmlns:a16="http://schemas.microsoft.com/office/drawing/2014/main" id="{1A997FF3-4945-6D69-9272-501714348368}"/>
                </a:ext>
              </a:extLst>
            </p:cNvPr>
            <p:cNvSpPr/>
            <p:nvPr/>
          </p:nvSpPr>
          <p:spPr>
            <a:xfrm>
              <a:off x="1127770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63" name="Freeform: Shape 262">
              <a:extLst>
                <a:ext uri="{FF2B5EF4-FFF2-40B4-BE49-F238E27FC236}">
                  <a16:creationId xmlns:a16="http://schemas.microsoft.com/office/drawing/2014/main" id="{9DE4D399-EF05-79C3-E940-367C185AC80C}"/>
                </a:ext>
              </a:extLst>
            </p:cNvPr>
            <p:cNvSpPr/>
            <p:nvPr/>
          </p:nvSpPr>
          <p:spPr>
            <a:xfrm>
              <a:off x="10407554" y="7189838"/>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64" name="Freeform: Shape 263">
              <a:extLst>
                <a:ext uri="{FF2B5EF4-FFF2-40B4-BE49-F238E27FC236}">
                  <a16:creationId xmlns:a16="http://schemas.microsoft.com/office/drawing/2014/main" id="{45D93056-E643-C589-5408-AABA9285222C}"/>
                </a:ext>
              </a:extLst>
            </p:cNvPr>
            <p:cNvSpPr/>
            <p:nvPr/>
          </p:nvSpPr>
          <p:spPr>
            <a:xfrm>
              <a:off x="12147864" y="7189838"/>
              <a:ext cx="435103" cy="435077"/>
            </a:xfrm>
            <a:custGeom>
              <a:avLst/>
              <a:gdLst>
                <a:gd name="connsiteX0" fmla="*/ 371365 w 435103"/>
                <a:gd name="connsiteY0" fmla="*/ 63711 h 435077"/>
                <a:gd name="connsiteX1" fmla="*/ 435077 w 435103"/>
                <a:gd name="connsiteY1" fmla="*/ 217539 h 435077"/>
                <a:gd name="connsiteX2" fmla="*/ 218953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6151 w 435103"/>
                <a:gd name="connsiteY8" fmla="*/ 217539 h 435077"/>
                <a:gd name="connsiteX9" fmla="*/ 0 w 435103"/>
                <a:gd name="connsiteY9" fmla="*/ 217539 h 435077"/>
                <a:gd name="connsiteX10" fmla="*/ 63739 w 435103"/>
                <a:gd name="connsiteY10" fmla="*/ 63711 h 435077"/>
                <a:gd name="connsiteX11" fmla="*/ 217539 w 435103"/>
                <a:gd name="connsiteY11" fmla="*/ 0 h 435077"/>
                <a:gd name="connsiteX12" fmla="*/ 371365 w 435103"/>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1"/>
                  </a:moveTo>
                  <a:cubicBezTo>
                    <a:pt x="412180" y="104527"/>
                    <a:pt x="435077" y="159836"/>
                    <a:pt x="435077" y="217539"/>
                  </a:cubicBezTo>
                  <a:lnTo>
                    <a:pt x="218953" y="217539"/>
                  </a:lnTo>
                  <a:cubicBezTo>
                    <a:pt x="276137" y="217920"/>
                    <a:pt x="330902" y="240788"/>
                    <a:pt x="371365" y="281250"/>
                  </a:cubicBezTo>
                  <a:cubicBezTo>
                    <a:pt x="412180" y="322039"/>
                    <a:pt x="435104" y="377375"/>
                    <a:pt x="435104" y="435077"/>
                  </a:cubicBezTo>
                  <a:lnTo>
                    <a:pt x="217565" y="435077"/>
                  </a:lnTo>
                  <a:lnTo>
                    <a:pt x="27" y="435077"/>
                  </a:lnTo>
                  <a:cubicBezTo>
                    <a:pt x="27" y="377375"/>
                    <a:pt x="22922" y="322039"/>
                    <a:pt x="63739" y="281250"/>
                  </a:cubicBezTo>
                  <a:cubicBezTo>
                    <a:pt x="104200" y="240788"/>
                    <a:pt x="158965" y="217920"/>
                    <a:pt x="216151" y="217539"/>
                  </a:cubicBezTo>
                  <a:lnTo>
                    <a:pt x="0" y="217539"/>
                  </a:lnTo>
                  <a:cubicBezTo>
                    <a:pt x="0" y="159836"/>
                    <a:pt x="22922" y="104527"/>
                    <a:pt x="63739" y="63711"/>
                  </a:cubicBezTo>
                  <a:cubicBezTo>
                    <a:pt x="104527" y="22923"/>
                    <a:pt x="159863" y="0"/>
                    <a:pt x="217539" y="0"/>
                  </a:cubicBezTo>
                  <a:cubicBezTo>
                    <a:pt x="275239" y="0"/>
                    <a:pt x="330577" y="22923"/>
                    <a:pt x="371365" y="63711"/>
                  </a:cubicBezTo>
                  <a:close/>
                </a:path>
              </a:pathLst>
            </a:custGeom>
            <a:grpFill/>
            <a:ln w="27192" cap="flat">
              <a:noFill/>
              <a:prstDash val="solid"/>
              <a:miter/>
            </a:ln>
          </p:spPr>
          <p:txBody>
            <a:bodyPr rtlCol="0" anchor="ctr"/>
            <a:lstStyle/>
            <a:p>
              <a:endParaRPr lang="uk-UA"/>
            </a:p>
          </p:txBody>
        </p:sp>
        <p:sp>
          <p:nvSpPr>
            <p:cNvPr id="265" name="Freeform: Shape 264">
              <a:extLst>
                <a:ext uri="{FF2B5EF4-FFF2-40B4-BE49-F238E27FC236}">
                  <a16:creationId xmlns:a16="http://schemas.microsoft.com/office/drawing/2014/main" id="{F690E784-5043-D6B5-059E-9B0557F5704E}"/>
                </a:ext>
              </a:extLst>
            </p:cNvPr>
            <p:cNvSpPr/>
            <p:nvPr/>
          </p:nvSpPr>
          <p:spPr>
            <a:xfrm>
              <a:off x="13017991" y="7189811"/>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66" name="Freeform: Shape 265">
              <a:extLst>
                <a:ext uri="{FF2B5EF4-FFF2-40B4-BE49-F238E27FC236}">
                  <a16:creationId xmlns:a16="http://schemas.microsoft.com/office/drawing/2014/main" id="{1DEFE098-B22B-A4DE-770F-7E14AC90EA17}"/>
                </a:ext>
              </a:extLst>
            </p:cNvPr>
            <p:cNvSpPr/>
            <p:nvPr/>
          </p:nvSpPr>
          <p:spPr>
            <a:xfrm>
              <a:off x="14758382" y="718983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267" name="Freeform: Shape 266">
              <a:extLst>
                <a:ext uri="{FF2B5EF4-FFF2-40B4-BE49-F238E27FC236}">
                  <a16:creationId xmlns:a16="http://schemas.microsoft.com/office/drawing/2014/main" id="{B96CD69A-CA3C-D988-F89F-6BCA098332AF}"/>
                </a:ext>
              </a:extLst>
            </p:cNvPr>
            <p:cNvSpPr/>
            <p:nvPr/>
          </p:nvSpPr>
          <p:spPr>
            <a:xfrm>
              <a:off x="1388820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68" name="Freeform: Shape 267">
              <a:extLst>
                <a:ext uri="{FF2B5EF4-FFF2-40B4-BE49-F238E27FC236}">
                  <a16:creationId xmlns:a16="http://schemas.microsoft.com/office/drawing/2014/main" id="{8DB80E08-DD07-DCFB-DD2F-E0F36A9D4A38}"/>
                </a:ext>
              </a:extLst>
            </p:cNvPr>
            <p:cNvSpPr/>
            <p:nvPr/>
          </p:nvSpPr>
          <p:spPr>
            <a:xfrm>
              <a:off x="1562853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82" y="322039"/>
                    <a:pt x="435077" y="377375"/>
                    <a:pt x="435077" y="435077"/>
                  </a:cubicBezTo>
                  <a:lnTo>
                    <a:pt x="217539" y="435077"/>
                  </a:lnTo>
                  <a:lnTo>
                    <a:pt x="0" y="435077"/>
                  </a:lnTo>
                  <a:cubicBezTo>
                    <a:pt x="0" y="377375"/>
                    <a:pt x="22924" y="322039"/>
                    <a:pt x="63739" y="281250"/>
                  </a:cubicBezTo>
                  <a:cubicBezTo>
                    <a:pt x="104202" y="240788"/>
                    <a:pt x="158967" y="217920"/>
                    <a:pt x="216153" y="217539"/>
                  </a:cubicBezTo>
                  <a:lnTo>
                    <a:pt x="0" y="217539"/>
                  </a:lnTo>
                  <a:cubicBezTo>
                    <a:pt x="0" y="159836"/>
                    <a:pt x="22924" y="104527"/>
                    <a:pt x="63712" y="63711"/>
                  </a:cubicBezTo>
                  <a:cubicBezTo>
                    <a:pt x="104527" y="22923"/>
                    <a:pt x="159865"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269" name="Freeform: Shape 268">
              <a:extLst>
                <a:ext uri="{FF2B5EF4-FFF2-40B4-BE49-F238E27FC236}">
                  <a16:creationId xmlns:a16="http://schemas.microsoft.com/office/drawing/2014/main" id="{29DA634B-7084-C012-7823-99380468653D}"/>
                </a:ext>
              </a:extLst>
            </p:cNvPr>
            <p:cNvSpPr/>
            <p:nvPr/>
          </p:nvSpPr>
          <p:spPr>
            <a:xfrm>
              <a:off x="1649871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77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49" y="217539"/>
                  </a:lnTo>
                  <a:lnTo>
                    <a:pt x="435077" y="217539"/>
                  </a:lnTo>
                  <a:lnTo>
                    <a:pt x="435049" y="217539"/>
                  </a:lnTo>
                  <a:lnTo>
                    <a:pt x="435077"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70" name="Freeform: Shape 269">
              <a:extLst>
                <a:ext uri="{FF2B5EF4-FFF2-40B4-BE49-F238E27FC236}">
                  <a16:creationId xmlns:a16="http://schemas.microsoft.com/office/drawing/2014/main" id="{FFC8AAB2-43B6-0C5D-852D-E5BD56367833}"/>
                </a:ext>
              </a:extLst>
            </p:cNvPr>
            <p:cNvSpPr/>
            <p:nvPr/>
          </p:nvSpPr>
          <p:spPr>
            <a:xfrm>
              <a:off x="1823902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71" name="Freeform: Shape 270">
              <a:extLst>
                <a:ext uri="{FF2B5EF4-FFF2-40B4-BE49-F238E27FC236}">
                  <a16:creationId xmlns:a16="http://schemas.microsoft.com/office/drawing/2014/main" id="{3237EA9E-465C-4704-EFFE-75F272EF3A4D}"/>
                </a:ext>
              </a:extLst>
            </p:cNvPr>
            <p:cNvSpPr/>
            <p:nvPr/>
          </p:nvSpPr>
          <p:spPr>
            <a:xfrm>
              <a:off x="1736887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72" name="Freeform: Shape 271">
              <a:extLst>
                <a:ext uri="{FF2B5EF4-FFF2-40B4-BE49-F238E27FC236}">
                  <a16:creationId xmlns:a16="http://schemas.microsoft.com/office/drawing/2014/main" id="{C797D7F5-D31B-8662-9D1E-C06A8B1AE324}"/>
                </a:ext>
              </a:extLst>
            </p:cNvPr>
            <p:cNvSpPr/>
            <p:nvPr/>
          </p:nvSpPr>
          <p:spPr>
            <a:xfrm>
              <a:off x="19109210" y="7189838"/>
              <a:ext cx="435077" cy="435077"/>
            </a:xfrm>
            <a:custGeom>
              <a:avLst/>
              <a:gdLst>
                <a:gd name="connsiteX0" fmla="*/ 371339 w 435077"/>
                <a:gd name="connsiteY0" fmla="*/ 63711 h 435077"/>
                <a:gd name="connsiteX1" fmla="*/ 435077 w 435077"/>
                <a:gd name="connsiteY1" fmla="*/ 217539 h 435077"/>
                <a:gd name="connsiteX2" fmla="*/ 218926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39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1"/>
                  </a:moveTo>
                  <a:cubicBezTo>
                    <a:pt x="412154" y="104527"/>
                    <a:pt x="435077" y="159836"/>
                    <a:pt x="435077" y="217539"/>
                  </a:cubicBezTo>
                  <a:lnTo>
                    <a:pt x="218926" y="217539"/>
                  </a:lnTo>
                  <a:cubicBezTo>
                    <a:pt x="276111" y="217920"/>
                    <a:pt x="330877"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920"/>
                    <a:pt x="216125" y="217539"/>
                  </a:cubicBezTo>
                  <a:lnTo>
                    <a:pt x="0" y="217539"/>
                  </a:lnTo>
                  <a:cubicBezTo>
                    <a:pt x="0" y="159836"/>
                    <a:pt x="22895" y="104527"/>
                    <a:pt x="63712" y="63711"/>
                  </a:cubicBezTo>
                  <a:cubicBezTo>
                    <a:pt x="104501" y="22923"/>
                    <a:pt x="159836" y="0"/>
                    <a:pt x="217539" y="0"/>
                  </a:cubicBezTo>
                  <a:cubicBezTo>
                    <a:pt x="275215" y="0"/>
                    <a:pt x="330550" y="22923"/>
                    <a:pt x="371339" y="63711"/>
                  </a:cubicBezTo>
                  <a:close/>
                </a:path>
              </a:pathLst>
            </a:custGeom>
            <a:grpFill/>
            <a:ln w="27192" cap="flat">
              <a:noFill/>
              <a:prstDash val="solid"/>
              <a:miter/>
            </a:ln>
          </p:spPr>
          <p:txBody>
            <a:bodyPr rtlCol="0" anchor="ctr"/>
            <a:lstStyle/>
            <a:p>
              <a:endParaRPr lang="uk-UA"/>
            </a:p>
          </p:txBody>
        </p:sp>
        <p:sp>
          <p:nvSpPr>
            <p:cNvPr id="273" name="Freeform: Shape 272">
              <a:extLst>
                <a:ext uri="{FF2B5EF4-FFF2-40B4-BE49-F238E27FC236}">
                  <a16:creationId xmlns:a16="http://schemas.microsoft.com/office/drawing/2014/main" id="{D150DC49-F929-9718-40EF-F0CF93462F86}"/>
                </a:ext>
              </a:extLst>
            </p:cNvPr>
            <p:cNvSpPr/>
            <p:nvPr/>
          </p:nvSpPr>
          <p:spPr>
            <a:xfrm>
              <a:off x="19979365"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74" name="Freeform: Shape 273">
              <a:extLst>
                <a:ext uri="{FF2B5EF4-FFF2-40B4-BE49-F238E27FC236}">
                  <a16:creationId xmlns:a16="http://schemas.microsoft.com/office/drawing/2014/main" id="{024BF5F2-043F-C551-D1F3-E51931552698}"/>
                </a:ext>
              </a:extLst>
            </p:cNvPr>
            <p:cNvSpPr/>
            <p:nvPr/>
          </p:nvSpPr>
          <p:spPr>
            <a:xfrm>
              <a:off x="2171970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275" name="Freeform: Shape 274">
              <a:extLst>
                <a:ext uri="{FF2B5EF4-FFF2-40B4-BE49-F238E27FC236}">
                  <a16:creationId xmlns:a16="http://schemas.microsoft.com/office/drawing/2014/main" id="{A2D05B49-A20A-96E5-E201-AC54A03D5EDF}"/>
                </a:ext>
              </a:extLst>
            </p:cNvPr>
            <p:cNvSpPr/>
            <p:nvPr/>
          </p:nvSpPr>
          <p:spPr>
            <a:xfrm>
              <a:off x="2084952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276" name="Freeform: Shape 275">
              <a:extLst>
                <a:ext uri="{FF2B5EF4-FFF2-40B4-BE49-F238E27FC236}">
                  <a16:creationId xmlns:a16="http://schemas.microsoft.com/office/drawing/2014/main" id="{1F8A0D0F-F65C-E5D4-1FB5-38A5113E9173}"/>
                </a:ext>
              </a:extLst>
            </p:cNvPr>
            <p:cNvSpPr/>
            <p:nvPr/>
          </p:nvSpPr>
          <p:spPr>
            <a:xfrm>
              <a:off x="2258985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55" y="322039"/>
                    <a:pt x="435077" y="377375"/>
                    <a:pt x="435077" y="435077"/>
                  </a:cubicBezTo>
                  <a:lnTo>
                    <a:pt x="217539" y="435077"/>
                  </a:lnTo>
                  <a:lnTo>
                    <a:pt x="0" y="435077"/>
                  </a:lnTo>
                  <a:cubicBezTo>
                    <a:pt x="0" y="377375"/>
                    <a:pt x="22924" y="322039"/>
                    <a:pt x="63712" y="281250"/>
                  </a:cubicBezTo>
                  <a:cubicBezTo>
                    <a:pt x="104202" y="240788"/>
                    <a:pt x="158967" y="217920"/>
                    <a:pt x="216153" y="217539"/>
                  </a:cubicBezTo>
                  <a:lnTo>
                    <a:pt x="0" y="217539"/>
                  </a:lnTo>
                  <a:cubicBezTo>
                    <a:pt x="0" y="159836"/>
                    <a:pt x="22924" y="104527"/>
                    <a:pt x="63712" y="63711"/>
                  </a:cubicBezTo>
                  <a:cubicBezTo>
                    <a:pt x="104529" y="22923"/>
                    <a:pt x="159838"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277" name="Freeform: Shape 276">
              <a:extLst>
                <a:ext uri="{FF2B5EF4-FFF2-40B4-BE49-F238E27FC236}">
                  <a16:creationId xmlns:a16="http://schemas.microsoft.com/office/drawing/2014/main" id="{75450FC1-D91E-39B4-2064-B01099900450}"/>
                </a:ext>
              </a:extLst>
            </p:cNvPr>
            <p:cNvSpPr/>
            <p:nvPr/>
          </p:nvSpPr>
          <p:spPr>
            <a:xfrm>
              <a:off x="2346003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10 w 435077"/>
                <a:gd name="connsiteY5" fmla="*/ 435077 h 435077"/>
                <a:gd name="connsiteX6" fmla="*/ 217510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49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10" y="435077"/>
                  </a:lnTo>
                  <a:lnTo>
                    <a:pt x="217510" y="435077"/>
                  </a:lnTo>
                  <a:lnTo>
                    <a:pt x="435049" y="217539"/>
                  </a:lnTo>
                  <a:lnTo>
                    <a:pt x="435077" y="217539"/>
                  </a:lnTo>
                  <a:lnTo>
                    <a:pt x="435049" y="217539"/>
                  </a:lnTo>
                  <a:lnTo>
                    <a:pt x="435049"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278" name="Freeform: Shape 277">
              <a:extLst>
                <a:ext uri="{FF2B5EF4-FFF2-40B4-BE49-F238E27FC236}">
                  <a16:creationId xmlns:a16="http://schemas.microsoft.com/office/drawing/2014/main" id="{72346811-5583-47D7-292E-9A4094073FF8}"/>
                </a:ext>
              </a:extLst>
            </p:cNvPr>
            <p:cNvSpPr/>
            <p:nvPr/>
          </p:nvSpPr>
          <p:spPr>
            <a:xfrm>
              <a:off x="2433019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279" name="Freeform: Shape 278">
              <a:extLst>
                <a:ext uri="{FF2B5EF4-FFF2-40B4-BE49-F238E27FC236}">
                  <a16:creationId xmlns:a16="http://schemas.microsoft.com/office/drawing/2014/main" id="{A8BEAB1E-8E3F-3A66-8742-AE5745ABAF5E}"/>
                </a:ext>
              </a:extLst>
            </p:cNvPr>
            <p:cNvSpPr/>
            <p:nvPr/>
          </p:nvSpPr>
          <p:spPr>
            <a:xfrm>
              <a:off x="83576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280" name="Freeform: Shape 279">
              <a:extLst>
                <a:ext uri="{FF2B5EF4-FFF2-40B4-BE49-F238E27FC236}">
                  <a16:creationId xmlns:a16="http://schemas.microsoft.com/office/drawing/2014/main" id="{BE8CEAC2-C717-6B6B-5114-97DA75B59939}"/>
                </a:ext>
              </a:extLst>
            </p:cNvPr>
            <p:cNvSpPr/>
            <p:nvPr/>
          </p:nvSpPr>
          <p:spPr>
            <a:xfrm>
              <a:off x="-34398" y="8059993"/>
              <a:ext cx="435090" cy="435077"/>
            </a:xfrm>
            <a:custGeom>
              <a:avLst/>
              <a:gdLst>
                <a:gd name="connsiteX0" fmla="*/ 217552 w 435090"/>
                <a:gd name="connsiteY0" fmla="*/ 435077 h 435077"/>
                <a:gd name="connsiteX1" fmla="*/ 217552 w 435090"/>
                <a:gd name="connsiteY1" fmla="*/ 0 h 435077"/>
                <a:gd name="connsiteX2" fmla="*/ 435091 w 435090"/>
                <a:gd name="connsiteY2" fmla="*/ 217539 h 435077"/>
                <a:gd name="connsiteX3" fmla="*/ 217552 w 435090"/>
                <a:gd name="connsiteY3" fmla="*/ 435077 h 435077"/>
                <a:gd name="connsiteX4" fmla="*/ 0 w 435090"/>
                <a:gd name="connsiteY4" fmla="*/ 435077 h 435077"/>
                <a:gd name="connsiteX5" fmla="*/ 0 w 435090"/>
                <a:gd name="connsiteY5" fmla="*/ 27 h 435077"/>
                <a:gd name="connsiteX6" fmla="*/ 217525 w 435090"/>
                <a:gd name="connsiteY6" fmla="*/ 217566 h 435077"/>
                <a:gd name="connsiteX7" fmla="*/ 0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217552" y="435077"/>
                  </a:moveTo>
                  <a:lnTo>
                    <a:pt x="217552" y="0"/>
                  </a:lnTo>
                  <a:lnTo>
                    <a:pt x="435091" y="217539"/>
                  </a:lnTo>
                  <a:lnTo>
                    <a:pt x="217552" y="435077"/>
                  </a:lnTo>
                  <a:close/>
                  <a:moveTo>
                    <a:pt x="0" y="435077"/>
                  </a:moveTo>
                  <a:lnTo>
                    <a:pt x="0" y="27"/>
                  </a:lnTo>
                  <a:lnTo>
                    <a:pt x="217525" y="217566"/>
                  </a:lnTo>
                  <a:lnTo>
                    <a:pt x="0" y="435077"/>
                  </a:lnTo>
                  <a:close/>
                </a:path>
              </a:pathLst>
            </a:custGeom>
            <a:grpFill/>
            <a:ln w="27192" cap="flat">
              <a:noFill/>
              <a:prstDash val="solid"/>
              <a:miter/>
            </a:ln>
          </p:spPr>
          <p:txBody>
            <a:bodyPr rtlCol="0" anchor="ctr"/>
            <a:lstStyle/>
            <a:p>
              <a:endParaRPr lang="uk-UA"/>
            </a:p>
          </p:txBody>
        </p:sp>
        <p:sp>
          <p:nvSpPr>
            <p:cNvPr id="281" name="Freeform: Shape 280">
              <a:extLst>
                <a:ext uri="{FF2B5EF4-FFF2-40B4-BE49-F238E27FC236}">
                  <a16:creationId xmlns:a16="http://schemas.microsoft.com/office/drawing/2014/main" id="{CFFED92E-D3FA-3E31-91B8-DA76767B035D}"/>
                </a:ext>
              </a:extLst>
            </p:cNvPr>
            <p:cNvSpPr/>
            <p:nvPr/>
          </p:nvSpPr>
          <p:spPr>
            <a:xfrm>
              <a:off x="1705924" y="805999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77" y="194616"/>
                    <a:pt x="275241" y="217539"/>
                    <a:pt x="217539" y="217539"/>
                  </a:cubicBezTo>
                  <a:cubicBezTo>
                    <a:pt x="159836" y="217539"/>
                    <a:pt x="104527" y="194616"/>
                    <a:pt x="63711" y="153827"/>
                  </a:cubicBezTo>
                  <a:close/>
                  <a:moveTo>
                    <a:pt x="63711" y="281250"/>
                  </a:moveTo>
                  <a:cubicBezTo>
                    <a:pt x="22923" y="322066"/>
                    <a:pt x="0" y="377402"/>
                    <a:pt x="0" y="435077"/>
                  </a:cubicBezTo>
                  <a:lnTo>
                    <a:pt x="217539" y="435077"/>
                  </a:lnTo>
                  <a:lnTo>
                    <a:pt x="435077" y="435077"/>
                  </a:lnTo>
                  <a:cubicBezTo>
                    <a:pt x="435077" y="377402"/>
                    <a:pt x="412154" y="322066"/>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282" name="Freeform: Shape 281">
              <a:extLst>
                <a:ext uri="{FF2B5EF4-FFF2-40B4-BE49-F238E27FC236}">
                  <a16:creationId xmlns:a16="http://schemas.microsoft.com/office/drawing/2014/main" id="{8D1BD63D-9CE4-A8E4-9DC3-CE52FC261651}"/>
                </a:ext>
              </a:extLst>
            </p:cNvPr>
            <p:cNvSpPr/>
            <p:nvPr/>
          </p:nvSpPr>
          <p:spPr>
            <a:xfrm>
              <a:off x="2576106"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283" name="Freeform: Shape 282">
              <a:extLst>
                <a:ext uri="{FF2B5EF4-FFF2-40B4-BE49-F238E27FC236}">
                  <a16:creationId xmlns:a16="http://schemas.microsoft.com/office/drawing/2014/main" id="{C8F6360C-BFF6-1828-ECE3-83645230B974}"/>
                </a:ext>
              </a:extLst>
            </p:cNvPr>
            <p:cNvSpPr/>
            <p:nvPr/>
          </p:nvSpPr>
          <p:spPr>
            <a:xfrm>
              <a:off x="4316416"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84" name="Freeform: Shape 283">
              <a:extLst>
                <a:ext uri="{FF2B5EF4-FFF2-40B4-BE49-F238E27FC236}">
                  <a16:creationId xmlns:a16="http://schemas.microsoft.com/office/drawing/2014/main" id="{9A2743C3-EBF7-C601-8F12-A9842241BE18}"/>
                </a:ext>
              </a:extLst>
            </p:cNvPr>
            <p:cNvSpPr/>
            <p:nvPr/>
          </p:nvSpPr>
          <p:spPr>
            <a:xfrm>
              <a:off x="3446261"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285" name="Freeform: Shape 284">
              <a:extLst>
                <a:ext uri="{FF2B5EF4-FFF2-40B4-BE49-F238E27FC236}">
                  <a16:creationId xmlns:a16="http://schemas.microsoft.com/office/drawing/2014/main" id="{9C118EED-784E-8F0B-6F9C-942C3369E8E6}"/>
                </a:ext>
              </a:extLst>
            </p:cNvPr>
            <p:cNvSpPr/>
            <p:nvPr/>
          </p:nvSpPr>
          <p:spPr>
            <a:xfrm>
              <a:off x="5186597"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286" name="Freeform: Shape 285">
              <a:extLst>
                <a:ext uri="{FF2B5EF4-FFF2-40B4-BE49-F238E27FC236}">
                  <a16:creationId xmlns:a16="http://schemas.microsoft.com/office/drawing/2014/main" id="{F3237C3D-E3C2-51BD-CA66-D454C7A17F8E}"/>
                </a:ext>
              </a:extLst>
            </p:cNvPr>
            <p:cNvSpPr/>
            <p:nvPr/>
          </p:nvSpPr>
          <p:spPr>
            <a:xfrm>
              <a:off x="6056752"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287" name="Freeform: Shape 286">
              <a:extLst>
                <a:ext uri="{FF2B5EF4-FFF2-40B4-BE49-F238E27FC236}">
                  <a16:creationId xmlns:a16="http://schemas.microsoft.com/office/drawing/2014/main" id="{DB7C01F1-75B3-4D0C-F50E-1ED419443874}"/>
                </a:ext>
              </a:extLst>
            </p:cNvPr>
            <p:cNvSpPr/>
            <p:nvPr/>
          </p:nvSpPr>
          <p:spPr>
            <a:xfrm>
              <a:off x="7797062" y="805999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288" name="Freeform: Shape 287">
              <a:extLst>
                <a:ext uri="{FF2B5EF4-FFF2-40B4-BE49-F238E27FC236}">
                  <a16:creationId xmlns:a16="http://schemas.microsoft.com/office/drawing/2014/main" id="{3B0158A4-81A6-2C7D-6E3A-658166092208}"/>
                </a:ext>
              </a:extLst>
            </p:cNvPr>
            <p:cNvSpPr/>
            <p:nvPr/>
          </p:nvSpPr>
          <p:spPr>
            <a:xfrm>
              <a:off x="6926907"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289" name="Freeform: Shape 288">
              <a:extLst>
                <a:ext uri="{FF2B5EF4-FFF2-40B4-BE49-F238E27FC236}">
                  <a16:creationId xmlns:a16="http://schemas.microsoft.com/office/drawing/2014/main" id="{0A5A1C7A-FC32-9990-8EA0-D14E2BE7FABC}"/>
                </a:ext>
              </a:extLst>
            </p:cNvPr>
            <p:cNvSpPr/>
            <p:nvPr/>
          </p:nvSpPr>
          <p:spPr>
            <a:xfrm>
              <a:off x="8667217"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402"/>
                    <a:pt x="0" y="435077"/>
                  </a:cubicBezTo>
                  <a:lnTo>
                    <a:pt x="217539" y="435077"/>
                  </a:lnTo>
                  <a:lnTo>
                    <a:pt x="435077" y="435077"/>
                  </a:lnTo>
                  <a:cubicBezTo>
                    <a:pt x="435077" y="377402"/>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290" name="Freeform: Shape 289">
              <a:extLst>
                <a:ext uri="{FF2B5EF4-FFF2-40B4-BE49-F238E27FC236}">
                  <a16:creationId xmlns:a16="http://schemas.microsoft.com/office/drawing/2014/main" id="{4D55CCE8-07CC-8526-72B1-1D8DD2828DF4}"/>
                </a:ext>
              </a:extLst>
            </p:cNvPr>
            <p:cNvSpPr/>
            <p:nvPr/>
          </p:nvSpPr>
          <p:spPr>
            <a:xfrm>
              <a:off x="953739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291" name="Freeform: Shape 290">
              <a:extLst>
                <a:ext uri="{FF2B5EF4-FFF2-40B4-BE49-F238E27FC236}">
                  <a16:creationId xmlns:a16="http://schemas.microsoft.com/office/drawing/2014/main" id="{9CA65786-A27E-F00C-5116-DE6C289C1343}"/>
                </a:ext>
              </a:extLst>
            </p:cNvPr>
            <p:cNvSpPr/>
            <p:nvPr/>
          </p:nvSpPr>
          <p:spPr>
            <a:xfrm>
              <a:off x="1127770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292" name="Freeform: Shape 291">
              <a:extLst>
                <a:ext uri="{FF2B5EF4-FFF2-40B4-BE49-F238E27FC236}">
                  <a16:creationId xmlns:a16="http://schemas.microsoft.com/office/drawing/2014/main" id="{B3DBD233-F998-6100-B19B-281F5F7D5EB2}"/>
                </a:ext>
              </a:extLst>
            </p:cNvPr>
            <p:cNvSpPr/>
            <p:nvPr/>
          </p:nvSpPr>
          <p:spPr>
            <a:xfrm>
              <a:off x="1040755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293" name="Freeform: Shape 292">
              <a:extLst>
                <a:ext uri="{FF2B5EF4-FFF2-40B4-BE49-F238E27FC236}">
                  <a16:creationId xmlns:a16="http://schemas.microsoft.com/office/drawing/2014/main" id="{3C7B1486-A3F6-669A-F894-83BD896425DD}"/>
                </a:ext>
              </a:extLst>
            </p:cNvPr>
            <p:cNvSpPr/>
            <p:nvPr/>
          </p:nvSpPr>
          <p:spPr>
            <a:xfrm>
              <a:off x="12147864"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9"/>
                    <a:pt x="0" y="57702"/>
                    <a:pt x="0" y="0"/>
                  </a:cubicBezTo>
                  <a:lnTo>
                    <a:pt x="217539" y="0"/>
                  </a:lnTo>
                  <a:lnTo>
                    <a:pt x="435077" y="0"/>
                  </a:lnTo>
                  <a:cubicBezTo>
                    <a:pt x="435077" y="57702"/>
                    <a:pt x="412180" y="113039"/>
                    <a:pt x="371365" y="153827"/>
                  </a:cubicBezTo>
                  <a:cubicBezTo>
                    <a:pt x="330577" y="194616"/>
                    <a:pt x="275239" y="217539"/>
                    <a:pt x="217539" y="217539"/>
                  </a:cubicBezTo>
                  <a:cubicBezTo>
                    <a:pt x="159863" y="217539"/>
                    <a:pt x="104527" y="194616"/>
                    <a:pt x="63739" y="153827"/>
                  </a:cubicBezTo>
                  <a:close/>
                  <a:moveTo>
                    <a:pt x="63739" y="281250"/>
                  </a:moveTo>
                  <a:cubicBezTo>
                    <a:pt x="22922" y="322066"/>
                    <a:pt x="0" y="377402"/>
                    <a:pt x="0" y="435077"/>
                  </a:cubicBezTo>
                  <a:lnTo>
                    <a:pt x="217539" y="435077"/>
                  </a:lnTo>
                  <a:lnTo>
                    <a:pt x="435077" y="435077"/>
                  </a:lnTo>
                  <a:cubicBezTo>
                    <a:pt x="435077" y="377402"/>
                    <a:pt x="412180" y="322066"/>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294" name="Freeform: Shape 293">
              <a:extLst>
                <a:ext uri="{FF2B5EF4-FFF2-40B4-BE49-F238E27FC236}">
                  <a16:creationId xmlns:a16="http://schemas.microsoft.com/office/drawing/2014/main" id="{4EEDDD1F-46BA-77BB-51B0-4832A184270F}"/>
                </a:ext>
              </a:extLst>
            </p:cNvPr>
            <p:cNvSpPr/>
            <p:nvPr/>
          </p:nvSpPr>
          <p:spPr>
            <a:xfrm>
              <a:off x="1301804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295" name="Freeform: Shape 294">
              <a:extLst>
                <a:ext uri="{FF2B5EF4-FFF2-40B4-BE49-F238E27FC236}">
                  <a16:creationId xmlns:a16="http://schemas.microsoft.com/office/drawing/2014/main" id="{D813353A-BF19-5D31-CE92-9551AAAA2D2F}"/>
                </a:ext>
              </a:extLst>
            </p:cNvPr>
            <p:cNvSpPr/>
            <p:nvPr/>
          </p:nvSpPr>
          <p:spPr>
            <a:xfrm>
              <a:off x="1475838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296" name="Freeform: Shape 295">
              <a:extLst>
                <a:ext uri="{FF2B5EF4-FFF2-40B4-BE49-F238E27FC236}">
                  <a16:creationId xmlns:a16="http://schemas.microsoft.com/office/drawing/2014/main" id="{EDA459BC-3753-FB00-AF41-D6C98644F393}"/>
                </a:ext>
              </a:extLst>
            </p:cNvPr>
            <p:cNvSpPr/>
            <p:nvPr/>
          </p:nvSpPr>
          <p:spPr>
            <a:xfrm>
              <a:off x="13888200" y="8059993"/>
              <a:ext cx="435103" cy="435077"/>
            </a:xfrm>
            <a:custGeom>
              <a:avLst/>
              <a:gdLst>
                <a:gd name="connsiteX0" fmla="*/ 217565 w 435103"/>
                <a:gd name="connsiteY0" fmla="*/ 435077 h 435077"/>
                <a:gd name="connsiteX1" fmla="*/ 217565 w 435103"/>
                <a:gd name="connsiteY1" fmla="*/ 0 h 435077"/>
                <a:gd name="connsiteX2" fmla="*/ 435104 w 435103"/>
                <a:gd name="connsiteY2" fmla="*/ 217539 h 435077"/>
                <a:gd name="connsiteX3" fmla="*/ 217565 w 435103"/>
                <a:gd name="connsiteY3" fmla="*/ 435077 h 435077"/>
                <a:gd name="connsiteX4" fmla="*/ 0 w 435103"/>
                <a:gd name="connsiteY4" fmla="*/ 435077 h 435077"/>
                <a:gd name="connsiteX5" fmla="*/ 0 w 435103"/>
                <a:gd name="connsiteY5" fmla="*/ 27 h 435077"/>
                <a:gd name="connsiteX6" fmla="*/ 217539 w 435103"/>
                <a:gd name="connsiteY6" fmla="*/ 217566 h 435077"/>
                <a:gd name="connsiteX7" fmla="*/ 0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217565" y="435077"/>
                  </a:moveTo>
                  <a:lnTo>
                    <a:pt x="217565" y="0"/>
                  </a:lnTo>
                  <a:lnTo>
                    <a:pt x="435104"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297" name="Freeform: Shape 296">
              <a:extLst>
                <a:ext uri="{FF2B5EF4-FFF2-40B4-BE49-F238E27FC236}">
                  <a16:creationId xmlns:a16="http://schemas.microsoft.com/office/drawing/2014/main" id="{8E78B404-803A-5955-0C16-E7A7F82AFE1C}"/>
                </a:ext>
              </a:extLst>
            </p:cNvPr>
            <p:cNvSpPr/>
            <p:nvPr/>
          </p:nvSpPr>
          <p:spPr>
            <a:xfrm>
              <a:off x="1562853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65" y="217539"/>
                    <a:pt x="104527"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298" name="Freeform: Shape 297">
              <a:extLst>
                <a:ext uri="{FF2B5EF4-FFF2-40B4-BE49-F238E27FC236}">
                  <a16:creationId xmlns:a16="http://schemas.microsoft.com/office/drawing/2014/main" id="{7174163A-CDBE-334A-9B0E-60EDD0236643}"/>
                </a:ext>
              </a:extLst>
            </p:cNvPr>
            <p:cNvSpPr/>
            <p:nvPr/>
          </p:nvSpPr>
          <p:spPr>
            <a:xfrm>
              <a:off x="1649871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299" name="Freeform: Shape 298">
              <a:extLst>
                <a:ext uri="{FF2B5EF4-FFF2-40B4-BE49-F238E27FC236}">
                  <a16:creationId xmlns:a16="http://schemas.microsoft.com/office/drawing/2014/main" id="{F9CD4D9E-CD9E-FA7A-C2DC-EE9F7CB20950}"/>
                </a:ext>
              </a:extLst>
            </p:cNvPr>
            <p:cNvSpPr/>
            <p:nvPr/>
          </p:nvSpPr>
          <p:spPr>
            <a:xfrm>
              <a:off x="18239029"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300" name="Freeform: Shape 299">
              <a:extLst>
                <a:ext uri="{FF2B5EF4-FFF2-40B4-BE49-F238E27FC236}">
                  <a16:creationId xmlns:a16="http://schemas.microsoft.com/office/drawing/2014/main" id="{D7630BDC-7F9D-A71E-8D86-C0A935925B4B}"/>
                </a:ext>
              </a:extLst>
            </p:cNvPr>
            <p:cNvSpPr/>
            <p:nvPr/>
          </p:nvSpPr>
          <p:spPr>
            <a:xfrm>
              <a:off x="1736887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01" name="Freeform: Shape 300">
              <a:extLst>
                <a:ext uri="{FF2B5EF4-FFF2-40B4-BE49-F238E27FC236}">
                  <a16:creationId xmlns:a16="http://schemas.microsoft.com/office/drawing/2014/main" id="{A27CCCD7-EBD2-3F22-D2A0-310F4D61445C}"/>
                </a:ext>
              </a:extLst>
            </p:cNvPr>
            <p:cNvSpPr/>
            <p:nvPr/>
          </p:nvSpPr>
          <p:spPr>
            <a:xfrm>
              <a:off x="19109210"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16"/>
                    <a:pt x="275215" y="217539"/>
                    <a:pt x="217539" y="217539"/>
                  </a:cubicBezTo>
                  <a:cubicBezTo>
                    <a:pt x="159836" y="217539"/>
                    <a:pt x="104501" y="194616"/>
                    <a:pt x="63712" y="153827"/>
                  </a:cubicBezTo>
                  <a:close/>
                  <a:moveTo>
                    <a:pt x="63712" y="281250"/>
                  </a:moveTo>
                  <a:cubicBezTo>
                    <a:pt x="22895" y="322066"/>
                    <a:pt x="0" y="377402"/>
                    <a:pt x="0" y="435077"/>
                  </a:cubicBezTo>
                  <a:lnTo>
                    <a:pt x="217539" y="435077"/>
                  </a:lnTo>
                  <a:lnTo>
                    <a:pt x="435077" y="435077"/>
                  </a:lnTo>
                  <a:cubicBezTo>
                    <a:pt x="435077" y="377402"/>
                    <a:pt x="412154" y="322066"/>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302" name="Freeform: Shape 301">
              <a:extLst>
                <a:ext uri="{FF2B5EF4-FFF2-40B4-BE49-F238E27FC236}">
                  <a16:creationId xmlns:a16="http://schemas.microsoft.com/office/drawing/2014/main" id="{CC312617-D0B7-4F3A-EFE0-4963AB697B11}"/>
                </a:ext>
              </a:extLst>
            </p:cNvPr>
            <p:cNvSpPr/>
            <p:nvPr/>
          </p:nvSpPr>
          <p:spPr>
            <a:xfrm>
              <a:off x="1997936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303" name="Freeform: Shape 302">
              <a:extLst>
                <a:ext uri="{FF2B5EF4-FFF2-40B4-BE49-F238E27FC236}">
                  <a16:creationId xmlns:a16="http://schemas.microsoft.com/office/drawing/2014/main" id="{335364F0-377A-646F-42D1-6D1922FC5126}"/>
                </a:ext>
              </a:extLst>
            </p:cNvPr>
            <p:cNvSpPr/>
            <p:nvPr/>
          </p:nvSpPr>
          <p:spPr>
            <a:xfrm>
              <a:off x="2171970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304" name="Freeform: Shape 303">
              <a:extLst>
                <a:ext uri="{FF2B5EF4-FFF2-40B4-BE49-F238E27FC236}">
                  <a16:creationId xmlns:a16="http://schemas.microsoft.com/office/drawing/2014/main" id="{DA8F3657-CE31-F0F2-F647-07EBB01938ED}"/>
                </a:ext>
              </a:extLst>
            </p:cNvPr>
            <p:cNvSpPr/>
            <p:nvPr/>
          </p:nvSpPr>
          <p:spPr>
            <a:xfrm>
              <a:off x="20849520" y="8059993"/>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05" name="Freeform: Shape 304">
              <a:extLst>
                <a:ext uri="{FF2B5EF4-FFF2-40B4-BE49-F238E27FC236}">
                  <a16:creationId xmlns:a16="http://schemas.microsoft.com/office/drawing/2014/main" id="{3011EB22-8E45-289D-9332-73C6B70C3679}"/>
                </a:ext>
              </a:extLst>
            </p:cNvPr>
            <p:cNvSpPr/>
            <p:nvPr/>
          </p:nvSpPr>
          <p:spPr>
            <a:xfrm>
              <a:off x="2258985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38" y="217539"/>
                    <a:pt x="104529"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306" name="Freeform: Shape 305">
              <a:extLst>
                <a:ext uri="{FF2B5EF4-FFF2-40B4-BE49-F238E27FC236}">
                  <a16:creationId xmlns:a16="http://schemas.microsoft.com/office/drawing/2014/main" id="{A769F3F1-9E54-1E10-31E8-2AEFC3C07358}"/>
                </a:ext>
              </a:extLst>
            </p:cNvPr>
            <p:cNvSpPr/>
            <p:nvPr/>
          </p:nvSpPr>
          <p:spPr>
            <a:xfrm>
              <a:off x="23460011" y="8059993"/>
              <a:ext cx="435105" cy="435077"/>
            </a:xfrm>
            <a:custGeom>
              <a:avLst/>
              <a:gdLst>
                <a:gd name="connsiteX0" fmla="*/ 435106 w 435105"/>
                <a:gd name="connsiteY0" fmla="*/ 435077 h 435077"/>
                <a:gd name="connsiteX1" fmla="*/ 435106 w 435105"/>
                <a:gd name="connsiteY1" fmla="*/ 217566 h 435077"/>
                <a:gd name="connsiteX2" fmla="*/ 435106 w 435105"/>
                <a:gd name="connsiteY2" fmla="*/ 27 h 435077"/>
                <a:gd name="connsiteX3" fmla="*/ 217567 w 435105"/>
                <a:gd name="connsiteY3" fmla="*/ 27 h 435077"/>
                <a:gd name="connsiteX4" fmla="*/ 435106 w 435105"/>
                <a:gd name="connsiteY4" fmla="*/ 217566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66"/>
                  </a:lnTo>
                  <a:lnTo>
                    <a:pt x="435106" y="27"/>
                  </a:lnTo>
                  <a:lnTo>
                    <a:pt x="217567" y="27"/>
                  </a:lnTo>
                  <a:lnTo>
                    <a:pt x="435106" y="217566"/>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307" name="Freeform: Shape 306">
              <a:extLst>
                <a:ext uri="{FF2B5EF4-FFF2-40B4-BE49-F238E27FC236}">
                  <a16:creationId xmlns:a16="http://schemas.microsoft.com/office/drawing/2014/main" id="{2E43A313-16DD-C993-13DC-1DE21012D57D}"/>
                </a:ext>
              </a:extLst>
            </p:cNvPr>
            <p:cNvSpPr/>
            <p:nvPr/>
          </p:nvSpPr>
          <p:spPr>
            <a:xfrm>
              <a:off x="2433019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308" name="Freeform: Shape 307">
              <a:extLst>
                <a:ext uri="{FF2B5EF4-FFF2-40B4-BE49-F238E27FC236}">
                  <a16:creationId xmlns:a16="http://schemas.microsoft.com/office/drawing/2014/main" id="{7618AF9E-E549-A40C-33D4-9042C97B898B}"/>
                </a:ext>
              </a:extLst>
            </p:cNvPr>
            <p:cNvSpPr/>
            <p:nvPr/>
          </p:nvSpPr>
          <p:spPr>
            <a:xfrm>
              <a:off x="835769" y="8930148"/>
              <a:ext cx="435077" cy="435104"/>
            </a:xfrm>
            <a:custGeom>
              <a:avLst/>
              <a:gdLst>
                <a:gd name="connsiteX0" fmla="*/ 0 w 435077"/>
                <a:gd name="connsiteY0" fmla="*/ 435077 h 435104"/>
                <a:gd name="connsiteX1" fmla="*/ 217511 w 435077"/>
                <a:gd name="connsiteY1" fmla="*/ 435077 h 435104"/>
                <a:gd name="connsiteX2" fmla="*/ 217511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1" y="435077"/>
                  </a:lnTo>
                  <a:lnTo>
                    <a:pt x="217511"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09" name="Freeform: Shape 308">
              <a:extLst>
                <a:ext uri="{FF2B5EF4-FFF2-40B4-BE49-F238E27FC236}">
                  <a16:creationId xmlns:a16="http://schemas.microsoft.com/office/drawing/2014/main" id="{02A8BED4-F402-48BC-BD41-23B1F476D0B3}"/>
                </a:ext>
              </a:extLst>
            </p:cNvPr>
            <p:cNvSpPr/>
            <p:nvPr/>
          </p:nvSpPr>
          <p:spPr>
            <a:xfrm>
              <a:off x="-34398" y="8930148"/>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66 h 435077"/>
                <a:gd name="connsiteX8" fmla="*/ 435064 w 435063"/>
                <a:gd name="connsiteY8" fmla="*/ 217566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27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66"/>
                  </a:lnTo>
                  <a:lnTo>
                    <a:pt x="435064" y="217566"/>
                  </a:lnTo>
                  <a:lnTo>
                    <a:pt x="435064" y="217539"/>
                  </a:lnTo>
                  <a:lnTo>
                    <a:pt x="435064" y="217539"/>
                  </a:lnTo>
                  <a:lnTo>
                    <a:pt x="435064" y="217539"/>
                  </a:lnTo>
                  <a:lnTo>
                    <a:pt x="217525" y="27"/>
                  </a:lnTo>
                  <a:lnTo>
                    <a:pt x="217525" y="217539"/>
                  </a:lnTo>
                  <a:lnTo>
                    <a:pt x="217525" y="217539"/>
                  </a:lnTo>
                  <a:close/>
                </a:path>
              </a:pathLst>
            </a:custGeom>
            <a:grpFill/>
            <a:ln w="27192" cap="flat">
              <a:noFill/>
              <a:prstDash val="solid"/>
              <a:miter/>
            </a:ln>
          </p:spPr>
          <p:txBody>
            <a:bodyPr rtlCol="0" anchor="ctr"/>
            <a:lstStyle/>
            <a:p>
              <a:endParaRPr lang="uk-UA"/>
            </a:p>
          </p:txBody>
        </p:sp>
        <p:sp>
          <p:nvSpPr>
            <p:cNvPr id="310" name="Freeform: Shape 309">
              <a:extLst>
                <a:ext uri="{FF2B5EF4-FFF2-40B4-BE49-F238E27FC236}">
                  <a16:creationId xmlns:a16="http://schemas.microsoft.com/office/drawing/2014/main" id="{452B85AF-D964-B2C6-68D4-0D663E38D8CC}"/>
                </a:ext>
              </a:extLst>
            </p:cNvPr>
            <p:cNvSpPr/>
            <p:nvPr/>
          </p:nvSpPr>
          <p:spPr>
            <a:xfrm>
              <a:off x="1705924" y="893014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27 h 435077"/>
                <a:gd name="connsiteX5" fmla="*/ 435104 w 435104"/>
                <a:gd name="connsiteY5" fmla="*/ 217566 h 435077"/>
                <a:gd name="connsiteX6" fmla="*/ 217566 w 435104"/>
                <a:gd name="connsiteY6" fmla="*/ 27 h 435077"/>
                <a:gd name="connsiteX7" fmla="*/ 435104 w 435104"/>
                <a:gd name="connsiteY7" fmla="*/ 27 h 435077"/>
                <a:gd name="connsiteX8" fmla="*/ 217566 w 435104"/>
                <a:gd name="connsiteY8" fmla="*/ 435077 h 435077"/>
                <a:gd name="connsiteX9" fmla="*/ 435104 w 435104"/>
                <a:gd name="connsiteY9" fmla="*/ 217566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66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27"/>
                  </a:moveTo>
                  <a:lnTo>
                    <a:pt x="435104" y="217566"/>
                  </a:lnTo>
                  <a:lnTo>
                    <a:pt x="217566" y="27"/>
                  </a:lnTo>
                  <a:lnTo>
                    <a:pt x="435104" y="27"/>
                  </a:lnTo>
                  <a:close/>
                  <a:moveTo>
                    <a:pt x="217566" y="435077"/>
                  </a:moveTo>
                  <a:lnTo>
                    <a:pt x="435104" y="217566"/>
                  </a:lnTo>
                  <a:lnTo>
                    <a:pt x="435104" y="435077"/>
                  </a:lnTo>
                  <a:lnTo>
                    <a:pt x="217566" y="435077"/>
                  </a:lnTo>
                  <a:close/>
                  <a:moveTo>
                    <a:pt x="217566" y="435077"/>
                  </a:moveTo>
                  <a:lnTo>
                    <a:pt x="27" y="217566"/>
                  </a:lnTo>
                  <a:lnTo>
                    <a:pt x="27" y="435077"/>
                  </a:lnTo>
                  <a:lnTo>
                    <a:pt x="217566" y="435077"/>
                  </a:lnTo>
                  <a:close/>
                </a:path>
              </a:pathLst>
            </a:custGeom>
            <a:grpFill/>
            <a:ln w="27192" cap="flat">
              <a:noFill/>
              <a:prstDash val="solid"/>
              <a:miter/>
            </a:ln>
          </p:spPr>
          <p:txBody>
            <a:bodyPr rtlCol="0" anchor="ctr"/>
            <a:lstStyle/>
            <a:p>
              <a:endParaRPr lang="uk-UA"/>
            </a:p>
          </p:txBody>
        </p:sp>
        <p:sp>
          <p:nvSpPr>
            <p:cNvPr id="311" name="Freeform: Shape 310">
              <a:extLst>
                <a:ext uri="{FF2B5EF4-FFF2-40B4-BE49-F238E27FC236}">
                  <a16:creationId xmlns:a16="http://schemas.microsoft.com/office/drawing/2014/main" id="{F0EEF9F0-3634-FDB0-BE4C-7C81ED91D0F3}"/>
                </a:ext>
              </a:extLst>
            </p:cNvPr>
            <p:cNvSpPr/>
            <p:nvPr/>
          </p:nvSpPr>
          <p:spPr>
            <a:xfrm>
              <a:off x="2576106"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312" name="Freeform: Shape 311">
              <a:extLst>
                <a:ext uri="{FF2B5EF4-FFF2-40B4-BE49-F238E27FC236}">
                  <a16:creationId xmlns:a16="http://schemas.microsoft.com/office/drawing/2014/main" id="{2B6B44D8-5C72-01AF-D6DE-F76836C3327D}"/>
                </a:ext>
              </a:extLst>
            </p:cNvPr>
            <p:cNvSpPr/>
            <p:nvPr/>
          </p:nvSpPr>
          <p:spPr>
            <a:xfrm>
              <a:off x="4316442" y="8930148"/>
              <a:ext cx="435050" cy="435104"/>
            </a:xfrm>
            <a:custGeom>
              <a:avLst/>
              <a:gdLst>
                <a:gd name="connsiteX0" fmla="*/ 0 w 435050"/>
                <a:gd name="connsiteY0" fmla="*/ 435077 h 435104"/>
                <a:gd name="connsiteX1" fmla="*/ 217512 w 435050"/>
                <a:gd name="connsiteY1" fmla="*/ 435077 h 435104"/>
                <a:gd name="connsiteX2" fmla="*/ 217512 w 435050"/>
                <a:gd name="connsiteY2" fmla="*/ 217566 h 435104"/>
                <a:gd name="connsiteX3" fmla="*/ 0 w 435050"/>
                <a:gd name="connsiteY3" fmla="*/ 435077 h 435104"/>
                <a:gd name="connsiteX4" fmla="*/ 217512 w 435050"/>
                <a:gd name="connsiteY4" fmla="*/ 0 h 435104"/>
                <a:gd name="connsiteX5" fmla="*/ 0 w 435050"/>
                <a:gd name="connsiteY5" fmla="*/ 0 h 435104"/>
                <a:gd name="connsiteX6" fmla="*/ 217512 w 435050"/>
                <a:gd name="connsiteY6" fmla="*/ 217539 h 435104"/>
                <a:gd name="connsiteX7" fmla="*/ 217512 w 435050"/>
                <a:gd name="connsiteY7" fmla="*/ 0 h 435104"/>
                <a:gd name="connsiteX8" fmla="*/ 435051 w 435050"/>
                <a:gd name="connsiteY8" fmla="*/ 435105 h 435104"/>
                <a:gd name="connsiteX9" fmla="*/ 217539 w 435050"/>
                <a:gd name="connsiteY9" fmla="*/ 435105 h 435104"/>
                <a:gd name="connsiteX10" fmla="*/ 435051 w 435050"/>
                <a:gd name="connsiteY10" fmla="*/ 217566 h 435104"/>
                <a:gd name="connsiteX11" fmla="*/ 435051 w 435050"/>
                <a:gd name="connsiteY11" fmla="*/ 435105 h 435104"/>
                <a:gd name="connsiteX12" fmla="*/ 435051 w 435050"/>
                <a:gd name="connsiteY12" fmla="*/ 27 h 435104"/>
                <a:gd name="connsiteX13" fmla="*/ 217539 w 435050"/>
                <a:gd name="connsiteY13" fmla="*/ 27 h 435104"/>
                <a:gd name="connsiteX14" fmla="*/ 435051 w 435050"/>
                <a:gd name="connsiteY14" fmla="*/ 217539 h 435104"/>
                <a:gd name="connsiteX15" fmla="*/ 435051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2" y="435077"/>
                  </a:lnTo>
                  <a:lnTo>
                    <a:pt x="217512" y="217566"/>
                  </a:lnTo>
                  <a:lnTo>
                    <a:pt x="0" y="435077"/>
                  </a:lnTo>
                  <a:close/>
                  <a:moveTo>
                    <a:pt x="217512" y="0"/>
                  </a:moveTo>
                  <a:lnTo>
                    <a:pt x="0" y="0"/>
                  </a:lnTo>
                  <a:lnTo>
                    <a:pt x="217512" y="217539"/>
                  </a:lnTo>
                  <a:lnTo>
                    <a:pt x="217512" y="0"/>
                  </a:lnTo>
                  <a:close/>
                  <a:moveTo>
                    <a:pt x="435051" y="435105"/>
                  </a:moveTo>
                  <a:lnTo>
                    <a:pt x="217539" y="435105"/>
                  </a:lnTo>
                  <a:lnTo>
                    <a:pt x="435051" y="217566"/>
                  </a:lnTo>
                  <a:lnTo>
                    <a:pt x="435051" y="435105"/>
                  </a:lnTo>
                  <a:close/>
                  <a:moveTo>
                    <a:pt x="435051" y="27"/>
                  </a:moveTo>
                  <a:lnTo>
                    <a:pt x="217539" y="27"/>
                  </a:lnTo>
                  <a:lnTo>
                    <a:pt x="435051" y="217539"/>
                  </a:lnTo>
                  <a:lnTo>
                    <a:pt x="435051" y="27"/>
                  </a:lnTo>
                  <a:close/>
                </a:path>
              </a:pathLst>
            </a:custGeom>
            <a:grpFill/>
            <a:ln w="27192" cap="flat">
              <a:noFill/>
              <a:prstDash val="solid"/>
              <a:miter/>
            </a:ln>
          </p:spPr>
          <p:txBody>
            <a:bodyPr rtlCol="0" anchor="ctr"/>
            <a:lstStyle/>
            <a:p>
              <a:endParaRPr lang="uk-UA"/>
            </a:p>
          </p:txBody>
        </p:sp>
        <p:sp>
          <p:nvSpPr>
            <p:cNvPr id="313" name="Freeform: Shape 312">
              <a:extLst>
                <a:ext uri="{FF2B5EF4-FFF2-40B4-BE49-F238E27FC236}">
                  <a16:creationId xmlns:a16="http://schemas.microsoft.com/office/drawing/2014/main" id="{11A2764F-FC08-FC97-146B-B6E3B53E0841}"/>
                </a:ext>
              </a:extLst>
            </p:cNvPr>
            <p:cNvSpPr/>
            <p:nvPr/>
          </p:nvSpPr>
          <p:spPr>
            <a:xfrm>
              <a:off x="3446261"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14" name="Freeform: Shape 313">
              <a:extLst>
                <a:ext uri="{FF2B5EF4-FFF2-40B4-BE49-F238E27FC236}">
                  <a16:creationId xmlns:a16="http://schemas.microsoft.com/office/drawing/2014/main" id="{8952820A-2FFA-C2BE-A2FF-C765CE4910EF}"/>
                </a:ext>
              </a:extLst>
            </p:cNvPr>
            <p:cNvSpPr/>
            <p:nvPr/>
          </p:nvSpPr>
          <p:spPr>
            <a:xfrm>
              <a:off x="5186597" y="893014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315" name="Freeform: Shape 314">
              <a:extLst>
                <a:ext uri="{FF2B5EF4-FFF2-40B4-BE49-F238E27FC236}">
                  <a16:creationId xmlns:a16="http://schemas.microsoft.com/office/drawing/2014/main" id="{A30C8EAB-0F67-D2CF-B821-A6DEA3EFBB7B}"/>
                </a:ext>
              </a:extLst>
            </p:cNvPr>
            <p:cNvSpPr/>
            <p:nvPr/>
          </p:nvSpPr>
          <p:spPr>
            <a:xfrm>
              <a:off x="6056752"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316" name="Freeform: Shape 315">
              <a:extLst>
                <a:ext uri="{FF2B5EF4-FFF2-40B4-BE49-F238E27FC236}">
                  <a16:creationId xmlns:a16="http://schemas.microsoft.com/office/drawing/2014/main" id="{C7E911A2-BB7E-3B5C-D48B-C63C0065BA30}"/>
                </a:ext>
              </a:extLst>
            </p:cNvPr>
            <p:cNvSpPr/>
            <p:nvPr/>
          </p:nvSpPr>
          <p:spPr>
            <a:xfrm>
              <a:off x="7797089" y="8930148"/>
              <a:ext cx="435050" cy="435104"/>
            </a:xfrm>
            <a:custGeom>
              <a:avLst/>
              <a:gdLst>
                <a:gd name="connsiteX0" fmla="*/ 0 w 435050"/>
                <a:gd name="connsiteY0" fmla="*/ 435077 h 435104"/>
                <a:gd name="connsiteX1" fmla="*/ 217511 w 435050"/>
                <a:gd name="connsiteY1" fmla="*/ 435077 h 435104"/>
                <a:gd name="connsiteX2" fmla="*/ 217511 w 435050"/>
                <a:gd name="connsiteY2" fmla="*/ 217566 h 435104"/>
                <a:gd name="connsiteX3" fmla="*/ 0 w 435050"/>
                <a:gd name="connsiteY3" fmla="*/ 435077 h 435104"/>
                <a:gd name="connsiteX4" fmla="*/ 217511 w 435050"/>
                <a:gd name="connsiteY4" fmla="*/ 0 h 435104"/>
                <a:gd name="connsiteX5" fmla="*/ 0 w 435050"/>
                <a:gd name="connsiteY5" fmla="*/ 0 h 435104"/>
                <a:gd name="connsiteX6" fmla="*/ 217511 w 435050"/>
                <a:gd name="connsiteY6" fmla="*/ 217539 h 435104"/>
                <a:gd name="connsiteX7" fmla="*/ 217511 w 435050"/>
                <a:gd name="connsiteY7" fmla="*/ 0 h 435104"/>
                <a:gd name="connsiteX8" fmla="*/ 435050 w 435050"/>
                <a:gd name="connsiteY8" fmla="*/ 435105 h 435104"/>
                <a:gd name="connsiteX9" fmla="*/ 217539 w 435050"/>
                <a:gd name="connsiteY9" fmla="*/ 435105 h 435104"/>
                <a:gd name="connsiteX10" fmla="*/ 435050 w 435050"/>
                <a:gd name="connsiteY10" fmla="*/ 217566 h 435104"/>
                <a:gd name="connsiteX11" fmla="*/ 435050 w 435050"/>
                <a:gd name="connsiteY11" fmla="*/ 435105 h 435104"/>
                <a:gd name="connsiteX12" fmla="*/ 435050 w 435050"/>
                <a:gd name="connsiteY12" fmla="*/ 27 h 435104"/>
                <a:gd name="connsiteX13" fmla="*/ 217539 w 435050"/>
                <a:gd name="connsiteY13" fmla="*/ 27 h 435104"/>
                <a:gd name="connsiteX14" fmla="*/ 435050 w 435050"/>
                <a:gd name="connsiteY14" fmla="*/ 217539 h 435104"/>
                <a:gd name="connsiteX15" fmla="*/ 435050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1" y="435077"/>
                  </a:lnTo>
                  <a:lnTo>
                    <a:pt x="217511" y="217566"/>
                  </a:lnTo>
                  <a:lnTo>
                    <a:pt x="0" y="435077"/>
                  </a:lnTo>
                  <a:close/>
                  <a:moveTo>
                    <a:pt x="217511" y="0"/>
                  </a:moveTo>
                  <a:lnTo>
                    <a:pt x="0" y="0"/>
                  </a:lnTo>
                  <a:lnTo>
                    <a:pt x="217511" y="217539"/>
                  </a:lnTo>
                  <a:lnTo>
                    <a:pt x="217511" y="0"/>
                  </a:lnTo>
                  <a:close/>
                  <a:moveTo>
                    <a:pt x="435050" y="435105"/>
                  </a:moveTo>
                  <a:lnTo>
                    <a:pt x="217539" y="435105"/>
                  </a:lnTo>
                  <a:lnTo>
                    <a:pt x="435050" y="217566"/>
                  </a:lnTo>
                  <a:lnTo>
                    <a:pt x="435050" y="435105"/>
                  </a:lnTo>
                  <a:close/>
                  <a:moveTo>
                    <a:pt x="435050" y="27"/>
                  </a:moveTo>
                  <a:lnTo>
                    <a:pt x="217539" y="27"/>
                  </a:lnTo>
                  <a:lnTo>
                    <a:pt x="435050" y="217539"/>
                  </a:lnTo>
                  <a:lnTo>
                    <a:pt x="435050" y="27"/>
                  </a:lnTo>
                  <a:close/>
                </a:path>
              </a:pathLst>
            </a:custGeom>
            <a:grpFill/>
            <a:ln w="27192" cap="flat">
              <a:noFill/>
              <a:prstDash val="solid"/>
              <a:miter/>
            </a:ln>
          </p:spPr>
          <p:txBody>
            <a:bodyPr rtlCol="0" anchor="ctr"/>
            <a:lstStyle/>
            <a:p>
              <a:endParaRPr lang="uk-UA"/>
            </a:p>
          </p:txBody>
        </p:sp>
        <p:sp>
          <p:nvSpPr>
            <p:cNvPr id="317" name="Freeform: Shape 316">
              <a:extLst>
                <a:ext uri="{FF2B5EF4-FFF2-40B4-BE49-F238E27FC236}">
                  <a16:creationId xmlns:a16="http://schemas.microsoft.com/office/drawing/2014/main" id="{B9AB82AA-E476-3858-E2C5-15E50947FBEA}"/>
                </a:ext>
              </a:extLst>
            </p:cNvPr>
            <p:cNvSpPr/>
            <p:nvPr/>
          </p:nvSpPr>
          <p:spPr>
            <a:xfrm>
              <a:off x="6926907"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18" name="Freeform: Shape 317">
              <a:extLst>
                <a:ext uri="{FF2B5EF4-FFF2-40B4-BE49-F238E27FC236}">
                  <a16:creationId xmlns:a16="http://schemas.microsoft.com/office/drawing/2014/main" id="{9A6E7A68-B940-C364-C01E-FF2B2405D3E1}"/>
                </a:ext>
              </a:extLst>
            </p:cNvPr>
            <p:cNvSpPr/>
            <p:nvPr/>
          </p:nvSpPr>
          <p:spPr>
            <a:xfrm>
              <a:off x="8667217"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319" name="Freeform: Shape 318">
              <a:extLst>
                <a:ext uri="{FF2B5EF4-FFF2-40B4-BE49-F238E27FC236}">
                  <a16:creationId xmlns:a16="http://schemas.microsoft.com/office/drawing/2014/main" id="{1378BD5E-90EC-27D9-D682-5181B15838D5}"/>
                </a:ext>
              </a:extLst>
            </p:cNvPr>
            <p:cNvSpPr/>
            <p:nvPr/>
          </p:nvSpPr>
          <p:spPr>
            <a:xfrm>
              <a:off x="9537399"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22" y="217593"/>
                    <a:pt x="330604" y="240516"/>
                    <a:pt x="371366" y="281277"/>
                  </a:cubicBezTo>
                  <a:cubicBezTo>
                    <a:pt x="412155"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320" name="Freeform: Shape 319">
              <a:extLst>
                <a:ext uri="{FF2B5EF4-FFF2-40B4-BE49-F238E27FC236}">
                  <a16:creationId xmlns:a16="http://schemas.microsoft.com/office/drawing/2014/main" id="{5B50B119-B7F8-D091-C781-AD95A4F8CB97}"/>
                </a:ext>
              </a:extLst>
            </p:cNvPr>
            <p:cNvSpPr/>
            <p:nvPr/>
          </p:nvSpPr>
          <p:spPr>
            <a:xfrm>
              <a:off x="1127770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21" name="Freeform: Shape 320">
              <a:extLst>
                <a:ext uri="{FF2B5EF4-FFF2-40B4-BE49-F238E27FC236}">
                  <a16:creationId xmlns:a16="http://schemas.microsoft.com/office/drawing/2014/main" id="{DD0F5D43-882D-9222-5638-78B449B4F998}"/>
                </a:ext>
              </a:extLst>
            </p:cNvPr>
            <p:cNvSpPr/>
            <p:nvPr/>
          </p:nvSpPr>
          <p:spPr>
            <a:xfrm>
              <a:off x="10407554"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66 h 435077"/>
                <a:gd name="connsiteX9" fmla="*/ 435050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50" y="217539"/>
                  </a:lnTo>
                  <a:lnTo>
                    <a:pt x="435077" y="217539"/>
                  </a:lnTo>
                  <a:lnTo>
                    <a:pt x="435050" y="217539"/>
                  </a:lnTo>
                  <a:lnTo>
                    <a:pt x="435077" y="217566"/>
                  </a:lnTo>
                  <a:lnTo>
                    <a:pt x="435050"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22" name="Freeform: Shape 321">
              <a:extLst>
                <a:ext uri="{FF2B5EF4-FFF2-40B4-BE49-F238E27FC236}">
                  <a16:creationId xmlns:a16="http://schemas.microsoft.com/office/drawing/2014/main" id="{C32BE7ED-9B09-64F6-DCCF-7AED4859263E}"/>
                </a:ext>
              </a:extLst>
            </p:cNvPr>
            <p:cNvSpPr/>
            <p:nvPr/>
          </p:nvSpPr>
          <p:spPr>
            <a:xfrm>
              <a:off x="12147864" y="8930148"/>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27 h 435077"/>
                <a:gd name="connsiteX5" fmla="*/ 435104 w 435103"/>
                <a:gd name="connsiteY5" fmla="*/ 217566 h 435077"/>
                <a:gd name="connsiteX6" fmla="*/ 217565 w 435103"/>
                <a:gd name="connsiteY6" fmla="*/ 27 h 435077"/>
                <a:gd name="connsiteX7" fmla="*/ 435104 w 435103"/>
                <a:gd name="connsiteY7" fmla="*/ 27 h 435077"/>
                <a:gd name="connsiteX8" fmla="*/ 217565 w 435103"/>
                <a:gd name="connsiteY8" fmla="*/ 435077 h 435077"/>
                <a:gd name="connsiteX9" fmla="*/ 435104 w 435103"/>
                <a:gd name="connsiteY9" fmla="*/ 217566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66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27"/>
                  </a:moveTo>
                  <a:lnTo>
                    <a:pt x="435104" y="217566"/>
                  </a:lnTo>
                  <a:lnTo>
                    <a:pt x="217565" y="27"/>
                  </a:lnTo>
                  <a:lnTo>
                    <a:pt x="435104" y="27"/>
                  </a:lnTo>
                  <a:close/>
                  <a:moveTo>
                    <a:pt x="217565" y="435077"/>
                  </a:moveTo>
                  <a:lnTo>
                    <a:pt x="435104" y="217566"/>
                  </a:lnTo>
                  <a:lnTo>
                    <a:pt x="435104" y="435077"/>
                  </a:lnTo>
                  <a:lnTo>
                    <a:pt x="217565" y="435077"/>
                  </a:lnTo>
                  <a:close/>
                  <a:moveTo>
                    <a:pt x="217565" y="435077"/>
                  </a:moveTo>
                  <a:lnTo>
                    <a:pt x="27" y="217566"/>
                  </a:lnTo>
                  <a:lnTo>
                    <a:pt x="27" y="435077"/>
                  </a:lnTo>
                  <a:lnTo>
                    <a:pt x="217565" y="435077"/>
                  </a:lnTo>
                  <a:close/>
                </a:path>
              </a:pathLst>
            </a:custGeom>
            <a:grpFill/>
            <a:ln w="27192" cap="flat">
              <a:noFill/>
              <a:prstDash val="solid"/>
              <a:miter/>
            </a:ln>
          </p:spPr>
          <p:txBody>
            <a:bodyPr rtlCol="0" anchor="ctr"/>
            <a:lstStyle/>
            <a:p>
              <a:endParaRPr lang="uk-UA"/>
            </a:p>
          </p:txBody>
        </p:sp>
        <p:sp>
          <p:nvSpPr>
            <p:cNvPr id="323" name="Freeform: Shape 322">
              <a:extLst>
                <a:ext uri="{FF2B5EF4-FFF2-40B4-BE49-F238E27FC236}">
                  <a16:creationId xmlns:a16="http://schemas.microsoft.com/office/drawing/2014/main" id="{60C92545-D90D-996F-92EC-FB30E9FF18FC}"/>
                </a:ext>
              </a:extLst>
            </p:cNvPr>
            <p:cNvSpPr/>
            <p:nvPr/>
          </p:nvSpPr>
          <p:spPr>
            <a:xfrm>
              <a:off x="1301804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324" name="Freeform: Shape 323">
              <a:extLst>
                <a:ext uri="{FF2B5EF4-FFF2-40B4-BE49-F238E27FC236}">
                  <a16:creationId xmlns:a16="http://schemas.microsoft.com/office/drawing/2014/main" id="{494BAE9F-2469-DF5C-406D-F22F9AD0207F}"/>
                </a:ext>
              </a:extLst>
            </p:cNvPr>
            <p:cNvSpPr/>
            <p:nvPr/>
          </p:nvSpPr>
          <p:spPr>
            <a:xfrm>
              <a:off x="14758382"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25" name="Freeform: Shape 324">
              <a:extLst>
                <a:ext uri="{FF2B5EF4-FFF2-40B4-BE49-F238E27FC236}">
                  <a16:creationId xmlns:a16="http://schemas.microsoft.com/office/drawing/2014/main" id="{7D5ADAEF-C49E-2937-BA11-73CB07FF9898}"/>
                </a:ext>
              </a:extLst>
            </p:cNvPr>
            <p:cNvSpPr/>
            <p:nvPr/>
          </p:nvSpPr>
          <p:spPr>
            <a:xfrm>
              <a:off x="138881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26" name="Freeform: Shape 325">
              <a:extLst>
                <a:ext uri="{FF2B5EF4-FFF2-40B4-BE49-F238E27FC236}">
                  <a16:creationId xmlns:a16="http://schemas.microsoft.com/office/drawing/2014/main" id="{8D72A60D-B8CC-0256-49C8-C5EA646751A7}"/>
                </a:ext>
              </a:extLst>
            </p:cNvPr>
            <p:cNvSpPr/>
            <p:nvPr/>
          </p:nvSpPr>
          <p:spPr>
            <a:xfrm>
              <a:off x="15628536" y="893014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327" name="Freeform: Shape 326">
              <a:extLst>
                <a:ext uri="{FF2B5EF4-FFF2-40B4-BE49-F238E27FC236}">
                  <a16:creationId xmlns:a16="http://schemas.microsoft.com/office/drawing/2014/main" id="{0B29FE27-47AC-7D5F-6A78-7E4EF635EEFD}"/>
                </a:ext>
              </a:extLst>
            </p:cNvPr>
            <p:cNvSpPr/>
            <p:nvPr/>
          </p:nvSpPr>
          <p:spPr>
            <a:xfrm>
              <a:off x="1649871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328" name="Freeform: Shape 327">
              <a:extLst>
                <a:ext uri="{FF2B5EF4-FFF2-40B4-BE49-F238E27FC236}">
                  <a16:creationId xmlns:a16="http://schemas.microsoft.com/office/drawing/2014/main" id="{595FAF4D-7268-BA85-6E3D-8593E3B7658B}"/>
                </a:ext>
              </a:extLst>
            </p:cNvPr>
            <p:cNvSpPr/>
            <p:nvPr/>
          </p:nvSpPr>
          <p:spPr>
            <a:xfrm>
              <a:off x="1823902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29" name="Freeform: Shape 328">
              <a:extLst>
                <a:ext uri="{FF2B5EF4-FFF2-40B4-BE49-F238E27FC236}">
                  <a16:creationId xmlns:a16="http://schemas.microsoft.com/office/drawing/2014/main" id="{C2995364-DFD5-FC8C-A53C-A296CFAD8F0F}"/>
                </a:ext>
              </a:extLst>
            </p:cNvPr>
            <p:cNvSpPr/>
            <p:nvPr/>
          </p:nvSpPr>
          <p:spPr>
            <a:xfrm>
              <a:off x="173688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30" name="Freeform: Shape 329">
              <a:extLst>
                <a:ext uri="{FF2B5EF4-FFF2-40B4-BE49-F238E27FC236}">
                  <a16:creationId xmlns:a16="http://schemas.microsoft.com/office/drawing/2014/main" id="{360E356C-1AB2-8528-B870-70F3DB61EFEF}"/>
                </a:ext>
              </a:extLst>
            </p:cNvPr>
            <p:cNvSpPr/>
            <p:nvPr/>
          </p:nvSpPr>
          <p:spPr>
            <a:xfrm>
              <a:off x="19109210"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331" name="Freeform: Shape 330">
              <a:extLst>
                <a:ext uri="{FF2B5EF4-FFF2-40B4-BE49-F238E27FC236}">
                  <a16:creationId xmlns:a16="http://schemas.microsoft.com/office/drawing/2014/main" id="{E0D1976C-ACE5-48A9-6807-C1B3D761DC88}"/>
                </a:ext>
              </a:extLst>
            </p:cNvPr>
            <p:cNvSpPr/>
            <p:nvPr/>
          </p:nvSpPr>
          <p:spPr>
            <a:xfrm>
              <a:off x="1997936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332" name="Freeform: Shape 331">
              <a:extLst>
                <a:ext uri="{FF2B5EF4-FFF2-40B4-BE49-F238E27FC236}">
                  <a16:creationId xmlns:a16="http://schemas.microsoft.com/office/drawing/2014/main" id="{F43A6EED-DE82-FDFD-FE7E-80E6C896EB43}"/>
                </a:ext>
              </a:extLst>
            </p:cNvPr>
            <p:cNvSpPr/>
            <p:nvPr/>
          </p:nvSpPr>
          <p:spPr>
            <a:xfrm>
              <a:off x="21719702" y="893014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12 w 435077"/>
                <a:gd name="connsiteY4" fmla="*/ 0 h 435104"/>
                <a:gd name="connsiteX5" fmla="*/ 0 w 435077"/>
                <a:gd name="connsiteY5" fmla="*/ 0 h 435104"/>
                <a:gd name="connsiteX6" fmla="*/ 217512 w 435077"/>
                <a:gd name="connsiteY6" fmla="*/ 217539 h 435104"/>
                <a:gd name="connsiteX7" fmla="*/ 217512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12" y="0"/>
                  </a:moveTo>
                  <a:lnTo>
                    <a:pt x="0" y="0"/>
                  </a:lnTo>
                  <a:lnTo>
                    <a:pt x="217512" y="217539"/>
                  </a:lnTo>
                  <a:lnTo>
                    <a:pt x="217512"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33" name="Freeform: Shape 332">
              <a:extLst>
                <a:ext uri="{FF2B5EF4-FFF2-40B4-BE49-F238E27FC236}">
                  <a16:creationId xmlns:a16="http://schemas.microsoft.com/office/drawing/2014/main" id="{2DE41DDC-D407-1484-1BED-68AE6EAEC309}"/>
                </a:ext>
              </a:extLst>
            </p:cNvPr>
            <p:cNvSpPr/>
            <p:nvPr/>
          </p:nvSpPr>
          <p:spPr>
            <a:xfrm>
              <a:off x="20849520"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34" name="Freeform: Shape 333">
              <a:extLst>
                <a:ext uri="{FF2B5EF4-FFF2-40B4-BE49-F238E27FC236}">
                  <a16:creationId xmlns:a16="http://schemas.microsoft.com/office/drawing/2014/main" id="{1932B39F-F52E-0F78-71BC-23B633A249F3}"/>
                </a:ext>
              </a:extLst>
            </p:cNvPr>
            <p:cNvSpPr/>
            <p:nvPr/>
          </p:nvSpPr>
          <p:spPr>
            <a:xfrm>
              <a:off x="22589856"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335" name="Freeform: Shape 334">
              <a:extLst>
                <a:ext uri="{FF2B5EF4-FFF2-40B4-BE49-F238E27FC236}">
                  <a16:creationId xmlns:a16="http://schemas.microsoft.com/office/drawing/2014/main" id="{88C2B3FC-182F-2EBD-5790-761A2F08D977}"/>
                </a:ext>
              </a:extLst>
            </p:cNvPr>
            <p:cNvSpPr/>
            <p:nvPr/>
          </p:nvSpPr>
          <p:spPr>
            <a:xfrm>
              <a:off x="2346003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39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48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5" y="240516"/>
                    <a:pt x="371339" y="281277"/>
                  </a:cubicBezTo>
                  <a:cubicBezTo>
                    <a:pt x="412154" y="322066"/>
                    <a:pt x="435077" y="377402"/>
                    <a:pt x="435077" y="435077"/>
                  </a:cubicBezTo>
                  <a:lnTo>
                    <a:pt x="217539" y="435077"/>
                  </a:lnTo>
                  <a:lnTo>
                    <a:pt x="0" y="435077"/>
                  </a:lnTo>
                  <a:cubicBezTo>
                    <a:pt x="0" y="377402"/>
                    <a:pt x="22895" y="322066"/>
                    <a:pt x="63712" y="281277"/>
                  </a:cubicBezTo>
                  <a:cubicBezTo>
                    <a:pt x="104472" y="240516"/>
                    <a:pt x="159727" y="217593"/>
                    <a:pt x="217348" y="217539"/>
                  </a:cubicBezTo>
                  <a:lnTo>
                    <a:pt x="0" y="217539"/>
                  </a:lnTo>
                  <a:cubicBezTo>
                    <a:pt x="0" y="159864"/>
                    <a:pt x="22895" y="104527"/>
                    <a:pt x="63712" y="63739"/>
                  </a:cubicBezTo>
                  <a:cubicBezTo>
                    <a:pt x="104501"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336" name="Freeform: Shape 335">
              <a:extLst>
                <a:ext uri="{FF2B5EF4-FFF2-40B4-BE49-F238E27FC236}">
                  <a16:creationId xmlns:a16="http://schemas.microsoft.com/office/drawing/2014/main" id="{70EF7F9D-E260-5F54-8C60-B5C7D553528D}"/>
                </a:ext>
              </a:extLst>
            </p:cNvPr>
            <p:cNvSpPr/>
            <p:nvPr/>
          </p:nvSpPr>
          <p:spPr>
            <a:xfrm>
              <a:off x="2433019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37" name="Freeform: Shape 336">
              <a:extLst>
                <a:ext uri="{FF2B5EF4-FFF2-40B4-BE49-F238E27FC236}">
                  <a16:creationId xmlns:a16="http://schemas.microsoft.com/office/drawing/2014/main" id="{F78E7364-E210-0BCB-6F34-AEAD32F12DD6}"/>
                </a:ext>
              </a:extLst>
            </p:cNvPr>
            <p:cNvSpPr/>
            <p:nvPr/>
          </p:nvSpPr>
          <p:spPr>
            <a:xfrm>
              <a:off x="83576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38" name="Freeform: Shape 337">
              <a:extLst>
                <a:ext uri="{FF2B5EF4-FFF2-40B4-BE49-F238E27FC236}">
                  <a16:creationId xmlns:a16="http://schemas.microsoft.com/office/drawing/2014/main" id="{32177139-19C1-A2B1-E5E1-0D12AE437119}"/>
                </a:ext>
              </a:extLst>
            </p:cNvPr>
            <p:cNvSpPr/>
            <p:nvPr/>
          </p:nvSpPr>
          <p:spPr>
            <a:xfrm>
              <a:off x="-34398" y="9800303"/>
              <a:ext cx="435063" cy="435077"/>
            </a:xfrm>
            <a:custGeom>
              <a:avLst/>
              <a:gdLst>
                <a:gd name="connsiteX0" fmla="*/ 435064 w 435063"/>
                <a:gd name="connsiteY0" fmla="*/ 435077 h 435077"/>
                <a:gd name="connsiteX1" fmla="*/ 435064 w 435063"/>
                <a:gd name="connsiteY1" fmla="*/ 217566 h 435077"/>
                <a:gd name="connsiteX2" fmla="*/ 435064 w 435063"/>
                <a:gd name="connsiteY2" fmla="*/ 27 h 435077"/>
                <a:gd name="connsiteX3" fmla="*/ 217552 w 435063"/>
                <a:gd name="connsiteY3" fmla="*/ 27 h 435077"/>
                <a:gd name="connsiteX4" fmla="*/ 435064 w 435063"/>
                <a:gd name="connsiteY4" fmla="*/ 217566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66 h 435077"/>
                <a:gd name="connsiteX13" fmla="*/ 217525 w 435063"/>
                <a:gd name="connsiteY13" fmla="*/ 217566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66"/>
                  </a:lnTo>
                  <a:lnTo>
                    <a:pt x="435064" y="27"/>
                  </a:lnTo>
                  <a:lnTo>
                    <a:pt x="217552" y="27"/>
                  </a:lnTo>
                  <a:lnTo>
                    <a:pt x="435064" y="217566"/>
                  </a:lnTo>
                  <a:lnTo>
                    <a:pt x="217552" y="435077"/>
                  </a:lnTo>
                  <a:lnTo>
                    <a:pt x="435064" y="435077"/>
                  </a:lnTo>
                  <a:close/>
                  <a:moveTo>
                    <a:pt x="0" y="217539"/>
                  </a:moveTo>
                  <a:lnTo>
                    <a:pt x="0" y="0"/>
                  </a:lnTo>
                  <a:lnTo>
                    <a:pt x="217525" y="217539"/>
                  </a:lnTo>
                  <a:lnTo>
                    <a:pt x="0" y="217539"/>
                  </a:lnTo>
                  <a:close/>
                  <a:moveTo>
                    <a:pt x="0" y="435077"/>
                  </a:moveTo>
                  <a:lnTo>
                    <a:pt x="0" y="217566"/>
                  </a:lnTo>
                  <a:lnTo>
                    <a:pt x="217525" y="217566"/>
                  </a:lnTo>
                  <a:lnTo>
                    <a:pt x="0" y="435077"/>
                  </a:lnTo>
                  <a:close/>
                </a:path>
              </a:pathLst>
            </a:custGeom>
            <a:grpFill/>
            <a:ln w="27192" cap="flat">
              <a:noFill/>
              <a:prstDash val="solid"/>
              <a:miter/>
            </a:ln>
          </p:spPr>
          <p:txBody>
            <a:bodyPr rtlCol="0" anchor="ctr"/>
            <a:lstStyle/>
            <a:p>
              <a:endParaRPr lang="uk-UA"/>
            </a:p>
          </p:txBody>
        </p:sp>
        <p:sp>
          <p:nvSpPr>
            <p:cNvPr id="339" name="Freeform: Shape 338">
              <a:extLst>
                <a:ext uri="{FF2B5EF4-FFF2-40B4-BE49-F238E27FC236}">
                  <a16:creationId xmlns:a16="http://schemas.microsoft.com/office/drawing/2014/main" id="{4A43CAA2-72EF-7D0F-59DD-6C2C8F20D83C}"/>
                </a:ext>
              </a:extLst>
            </p:cNvPr>
            <p:cNvSpPr/>
            <p:nvPr/>
          </p:nvSpPr>
          <p:spPr>
            <a:xfrm>
              <a:off x="1705924"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340" name="Freeform: Shape 339">
              <a:extLst>
                <a:ext uri="{FF2B5EF4-FFF2-40B4-BE49-F238E27FC236}">
                  <a16:creationId xmlns:a16="http://schemas.microsoft.com/office/drawing/2014/main" id="{F2F8CC18-6963-CA52-6C11-C2B70009A958}"/>
                </a:ext>
              </a:extLst>
            </p:cNvPr>
            <p:cNvSpPr/>
            <p:nvPr/>
          </p:nvSpPr>
          <p:spPr>
            <a:xfrm>
              <a:off x="2576106"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50" y="194642"/>
                    <a:pt x="275214"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4"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341" name="Freeform: Shape 340">
              <a:extLst>
                <a:ext uri="{FF2B5EF4-FFF2-40B4-BE49-F238E27FC236}">
                  <a16:creationId xmlns:a16="http://schemas.microsoft.com/office/drawing/2014/main" id="{062E3D3C-656F-798B-5F29-891E8306980A}"/>
                </a:ext>
              </a:extLst>
            </p:cNvPr>
            <p:cNvSpPr/>
            <p:nvPr/>
          </p:nvSpPr>
          <p:spPr>
            <a:xfrm>
              <a:off x="4316416"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66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5" y="435077"/>
                  </a:moveTo>
                  <a:lnTo>
                    <a:pt x="217565" y="0"/>
                  </a:lnTo>
                  <a:lnTo>
                    <a:pt x="435077" y="217566"/>
                  </a:lnTo>
                  <a:lnTo>
                    <a:pt x="217565" y="435077"/>
                  </a:lnTo>
                  <a:close/>
                </a:path>
              </a:pathLst>
            </a:custGeom>
            <a:grpFill/>
            <a:ln w="27192" cap="flat">
              <a:noFill/>
              <a:prstDash val="solid"/>
              <a:miter/>
            </a:ln>
          </p:spPr>
          <p:txBody>
            <a:bodyPr rtlCol="0" anchor="ctr"/>
            <a:lstStyle/>
            <a:p>
              <a:endParaRPr lang="uk-UA"/>
            </a:p>
          </p:txBody>
        </p:sp>
        <p:sp>
          <p:nvSpPr>
            <p:cNvPr id="342" name="Freeform: Shape 341">
              <a:extLst>
                <a:ext uri="{FF2B5EF4-FFF2-40B4-BE49-F238E27FC236}">
                  <a16:creationId xmlns:a16="http://schemas.microsoft.com/office/drawing/2014/main" id="{5250EE02-2DE9-8A12-8A8F-9DBDD2DD688E}"/>
                </a:ext>
              </a:extLst>
            </p:cNvPr>
            <p:cNvSpPr/>
            <p:nvPr/>
          </p:nvSpPr>
          <p:spPr>
            <a:xfrm>
              <a:off x="3446261"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43" name="Freeform: Shape 342">
              <a:extLst>
                <a:ext uri="{FF2B5EF4-FFF2-40B4-BE49-F238E27FC236}">
                  <a16:creationId xmlns:a16="http://schemas.microsoft.com/office/drawing/2014/main" id="{E7A7F1F5-7EFA-9088-3CA3-B511340E10BC}"/>
                </a:ext>
              </a:extLst>
            </p:cNvPr>
            <p:cNvSpPr/>
            <p:nvPr/>
          </p:nvSpPr>
          <p:spPr>
            <a:xfrm>
              <a:off x="5186597"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344" name="Freeform: Shape 343">
              <a:extLst>
                <a:ext uri="{FF2B5EF4-FFF2-40B4-BE49-F238E27FC236}">
                  <a16:creationId xmlns:a16="http://schemas.microsoft.com/office/drawing/2014/main" id="{73EDBCAB-242E-40C9-2030-EA3B6D1273BF}"/>
                </a:ext>
              </a:extLst>
            </p:cNvPr>
            <p:cNvSpPr/>
            <p:nvPr/>
          </p:nvSpPr>
          <p:spPr>
            <a:xfrm>
              <a:off x="6056752"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345" name="Freeform: Shape 344">
              <a:extLst>
                <a:ext uri="{FF2B5EF4-FFF2-40B4-BE49-F238E27FC236}">
                  <a16:creationId xmlns:a16="http://schemas.microsoft.com/office/drawing/2014/main" id="{59E2C08C-6FBC-DC37-211A-C5069AE5F180}"/>
                </a:ext>
              </a:extLst>
            </p:cNvPr>
            <p:cNvSpPr/>
            <p:nvPr/>
          </p:nvSpPr>
          <p:spPr>
            <a:xfrm>
              <a:off x="779706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6 w 435077"/>
                <a:gd name="connsiteY4" fmla="*/ 435077 h 435077"/>
                <a:gd name="connsiteX5" fmla="*/ 217566 w 435077"/>
                <a:gd name="connsiteY5" fmla="*/ 0 h 435077"/>
                <a:gd name="connsiteX6" fmla="*/ 435077 w 435077"/>
                <a:gd name="connsiteY6" fmla="*/ 217566 h 435077"/>
                <a:gd name="connsiteX7" fmla="*/ 217566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6" y="435077"/>
                  </a:moveTo>
                  <a:lnTo>
                    <a:pt x="217566" y="0"/>
                  </a:lnTo>
                  <a:lnTo>
                    <a:pt x="435077" y="217566"/>
                  </a:lnTo>
                  <a:lnTo>
                    <a:pt x="217566" y="435077"/>
                  </a:lnTo>
                  <a:close/>
                </a:path>
              </a:pathLst>
            </a:custGeom>
            <a:grpFill/>
            <a:ln w="27192" cap="flat">
              <a:noFill/>
              <a:prstDash val="solid"/>
              <a:miter/>
            </a:ln>
          </p:spPr>
          <p:txBody>
            <a:bodyPr rtlCol="0" anchor="ctr"/>
            <a:lstStyle/>
            <a:p>
              <a:endParaRPr lang="uk-UA"/>
            </a:p>
          </p:txBody>
        </p:sp>
        <p:sp>
          <p:nvSpPr>
            <p:cNvPr id="346" name="Freeform: Shape 345">
              <a:extLst>
                <a:ext uri="{FF2B5EF4-FFF2-40B4-BE49-F238E27FC236}">
                  <a16:creationId xmlns:a16="http://schemas.microsoft.com/office/drawing/2014/main" id="{53271C58-4592-9FD8-B3A4-8E34C110365F}"/>
                </a:ext>
              </a:extLst>
            </p:cNvPr>
            <p:cNvSpPr/>
            <p:nvPr/>
          </p:nvSpPr>
          <p:spPr>
            <a:xfrm>
              <a:off x="6926907"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47" name="Freeform: Shape 346">
              <a:extLst>
                <a:ext uri="{FF2B5EF4-FFF2-40B4-BE49-F238E27FC236}">
                  <a16:creationId xmlns:a16="http://schemas.microsoft.com/office/drawing/2014/main" id="{B3F8638D-6385-BC69-BAAC-16BAA2E11CC3}"/>
                </a:ext>
              </a:extLst>
            </p:cNvPr>
            <p:cNvSpPr/>
            <p:nvPr/>
          </p:nvSpPr>
          <p:spPr>
            <a:xfrm>
              <a:off x="8667244"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348" name="Freeform: Shape 347">
              <a:extLst>
                <a:ext uri="{FF2B5EF4-FFF2-40B4-BE49-F238E27FC236}">
                  <a16:creationId xmlns:a16="http://schemas.microsoft.com/office/drawing/2014/main" id="{8D8D9505-9B17-779F-DFCA-635946DC459E}"/>
                </a:ext>
              </a:extLst>
            </p:cNvPr>
            <p:cNvSpPr/>
            <p:nvPr/>
          </p:nvSpPr>
          <p:spPr>
            <a:xfrm>
              <a:off x="9537399" y="980030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5" y="113039"/>
                    <a:pt x="371366" y="153827"/>
                  </a:cubicBezTo>
                  <a:cubicBezTo>
                    <a:pt x="330550" y="194642"/>
                    <a:pt x="275214"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5" y="322066"/>
                    <a:pt x="371366" y="281277"/>
                  </a:cubicBezTo>
                  <a:cubicBezTo>
                    <a:pt x="330550" y="240462"/>
                    <a:pt x="275214"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349" name="Freeform: Shape 348">
              <a:extLst>
                <a:ext uri="{FF2B5EF4-FFF2-40B4-BE49-F238E27FC236}">
                  <a16:creationId xmlns:a16="http://schemas.microsoft.com/office/drawing/2014/main" id="{6193F058-F03A-7B46-0BE6-9B5B94026582}"/>
                </a:ext>
              </a:extLst>
            </p:cNvPr>
            <p:cNvSpPr/>
            <p:nvPr/>
          </p:nvSpPr>
          <p:spPr>
            <a:xfrm>
              <a:off x="1127770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50" name="Freeform: Shape 349">
              <a:extLst>
                <a:ext uri="{FF2B5EF4-FFF2-40B4-BE49-F238E27FC236}">
                  <a16:creationId xmlns:a16="http://schemas.microsoft.com/office/drawing/2014/main" id="{7E0993CD-0929-C528-CCF2-1BDEE6E5B8A8}"/>
                </a:ext>
              </a:extLst>
            </p:cNvPr>
            <p:cNvSpPr/>
            <p:nvPr/>
          </p:nvSpPr>
          <p:spPr>
            <a:xfrm>
              <a:off x="1040755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1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66"/>
                  </a:lnTo>
                  <a:lnTo>
                    <a:pt x="217511" y="217566"/>
                  </a:lnTo>
                  <a:lnTo>
                    <a:pt x="0" y="435077"/>
                  </a:lnTo>
                  <a:close/>
                </a:path>
              </a:pathLst>
            </a:custGeom>
            <a:grpFill/>
            <a:ln w="27192" cap="flat">
              <a:noFill/>
              <a:prstDash val="solid"/>
              <a:miter/>
            </a:ln>
          </p:spPr>
          <p:txBody>
            <a:bodyPr rtlCol="0" anchor="ctr"/>
            <a:lstStyle/>
            <a:p>
              <a:endParaRPr lang="uk-UA"/>
            </a:p>
          </p:txBody>
        </p:sp>
        <p:sp>
          <p:nvSpPr>
            <p:cNvPr id="351" name="Freeform: Shape 350">
              <a:extLst>
                <a:ext uri="{FF2B5EF4-FFF2-40B4-BE49-F238E27FC236}">
                  <a16:creationId xmlns:a16="http://schemas.microsoft.com/office/drawing/2014/main" id="{2CE4DB87-1B45-65DB-EAD0-14871BCEC8FE}"/>
                </a:ext>
              </a:extLst>
            </p:cNvPr>
            <p:cNvSpPr/>
            <p:nvPr/>
          </p:nvSpPr>
          <p:spPr>
            <a:xfrm>
              <a:off x="12147891"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352" name="Freeform: Shape 351">
              <a:extLst>
                <a:ext uri="{FF2B5EF4-FFF2-40B4-BE49-F238E27FC236}">
                  <a16:creationId xmlns:a16="http://schemas.microsoft.com/office/drawing/2014/main" id="{BA682D0D-2281-9D95-AE6D-C753CBA89CBA}"/>
                </a:ext>
              </a:extLst>
            </p:cNvPr>
            <p:cNvSpPr/>
            <p:nvPr/>
          </p:nvSpPr>
          <p:spPr>
            <a:xfrm>
              <a:off x="1301804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53" name="Freeform: Shape 352">
              <a:extLst>
                <a:ext uri="{FF2B5EF4-FFF2-40B4-BE49-F238E27FC236}">
                  <a16:creationId xmlns:a16="http://schemas.microsoft.com/office/drawing/2014/main" id="{2E1A817A-2DD5-B971-19CE-48E0E2A2E6DA}"/>
                </a:ext>
              </a:extLst>
            </p:cNvPr>
            <p:cNvSpPr/>
            <p:nvPr/>
          </p:nvSpPr>
          <p:spPr>
            <a:xfrm>
              <a:off x="1475838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54" name="Freeform: Shape 353">
              <a:extLst>
                <a:ext uri="{FF2B5EF4-FFF2-40B4-BE49-F238E27FC236}">
                  <a16:creationId xmlns:a16="http://schemas.microsoft.com/office/drawing/2014/main" id="{FC693BDB-05E7-6C03-160B-6A6E9C475012}"/>
                </a:ext>
              </a:extLst>
            </p:cNvPr>
            <p:cNvSpPr/>
            <p:nvPr/>
          </p:nvSpPr>
          <p:spPr>
            <a:xfrm>
              <a:off x="1388820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55" name="Freeform: Shape 354">
              <a:extLst>
                <a:ext uri="{FF2B5EF4-FFF2-40B4-BE49-F238E27FC236}">
                  <a16:creationId xmlns:a16="http://schemas.microsoft.com/office/drawing/2014/main" id="{1C2B2945-C69C-4320-D114-6F2011AFF84F}"/>
                </a:ext>
              </a:extLst>
            </p:cNvPr>
            <p:cNvSpPr/>
            <p:nvPr/>
          </p:nvSpPr>
          <p:spPr>
            <a:xfrm>
              <a:off x="15628565"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356" name="Freeform: Shape 355">
              <a:extLst>
                <a:ext uri="{FF2B5EF4-FFF2-40B4-BE49-F238E27FC236}">
                  <a16:creationId xmlns:a16="http://schemas.microsoft.com/office/drawing/2014/main" id="{3CD9D052-DEDE-F96A-D23B-EA3B10810D59}"/>
                </a:ext>
              </a:extLst>
            </p:cNvPr>
            <p:cNvSpPr/>
            <p:nvPr/>
          </p:nvSpPr>
          <p:spPr>
            <a:xfrm>
              <a:off x="16498719" y="980030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357" name="Freeform: Shape 356">
              <a:extLst>
                <a:ext uri="{FF2B5EF4-FFF2-40B4-BE49-F238E27FC236}">
                  <a16:creationId xmlns:a16="http://schemas.microsoft.com/office/drawing/2014/main" id="{B13C2970-32C2-233F-C424-1AC5BF437DA2}"/>
                </a:ext>
              </a:extLst>
            </p:cNvPr>
            <p:cNvSpPr/>
            <p:nvPr/>
          </p:nvSpPr>
          <p:spPr>
            <a:xfrm>
              <a:off x="1823902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58" name="Freeform: Shape 357">
              <a:extLst>
                <a:ext uri="{FF2B5EF4-FFF2-40B4-BE49-F238E27FC236}">
                  <a16:creationId xmlns:a16="http://schemas.microsoft.com/office/drawing/2014/main" id="{CB678F61-3469-AD1E-49A3-C8BD7877A3B2}"/>
                </a:ext>
              </a:extLst>
            </p:cNvPr>
            <p:cNvSpPr/>
            <p:nvPr/>
          </p:nvSpPr>
          <p:spPr>
            <a:xfrm>
              <a:off x="1736887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359" name="Freeform: Shape 358">
              <a:extLst>
                <a:ext uri="{FF2B5EF4-FFF2-40B4-BE49-F238E27FC236}">
                  <a16:creationId xmlns:a16="http://schemas.microsoft.com/office/drawing/2014/main" id="{0CF9CEF5-AB5B-7013-6C61-DFABC8FF5787}"/>
                </a:ext>
              </a:extLst>
            </p:cNvPr>
            <p:cNvSpPr/>
            <p:nvPr/>
          </p:nvSpPr>
          <p:spPr>
            <a:xfrm>
              <a:off x="19109210" y="9800303"/>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360" name="Freeform: Shape 359">
              <a:extLst>
                <a:ext uri="{FF2B5EF4-FFF2-40B4-BE49-F238E27FC236}">
                  <a16:creationId xmlns:a16="http://schemas.microsoft.com/office/drawing/2014/main" id="{2F8418C5-FD84-B42B-D95C-E576F2EBC411}"/>
                </a:ext>
              </a:extLst>
            </p:cNvPr>
            <p:cNvSpPr/>
            <p:nvPr/>
          </p:nvSpPr>
          <p:spPr>
            <a:xfrm>
              <a:off x="1997936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61" name="Freeform: Shape 360">
              <a:extLst>
                <a:ext uri="{FF2B5EF4-FFF2-40B4-BE49-F238E27FC236}">
                  <a16:creationId xmlns:a16="http://schemas.microsoft.com/office/drawing/2014/main" id="{561AC187-0D38-C763-3EBE-E14844B633B3}"/>
                </a:ext>
              </a:extLst>
            </p:cNvPr>
            <p:cNvSpPr/>
            <p:nvPr/>
          </p:nvSpPr>
          <p:spPr>
            <a:xfrm>
              <a:off x="21719702" y="9800303"/>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62" name="Freeform: Shape 361">
              <a:extLst>
                <a:ext uri="{FF2B5EF4-FFF2-40B4-BE49-F238E27FC236}">
                  <a16:creationId xmlns:a16="http://schemas.microsoft.com/office/drawing/2014/main" id="{184AF3C4-A75B-0EA1-72AE-977963C68E11}"/>
                </a:ext>
              </a:extLst>
            </p:cNvPr>
            <p:cNvSpPr/>
            <p:nvPr/>
          </p:nvSpPr>
          <p:spPr>
            <a:xfrm>
              <a:off x="2084952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63" name="Freeform: Shape 362">
              <a:extLst>
                <a:ext uri="{FF2B5EF4-FFF2-40B4-BE49-F238E27FC236}">
                  <a16:creationId xmlns:a16="http://schemas.microsoft.com/office/drawing/2014/main" id="{0A3C4817-DB73-E3FC-BD38-6B0E42184BAC}"/>
                </a:ext>
              </a:extLst>
            </p:cNvPr>
            <p:cNvSpPr/>
            <p:nvPr/>
          </p:nvSpPr>
          <p:spPr>
            <a:xfrm>
              <a:off x="22589856" y="9800303"/>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364" name="Freeform: Shape 363">
              <a:extLst>
                <a:ext uri="{FF2B5EF4-FFF2-40B4-BE49-F238E27FC236}">
                  <a16:creationId xmlns:a16="http://schemas.microsoft.com/office/drawing/2014/main" id="{D3DA0B77-592E-3FC1-06F5-19A789C8E875}"/>
                </a:ext>
              </a:extLst>
            </p:cNvPr>
            <p:cNvSpPr/>
            <p:nvPr/>
          </p:nvSpPr>
          <p:spPr>
            <a:xfrm>
              <a:off x="23460039"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501" y="194642"/>
                    <a:pt x="63712" y="153827"/>
                  </a:cubicBezTo>
                  <a:close/>
                  <a:moveTo>
                    <a:pt x="63712"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365" name="Freeform: Shape 364">
              <a:extLst>
                <a:ext uri="{FF2B5EF4-FFF2-40B4-BE49-F238E27FC236}">
                  <a16:creationId xmlns:a16="http://schemas.microsoft.com/office/drawing/2014/main" id="{90FE989F-D466-0D35-CA4E-9E244B04E147}"/>
                </a:ext>
              </a:extLst>
            </p:cNvPr>
            <p:cNvSpPr/>
            <p:nvPr/>
          </p:nvSpPr>
          <p:spPr>
            <a:xfrm>
              <a:off x="2433019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66" name="Freeform: Shape 365">
              <a:extLst>
                <a:ext uri="{FF2B5EF4-FFF2-40B4-BE49-F238E27FC236}">
                  <a16:creationId xmlns:a16="http://schemas.microsoft.com/office/drawing/2014/main" id="{AF9616B8-B3DB-8FD4-22D7-D65631243D6B}"/>
                </a:ext>
              </a:extLst>
            </p:cNvPr>
            <p:cNvSpPr/>
            <p:nvPr/>
          </p:nvSpPr>
          <p:spPr>
            <a:xfrm>
              <a:off x="835742"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67" name="Freeform: Shape 366">
              <a:extLst>
                <a:ext uri="{FF2B5EF4-FFF2-40B4-BE49-F238E27FC236}">
                  <a16:creationId xmlns:a16="http://schemas.microsoft.com/office/drawing/2014/main" id="{56B7CB51-C6D8-1D03-08D6-9EBE8117013C}"/>
                </a:ext>
              </a:extLst>
            </p:cNvPr>
            <p:cNvSpPr/>
            <p:nvPr/>
          </p:nvSpPr>
          <p:spPr>
            <a:xfrm>
              <a:off x="-34407" y="10670458"/>
              <a:ext cx="435072" cy="435077"/>
            </a:xfrm>
            <a:custGeom>
              <a:avLst/>
              <a:gdLst>
                <a:gd name="connsiteX0" fmla="*/ 371360 w 435072"/>
                <a:gd name="connsiteY0" fmla="*/ 63739 h 435077"/>
                <a:gd name="connsiteX1" fmla="*/ 435072 w 435072"/>
                <a:gd name="connsiteY1" fmla="*/ 217539 h 435077"/>
                <a:gd name="connsiteX2" fmla="*/ 217724 w 435072"/>
                <a:gd name="connsiteY2" fmla="*/ 217539 h 435077"/>
                <a:gd name="connsiteX3" fmla="*/ 371360 w 435072"/>
                <a:gd name="connsiteY3" fmla="*/ 281277 h 435077"/>
                <a:gd name="connsiteX4" fmla="*/ 435072 w 435072"/>
                <a:gd name="connsiteY4" fmla="*/ 435077 h 435077"/>
                <a:gd name="connsiteX5" fmla="*/ 217533 w 435072"/>
                <a:gd name="connsiteY5" fmla="*/ 435077 h 435077"/>
                <a:gd name="connsiteX6" fmla="*/ 5 w 435072"/>
                <a:gd name="connsiteY6" fmla="*/ 435077 h 435077"/>
                <a:gd name="connsiteX7" fmla="*/ 63720 w 435072"/>
                <a:gd name="connsiteY7" fmla="*/ 281277 h 435077"/>
                <a:gd name="connsiteX8" fmla="*/ 217370 w 435072"/>
                <a:gd name="connsiteY8" fmla="*/ 217539 h 435077"/>
                <a:gd name="connsiteX9" fmla="*/ 0 w 435072"/>
                <a:gd name="connsiteY9" fmla="*/ 217539 h 435077"/>
                <a:gd name="connsiteX10" fmla="*/ 63717 w 435072"/>
                <a:gd name="connsiteY10" fmla="*/ 63739 h 435077"/>
                <a:gd name="connsiteX11" fmla="*/ 217533 w 435072"/>
                <a:gd name="connsiteY11" fmla="*/ 0 h 435077"/>
                <a:gd name="connsiteX12" fmla="*/ 371360 w 435072"/>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2" h="435077">
                  <a:moveTo>
                    <a:pt x="371360" y="63739"/>
                  </a:moveTo>
                  <a:cubicBezTo>
                    <a:pt x="412149" y="104527"/>
                    <a:pt x="435072" y="159864"/>
                    <a:pt x="435072" y="217539"/>
                  </a:cubicBezTo>
                  <a:lnTo>
                    <a:pt x="217724" y="217539"/>
                  </a:lnTo>
                  <a:cubicBezTo>
                    <a:pt x="275344" y="217593"/>
                    <a:pt x="330599" y="240516"/>
                    <a:pt x="371360" y="281277"/>
                  </a:cubicBezTo>
                  <a:cubicBezTo>
                    <a:pt x="412176" y="322066"/>
                    <a:pt x="435072" y="377402"/>
                    <a:pt x="435072" y="435077"/>
                  </a:cubicBezTo>
                  <a:lnTo>
                    <a:pt x="217533" y="435077"/>
                  </a:lnTo>
                  <a:lnTo>
                    <a:pt x="5" y="435077"/>
                  </a:lnTo>
                  <a:cubicBezTo>
                    <a:pt x="5" y="377402"/>
                    <a:pt x="22923" y="322066"/>
                    <a:pt x="63720" y="281277"/>
                  </a:cubicBezTo>
                  <a:cubicBezTo>
                    <a:pt x="104476" y="240516"/>
                    <a:pt x="159750" y="217593"/>
                    <a:pt x="217370" y="217539"/>
                  </a:cubicBezTo>
                  <a:lnTo>
                    <a:pt x="0" y="217539"/>
                  </a:lnTo>
                  <a:cubicBezTo>
                    <a:pt x="0" y="159864"/>
                    <a:pt x="22921" y="104527"/>
                    <a:pt x="63717" y="63739"/>
                  </a:cubicBezTo>
                  <a:cubicBezTo>
                    <a:pt x="104514" y="22923"/>
                    <a:pt x="159858" y="0"/>
                    <a:pt x="217533" y="0"/>
                  </a:cubicBezTo>
                  <a:cubicBezTo>
                    <a:pt x="275236" y="0"/>
                    <a:pt x="330572" y="22923"/>
                    <a:pt x="371360" y="63739"/>
                  </a:cubicBezTo>
                  <a:close/>
                </a:path>
              </a:pathLst>
            </a:custGeom>
            <a:grpFill/>
            <a:ln w="27192" cap="flat">
              <a:noFill/>
              <a:prstDash val="solid"/>
              <a:miter/>
            </a:ln>
          </p:spPr>
          <p:txBody>
            <a:bodyPr rtlCol="0" anchor="ctr"/>
            <a:lstStyle/>
            <a:p>
              <a:endParaRPr lang="uk-UA"/>
            </a:p>
          </p:txBody>
        </p:sp>
        <p:sp>
          <p:nvSpPr>
            <p:cNvPr id="368" name="Freeform: Shape 367">
              <a:extLst>
                <a:ext uri="{FF2B5EF4-FFF2-40B4-BE49-F238E27FC236}">
                  <a16:creationId xmlns:a16="http://schemas.microsoft.com/office/drawing/2014/main" id="{BB395674-A8C0-41FA-28CE-EC42DDF5FAAF}"/>
                </a:ext>
              </a:extLst>
            </p:cNvPr>
            <p:cNvSpPr/>
            <p:nvPr/>
          </p:nvSpPr>
          <p:spPr>
            <a:xfrm>
              <a:off x="170592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69" name="Freeform: Shape 368">
              <a:extLst>
                <a:ext uri="{FF2B5EF4-FFF2-40B4-BE49-F238E27FC236}">
                  <a16:creationId xmlns:a16="http://schemas.microsoft.com/office/drawing/2014/main" id="{EC3B8078-BC33-628E-63EF-563B61296FB0}"/>
                </a:ext>
              </a:extLst>
            </p:cNvPr>
            <p:cNvSpPr/>
            <p:nvPr/>
          </p:nvSpPr>
          <p:spPr>
            <a:xfrm>
              <a:off x="2576079" y="1067045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370" name="Freeform: Shape 369">
              <a:extLst>
                <a:ext uri="{FF2B5EF4-FFF2-40B4-BE49-F238E27FC236}">
                  <a16:creationId xmlns:a16="http://schemas.microsoft.com/office/drawing/2014/main" id="{E1BD25FF-8C7D-D787-7FED-05A9240782EE}"/>
                </a:ext>
              </a:extLst>
            </p:cNvPr>
            <p:cNvSpPr/>
            <p:nvPr/>
          </p:nvSpPr>
          <p:spPr>
            <a:xfrm>
              <a:off x="4316416"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71" name="Freeform: Shape 370">
              <a:extLst>
                <a:ext uri="{FF2B5EF4-FFF2-40B4-BE49-F238E27FC236}">
                  <a16:creationId xmlns:a16="http://schemas.microsoft.com/office/drawing/2014/main" id="{CB2A5D8B-25B5-0A7C-52CF-F03C1C030BDD}"/>
                </a:ext>
              </a:extLst>
            </p:cNvPr>
            <p:cNvSpPr/>
            <p:nvPr/>
          </p:nvSpPr>
          <p:spPr>
            <a:xfrm>
              <a:off x="3446261"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41" y="0"/>
                    <a:pt x="330577" y="22923"/>
                    <a:pt x="371366" y="63739"/>
                  </a:cubicBezTo>
                  <a:close/>
                </a:path>
              </a:pathLst>
            </a:custGeom>
            <a:grpFill/>
            <a:ln w="27192" cap="flat">
              <a:noFill/>
              <a:prstDash val="solid"/>
              <a:miter/>
            </a:ln>
          </p:spPr>
          <p:txBody>
            <a:bodyPr rtlCol="0" anchor="ctr"/>
            <a:lstStyle/>
            <a:p>
              <a:endParaRPr lang="uk-UA"/>
            </a:p>
          </p:txBody>
        </p:sp>
        <p:sp>
          <p:nvSpPr>
            <p:cNvPr id="372" name="Freeform: Shape 371">
              <a:extLst>
                <a:ext uri="{FF2B5EF4-FFF2-40B4-BE49-F238E27FC236}">
                  <a16:creationId xmlns:a16="http://schemas.microsoft.com/office/drawing/2014/main" id="{06A9F0DE-AFF1-B3F7-BB10-4928296B2046}"/>
                </a:ext>
              </a:extLst>
            </p:cNvPr>
            <p:cNvSpPr/>
            <p:nvPr/>
          </p:nvSpPr>
          <p:spPr>
            <a:xfrm>
              <a:off x="5186597" y="1067045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73" name="Freeform: Shape 372">
              <a:extLst>
                <a:ext uri="{FF2B5EF4-FFF2-40B4-BE49-F238E27FC236}">
                  <a16:creationId xmlns:a16="http://schemas.microsoft.com/office/drawing/2014/main" id="{CE000EF5-36C6-4327-D337-3696E70CE07F}"/>
                </a:ext>
              </a:extLst>
            </p:cNvPr>
            <p:cNvSpPr/>
            <p:nvPr/>
          </p:nvSpPr>
          <p:spPr>
            <a:xfrm>
              <a:off x="6056752" y="1067045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374" name="Freeform: Shape 373">
              <a:extLst>
                <a:ext uri="{FF2B5EF4-FFF2-40B4-BE49-F238E27FC236}">
                  <a16:creationId xmlns:a16="http://schemas.microsoft.com/office/drawing/2014/main" id="{8B42A008-4AE7-F39A-67E4-84AE3358E199}"/>
                </a:ext>
              </a:extLst>
            </p:cNvPr>
            <p:cNvSpPr/>
            <p:nvPr/>
          </p:nvSpPr>
          <p:spPr>
            <a:xfrm>
              <a:off x="7797062"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75" name="Freeform: Shape 374">
              <a:extLst>
                <a:ext uri="{FF2B5EF4-FFF2-40B4-BE49-F238E27FC236}">
                  <a16:creationId xmlns:a16="http://schemas.microsoft.com/office/drawing/2014/main" id="{2D022756-6240-E429-3BB9-0A6E6BEC1324}"/>
                </a:ext>
              </a:extLst>
            </p:cNvPr>
            <p:cNvSpPr/>
            <p:nvPr/>
          </p:nvSpPr>
          <p:spPr>
            <a:xfrm>
              <a:off x="6926907"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376" name="Freeform: Shape 375">
              <a:extLst>
                <a:ext uri="{FF2B5EF4-FFF2-40B4-BE49-F238E27FC236}">
                  <a16:creationId xmlns:a16="http://schemas.microsoft.com/office/drawing/2014/main" id="{B14C534E-F3BE-EFCF-5CA4-4F067C864583}"/>
                </a:ext>
              </a:extLst>
            </p:cNvPr>
            <p:cNvSpPr/>
            <p:nvPr/>
          </p:nvSpPr>
          <p:spPr>
            <a:xfrm>
              <a:off x="8667217"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77" name="Freeform: Shape 376">
              <a:extLst>
                <a:ext uri="{FF2B5EF4-FFF2-40B4-BE49-F238E27FC236}">
                  <a16:creationId xmlns:a16="http://schemas.microsoft.com/office/drawing/2014/main" id="{E0F6F510-58BC-68E3-F943-C8204B6F7898}"/>
                </a:ext>
              </a:extLst>
            </p:cNvPr>
            <p:cNvSpPr/>
            <p:nvPr/>
          </p:nvSpPr>
          <p:spPr>
            <a:xfrm>
              <a:off x="9537371"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378" name="Freeform: Shape 377">
              <a:extLst>
                <a:ext uri="{FF2B5EF4-FFF2-40B4-BE49-F238E27FC236}">
                  <a16:creationId xmlns:a16="http://schemas.microsoft.com/office/drawing/2014/main" id="{6BB5AD26-429B-18D9-1FA7-32EBE5C7B87A}"/>
                </a:ext>
              </a:extLst>
            </p:cNvPr>
            <p:cNvSpPr/>
            <p:nvPr/>
          </p:nvSpPr>
          <p:spPr>
            <a:xfrm>
              <a:off x="11277709"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49 w 435077"/>
                <a:gd name="connsiteY5" fmla="*/ 217539 h 435077"/>
                <a:gd name="connsiteX6" fmla="*/ 435077 w 435077"/>
                <a:gd name="connsiteY6" fmla="*/ 217539 h 435077"/>
                <a:gd name="connsiteX7" fmla="*/ 435049 w 435077"/>
                <a:gd name="connsiteY7" fmla="*/ 217539 h 435077"/>
                <a:gd name="connsiteX8" fmla="*/ 435077 w 435077"/>
                <a:gd name="connsiteY8" fmla="*/ 217566 h 435077"/>
                <a:gd name="connsiteX9" fmla="*/ 435049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49" y="217539"/>
                  </a:lnTo>
                  <a:lnTo>
                    <a:pt x="435077" y="217539"/>
                  </a:lnTo>
                  <a:lnTo>
                    <a:pt x="435049" y="217539"/>
                  </a:lnTo>
                  <a:lnTo>
                    <a:pt x="435077" y="217566"/>
                  </a:lnTo>
                  <a:lnTo>
                    <a:pt x="435049"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379" name="Freeform: Shape 378">
              <a:extLst>
                <a:ext uri="{FF2B5EF4-FFF2-40B4-BE49-F238E27FC236}">
                  <a16:creationId xmlns:a16="http://schemas.microsoft.com/office/drawing/2014/main" id="{B8210F42-532D-AD35-5420-7A2E07BE2CEE}"/>
                </a:ext>
              </a:extLst>
            </p:cNvPr>
            <p:cNvSpPr/>
            <p:nvPr/>
          </p:nvSpPr>
          <p:spPr>
            <a:xfrm>
              <a:off x="10407526" y="10670458"/>
              <a:ext cx="435104" cy="435077"/>
            </a:xfrm>
            <a:custGeom>
              <a:avLst/>
              <a:gdLst>
                <a:gd name="connsiteX0" fmla="*/ 371366 w 435104"/>
                <a:gd name="connsiteY0" fmla="*/ 63739 h 435077"/>
                <a:gd name="connsiteX1" fmla="*/ 435077 w 435104"/>
                <a:gd name="connsiteY1" fmla="*/ 217539 h 435077"/>
                <a:gd name="connsiteX2" fmla="*/ 217730 w 435104"/>
                <a:gd name="connsiteY2" fmla="*/ 217539 h 435077"/>
                <a:gd name="connsiteX3" fmla="*/ 371366 w 435104"/>
                <a:gd name="connsiteY3" fmla="*/ 281277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77 h 435077"/>
                <a:gd name="connsiteX8" fmla="*/ 217376 w 435104"/>
                <a:gd name="connsiteY8" fmla="*/ 217539 h 435077"/>
                <a:gd name="connsiteX9" fmla="*/ 0 w 435104"/>
                <a:gd name="connsiteY9" fmla="*/ 217539 h 435077"/>
                <a:gd name="connsiteX10" fmla="*/ 63739 w 435104"/>
                <a:gd name="connsiteY10" fmla="*/ 63739 h 435077"/>
                <a:gd name="connsiteX11" fmla="*/ 217539 w 435104"/>
                <a:gd name="connsiteY11" fmla="*/ 0 h 435077"/>
                <a:gd name="connsiteX12" fmla="*/ 371366 w 435104"/>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39"/>
                  </a:moveTo>
                  <a:cubicBezTo>
                    <a:pt x="412182" y="104527"/>
                    <a:pt x="435077" y="159864"/>
                    <a:pt x="435077" y="217539"/>
                  </a:cubicBezTo>
                  <a:lnTo>
                    <a:pt x="217730" y="217539"/>
                  </a:lnTo>
                  <a:cubicBezTo>
                    <a:pt x="275350" y="217593"/>
                    <a:pt x="330632" y="240516"/>
                    <a:pt x="371366" y="281277"/>
                  </a:cubicBezTo>
                  <a:cubicBezTo>
                    <a:pt x="412182" y="322066"/>
                    <a:pt x="435105" y="377402"/>
                    <a:pt x="435105" y="435077"/>
                  </a:cubicBezTo>
                  <a:lnTo>
                    <a:pt x="217566" y="435077"/>
                  </a:lnTo>
                  <a:lnTo>
                    <a:pt x="27" y="435077"/>
                  </a:lnTo>
                  <a:cubicBezTo>
                    <a:pt x="27" y="377402"/>
                    <a:pt x="22924" y="322066"/>
                    <a:pt x="63739" y="281277"/>
                  </a:cubicBezTo>
                  <a:cubicBezTo>
                    <a:pt x="104501" y="240516"/>
                    <a:pt x="159755" y="217593"/>
                    <a:pt x="217376" y="217539"/>
                  </a:cubicBezTo>
                  <a:lnTo>
                    <a:pt x="0" y="217539"/>
                  </a:lnTo>
                  <a:cubicBezTo>
                    <a:pt x="0" y="159864"/>
                    <a:pt x="22924" y="104527"/>
                    <a:pt x="63739" y="63739"/>
                  </a:cubicBezTo>
                  <a:cubicBezTo>
                    <a:pt x="104527" y="22923"/>
                    <a:pt x="159864" y="0"/>
                    <a:pt x="217539" y="0"/>
                  </a:cubicBezTo>
                  <a:cubicBezTo>
                    <a:pt x="275241" y="0"/>
                    <a:pt x="330578" y="22923"/>
                    <a:pt x="371366" y="63739"/>
                  </a:cubicBezTo>
                  <a:close/>
                </a:path>
              </a:pathLst>
            </a:custGeom>
            <a:grpFill/>
            <a:ln w="27192" cap="flat">
              <a:noFill/>
              <a:prstDash val="solid"/>
              <a:miter/>
            </a:ln>
          </p:spPr>
          <p:txBody>
            <a:bodyPr rtlCol="0" anchor="ctr"/>
            <a:lstStyle/>
            <a:p>
              <a:endParaRPr lang="uk-UA"/>
            </a:p>
          </p:txBody>
        </p:sp>
        <p:sp>
          <p:nvSpPr>
            <p:cNvPr id="380" name="Freeform: Shape 379">
              <a:extLst>
                <a:ext uri="{FF2B5EF4-FFF2-40B4-BE49-F238E27FC236}">
                  <a16:creationId xmlns:a16="http://schemas.microsoft.com/office/drawing/2014/main" id="{BB9E6442-99EC-47CA-40DE-0E5EE0318316}"/>
                </a:ext>
              </a:extLst>
            </p:cNvPr>
            <p:cNvSpPr/>
            <p:nvPr/>
          </p:nvSpPr>
          <p:spPr>
            <a:xfrm>
              <a:off x="1214786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81" name="Freeform: Shape 380">
              <a:extLst>
                <a:ext uri="{FF2B5EF4-FFF2-40B4-BE49-F238E27FC236}">
                  <a16:creationId xmlns:a16="http://schemas.microsoft.com/office/drawing/2014/main" id="{09F62C5A-AADF-6FA9-7681-041E21DA6082}"/>
                </a:ext>
              </a:extLst>
            </p:cNvPr>
            <p:cNvSpPr/>
            <p:nvPr/>
          </p:nvSpPr>
          <p:spPr>
            <a:xfrm>
              <a:off x="1301804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382" name="Freeform: Shape 381">
              <a:extLst>
                <a:ext uri="{FF2B5EF4-FFF2-40B4-BE49-F238E27FC236}">
                  <a16:creationId xmlns:a16="http://schemas.microsoft.com/office/drawing/2014/main" id="{3AC30AAE-6DB3-BCD4-F85F-C49F4C6E7553}"/>
                </a:ext>
              </a:extLst>
            </p:cNvPr>
            <p:cNvSpPr/>
            <p:nvPr/>
          </p:nvSpPr>
          <p:spPr>
            <a:xfrm>
              <a:off x="14758328"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83" name="Freeform: Shape 382">
              <a:extLst>
                <a:ext uri="{FF2B5EF4-FFF2-40B4-BE49-F238E27FC236}">
                  <a16:creationId xmlns:a16="http://schemas.microsoft.com/office/drawing/2014/main" id="{DAD43225-7487-E2BD-7B3D-F8A760CDA52F}"/>
                </a:ext>
              </a:extLst>
            </p:cNvPr>
            <p:cNvSpPr/>
            <p:nvPr/>
          </p:nvSpPr>
          <p:spPr>
            <a:xfrm>
              <a:off x="13888200" y="10670458"/>
              <a:ext cx="435077" cy="435077"/>
            </a:xfrm>
            <a:custGeom>
              <a:avLst/>
              <a:gdLst>
                <a:gd name="connsiteX0" fmla="*/ 371365 w 435077"/>
                <a:gd name="connsiteY0" fmla="*/ 63739 h 435077"/>
                <a:gd name="connsiteX1" fmla="*/ 435077 w 435077"/>
                <a:gd name="connsiteY1" fmla="*/ 217539 h 435077"/>
                <a:gd name="connsiteX2" fmla="*/ 217730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30" y="217539"/>
                  </a:lnTo>
                  <a:cubicBezTo>
                    <a:pt x="275349" y="217593"/>
                    <a:pt x="330605" y="240516"/>
                    <a:pt x="371365" y="281277"/>
                  </a:cubicBezTo>
                  <a:cubicBezTo>
                    <a:pt x="412182" y="322066"/>
                    <a:pt x="435077" y="377402"/>
                    <a:pt x="435077" y="435077"/>
                  </a:cubicBezTo>
                  <a:lnTo>
                    <a:pt x="217539" y="435077"/>
                  </a:lnTo>
                  <a:lnTo>
                    <a:pt x="0" y="435077"/>
                  </a:lnTo>
                  <a:cubicBezTo>
                    <a:pt x="0" y="377402"/>
                    <a:pt x="22924" y="322066"/>
                    <a:pt x="63739" y="281277"/>
                  </a:cubicBezTo>
                  <a:cubicBezTo>
                    <a:pt x="104472" y="240516"/>
                    <a:pt x="159755" y="217593"/>
                    <a:pt x="217376" y="217539"/>
                  </a:cubicBezTo>
                  <a:lnTo>
                    <a:pt x="0" y="217539"/>
                  </a:lnTo>
                  <a:cubicBezTo>
                    <a:pt x="0" y="159864"/>
                    <a:pt x="22924" y="104527"/>
                    <a:pt x="63712"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384" name="Freeform: Shape 383">
              <a:extLst>
                <a:ext uri="{FF2B5EF4-FFF2-40B4-BE49-F238E27FC236}">
                  <a16:creationId xmlns:a16="http://schemas.microsoft.com/office/drawing/2014/main" id="{50446D0F-85B8-1156-260F-0160CB036C8A}"/>
                </a:ext>
              </a:extLst>
            </p:cNvPr>
            <p:cNvSpPr/>
            <p:nvPr/>
          </p:nvSpPr>
          <p:spPr>
            <a:xfrm>
              <a:off x="1562853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85" name="Freeform: Shape 384">
              <a:extLst>
                <a:ext uri="{FF2B5EF4-FFF2-40B4-BE49-F238E27FC236}">
                  <a16:creationId xmlns:a16="http://schemas.microsoft.com/office/drawing/2014/main" id="{5F7EEA66-4420-A54F-575B-E1D8DF4D81B5}"/>
                </a:ext>
              </a:extLst>
            </p:cNvPr>
            <p:cNvSpPr/>
            <p:nvPr/>
          </p:nvSpPr>
          <p:spPr>
            <a:xfrm>
              <a:off x="16498691" y="1067045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386" name="Freeform: Shape 385">
              <a:extLst>
                <a:ext uri="{FF2B5EF4-FFF2-40B4-BE49-F238E27FC236}">
                  <a16:creationId xmlns:a16="http://schemas.microsoft.com/office/drawing/2014/main" id="{604A788F-CBBE-AF19-7EDD-B81893C8AF57}"/>
                </a:ext>
              </a:extLst>
            </p:cNvPr>
            <p:cNvSpPr/>
            <p:nvPr/>
          </p:nvSpPr>
          <p:spPr>
            <a:xfrm>
              <a:off x="18239029"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87" name="Freeform: Shape 386">
              <a:extLst>
                <a:ext uri="{FF2B5EF4-FFF2-40B4-BE49-F238E27FC236}">
                  <a16:creationId xmlns:a16="http://schemas.microsoft.com/office/drawing/2014/main" id="{6007FDD5-E505-6146-B8E2-87A877F6EAFF}"/>
                </a:ext>
              </a:extLst>
            </p:cNvPr>
            <p:cNvSpPr/>
            <p:nvPr/>
          </p:nvSpPr>
          <p:spPr>
            <a:xfrm>
              <a:off x="17368874" y="1067045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388" name="Freeform: Shape 387">
              <a:extLst>
                <a:ext uri="{FF2B5EF4-FFF2-40B4-BE49-F238E27FC236}">
                  <a16:creationId xmlns:a16="http://schemas.microsoft.com/office/drawing/2014/main" id="{CBB063E0-31AC-1129-A399-56E1223B9608}"/>
                </a:ext>
              </a:extLst>
            </p:cNvPr>
            <p:cNvSpPr/>
            <p:nvPr/>
          </p:nvSpPr>
          <p:spPr>
            <a:xfrm>
              <a:off x="1910918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5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5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5" y="435105"/>
                  </a:lnTo>
                  <a:lnTo>
                    <a:pt x="435077" y="217566"/>
                  </a:lnTo>
                  <a:lnTo>
                    <a:pt x="435077" y="435105"/>
                  </a:lnTo>
                  <a:close/>
                  <a:moveTo>
                    <a:pt x="435077" y="27"/>
                  </a:moveTo>
                  <a:lnTo>
                    <a:pt x="217565"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89" name="Freeform: Shape 388">
              <a:extLst>
                <a:ext uri="{FF2B5EF4-FFF2-40B4-BE49-F238E27FC236}">
                  <a16:creationId xmlns:a16="http://schemas.microsoft.com/office/drawing/2014/main" id="{31B134E7-9D95-D2F8-D83F-E9FB62FBF92D}"/>
                </a:ext>
              </a:extLst>
            </p:cNvPr>
            <p:cNvSpPr/>
            <p:nvPr/>
          </p:nvSpPr>
          <p:spPr>
            <a:xfrm>
              <a:off x="1997936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390" name="Freeform: Shape 389">
              <a:extLst>
                <a:ext uri="{FF2B5EF4-FFF2-40B4-BE49-F238E27FC236}">
                  <a16:creationId xmlns:a16="http://schemas.microsoft.com/office/drawing/2014/main" id="{AE6F31C6-DC6A-DF25-2839-6998A92F2E33}"/>
                </a:ext>
              </a:extLst>
            </p:cNvPr>
            <p:cNvSpPr/>
            <p:nvPr/>
          </p:nvSpPr>
          <p:spPr>
            <a:xfrm>
              <a:off x="21719675"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391" name="Freeform: Shape 390">
              <a:extLst>
                <a:ext uri="{FF2B5EF4-FFF2-40B4-BE49-F238E27FC236}">
                  <a16:creationId xmlns:a16="http://schemas.microsoft.com/office/drawing/2014/main" id="{4564816A-BA59-86E2-554B-2DF3AE8BA3A0}"/>
                </a:ext>
              </a:extLst>
            </p:cNvPr>
            <p:cNvSpPr/>
            <p:nvPr/>
          </p:nvSpPr>
          <p:spPr>
            <a:xfrm>
              <a:off x="20849520" y="1067045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55" y="217593"/>
                    <a:pt x="217376" y="217539"/>
                  </a:cubicBezTo>
                  <a:lnTo>
                    <a:pt x="0" y="217539"/>
                  </a:lnTo>
                  <a:cubicBezTo>
                    <a:pt x="0" y="159864"/>
                    <a:pt x="22924" y="104527"/>
                    <a:pt x="63712" y="63739"/>
                  </a:cubicBezTo>
                  <a:cubicBezTo>
                    <a:pt x="104501"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392" name="Freeform: Shape 391">
              <a:extLst>
                <a:ext uri="{FF2B5EF4-FFF2-40B4-BE49-F238E27FC236}">
                  <a16:creationId xmlns:a16="http://schemas.microsoft.com/office/drawing/2014/main" id="{CB6E4490-8969-B68A-9F9A-232FF67EB4F9}"/>
                </a:ext>
              </a:extLst>
            </p:cNvPr>
            <p:cNvSpPr/>
            <p:nvPr/>
          </p:nvSpPr>
          <p:spPr>
            <a:xfrm>
              <a:off x="2258985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393" name="Freeform: Shape 392">
              <a:extLst>
                <a:ext uri="{FF2B5EF4-FFF2-40B4-BE49-F238E27FC236}">
                  <a16:creationId xmlns:a16="http://schemas.microsoft.com/office/drawing/2014/main" id="{6365B678-1274-7360-0624-81B365870A56}"/>
                </a:ext>
              </a:extLst>
            </p:cNvPr>
            <p:cNvSpPr/>
            <p:nvPr/>
          </p:nvSpPr>
          <p:spPr>
            <a:xfrm>
              <a:off x="23460011" y="10670458"/>
              <a:ext cx="435105" cy="435077"/>
            </a:xfrm>
            <a:custGeom>
              <a:avLst/>
              <a:gdLst>
                <a:gd name="connsiteX0" fmla="*/ 217539 w 435105"/>
                <a:gd name="connsiteY0" fmla="*/ 0 h 435077"/>
                <a:gd name="connsiteX1" fmla="*/ 0 w 435105"/>
                <a:gd name="connsiteY1" fmla="*/ 0 h 435077"/>
                <a:gd name="connsiteX2" fmla="*/ 0 w 435105"/>
                <a:gd name="connsiteY2" fmla="*/ 217539 h 435077"/>
                <a:gd name="connsiteX3" fmla="*/ 217539 w 435105"/>
                <a:gd name="connsiteY3" fmla="*/ 0 h 435077"/>
                <a:gd name="connsiteX4" fmla="*/ 435106 w 435105"/>
                <a:gd name="connsiteY4" fmla="*/ 27 h 435077"/>
                <a:gd name="connsiteX5" fmla="*/ 435106 w 435105"/>
                <a:gd name="connsiteY5" fmla="*/ 217566 h 435077"/>
                <a:gd name="connsiteX6" fmla="*/ 217567 w 435105"/>
                <a:gd name="connsiteY6" fmla="*/ 27 h 435077"/>
                <a:gd name="connsiteX7" fmla="*/ 435106 w 435105"/>
                <a:gd name="connsiteY7" fmla="*/ 27 h 435077"/>
                <a:gd name="connsiteX8" fmla="*/ 217567 w 435105"/>
                <a:gd name="connsiteY8" fmla="*/ 435077 h 435077"/>
                <a:gd name="connsiteX9" fmla="*/ 435106 w 435105"/>
                <a:gd name="connsiteY9" fmla="*/ 217566 h 435077"/>
                <a:gd name="connsiteX10" fmla="*/ 435106 w 435105"/>
                <a:gd name="connsiteY10" fmla="*/ 435077 h 435077"/>
                <a:gd name="connsiteX11" fmla="*/ 217567 w 435105"/>
                <a:gd name="connsiteY11" fmla="*/ 435077 h 435077"/>
                <a:gd name="connsiteX12" fmla="*/ 217567 w 435105"/>
                <a:gd name="connsiteY12" fmla="*/ 435077 h 435077"/>
                <a:gd name="connsiteX13" fmla="*/ 28 w 435105"/>
                <a:gd name="connsiteY13" fmla="*/ 217566 h 435077"/>
                <a:gd name="connsiteX14" fmla="*/ 28 w 435105"/>
                <a:gd name="connsiteY14" fmla="*/ 435077 h 435077"/>
                <a:gd name="connsiteX15" fmla="*/ 217567 w 435105"/>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5" h="435077">
                  <a:moveTo>
                    <a:pt x="217539" y="0"/>
                  </a:moveTo>
                  <a:lnTo>
                    <a:pt x="0" y="0"/>
                  </a:lnTo>
                  <a:lnTo>
                    <a:pt x="0" y="217539"/>
                  </a:lnTo>
                  <a:lnTo>
                    <a:pt x="217539" y="0"/>
                  </a:lnTo>
                  <a:close/>
                  <a:moveTo>
                    <a:pt x="435106" y="27"/>
                  </a:moveTo>
                  <a:lnTo>
                    <a:pt x="435106" y="217566"/>
                  </a:lnTo>
                  <a:lnTo>
                    <a:pt x="217567" y="27"/>
                  </a:lnTo>
                  <a:lnTo>
                    <a:pt x="435106" y="27"/>
                  </a:lnTo>
                  <a:close/>
                  <a:moveTo>
                    <a:pt x="217567" y="435077"/>
                  </a:moveTo>
                  <a:lnTo>
                    <a:pt x="435106" y="217566"/>
                  </a:lnTo>
                  <a:lnTo>
                    <a:pt x="435106" y="435077"/>
                  </a:lnTo>
                  <a:lnTo>
                    <a:pt x="217567" y="435077"/>
                  </a:lnTo>
                  <a:close/>
                  <a:moveTo>
                    <a:pt x="217567" y="435077"/>
                  </a:moveTo>
                  <a:lnTo>
                    <a:pt x="28" y="217566"/>
                  </a:lnTo>
                  <a:lnTo>
                    <a:pt x="28" y="435077"/>
                  </a:lnTo>
                  <a:lnTo>
                    <a:pt x="217567" y="435077"/>
                  </a:lnTo>
                  <a:close/>
                </a:path>
              </a:pathLst>
            </a:custGeom>
            <a:grpFill/>
            <a:ln w="27192" cap="flat">
              <a:noFill/>
              <a:prstDash val="solid"/>
              <a:miter/>
            </a:ln>
          </p:spPr>
          <p:txBody>
            <a:bodyPr rtlCol="0" anchor="ctr"/>
            <a:lstStyle/>
            <a:p>
              <a:endParaRPr lang="uk-UA"/>
            </a:p>
          </p:txBody>
        </p:sp>
        <p:sp>
          <p:nvSpPr>
            <p:cNvPr id="394" name="Freeform: Shape 393">
              <a:extLst>
                <a:ext uri="{FF2B5EF4-FFF2-40B4-BE49-F238E27FC236}">
                  <a16:creationId xmlns:a16="http://schemas.microsoft.com/office/drawing/2014/main" id="{262682A1-CCD8-A4F4-D5AE-42905C11436D}"/>
                </a:ext>
              </a:extLst>
            </p:cNvPr>
            <p:cNvSpPr/>
            <p:nvPr/>
          </p:nvSpPr>
          <p:spPr>
            <a:xfrm>
              <a:off x="24330194" y="10670458"/>
              <a:ext cx="435077" cy="435077"/>
            </a:xfrm>
            <a:custGeom>
              <a:avLst/>
              <a:gdLst>
                <a:gd name="connsiteX0" fmla="*/ 371447 w 435077"/>
                <a:gd name="connsiteY0" fmla="*/ 63739 h 435077"/>
                <a:gd name="connsiteX1" fmla="*/ 435077 w 435077"/>
                <a:gd name="connsiteY1" fmla="*/ 217539 h 435077"/>
                <a:gd name="connsiteX2" fmla="*/ 217811 w 435077"/>
                <a:gd name="connsiteY2" fmla="*/ 217539 h 435077"/>
                <a:gd name="connsiteX3" fmla="*/ 37144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267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44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447" y="63739"/>
                  </a:moveTo>
                  <a:cubicBezTo>
                    <a:pt x="412235" y="104527"/>
                    <a:pt x="435077" y="159864"/>
                    <a:pt x="435077" y="217539"/>
                  </a:cubicBezTo>
                  <a:lnTo>
                    <a:pt x="217811" y="217539"/>
                  </a:lnTo>
                  <a:cubicBezTo>
                    <a:pt x="275459" y="217593"/>
                    <a:pt x="330658" y="240516"/>
                    <a:pt x="371447" y="281277"/>
                  </a:cubicBezTo>
                  <a:cubicBezTo>
                    <a:pt x="412235" y="322066"/>
                    <a:pt x="435077" y="377402"/>
                    <a:pt x="435077" y="435077"/>
                  </a:cubicBezTo>
                  <a:lnTo>
                    <a:pt x="217539" y="435077"/>
                  </a:lnTo>
                  <a:lnTo>
                    <a:pt x="0" y="435077"/>
                  </a:lnTo>
                  <a:cubicBezTo>
                    <a:pt x="0" y="377402"/>
                    <a:pt x="22924" y="322066"/>
                    <a:pt x="63712" y="281277"/>
                  </a:cubicBezTo>
                  <a:cubicBezTo>
                    <a:pt x="104472" y="240516"/>
                    <a:pt x="159727" y="217593"/>
                    <a:pt x="217267" y="217539"/>
                  </a:cubicBezTo>
                  <a:lnTo>
                    <a:pt x="0" y="217539"/>
                  </a:lnTo>
                  <a:cubicBezTo>
                    <a:pt x="0" y="159864"/>
                    <a:pt x="22924" y="104527"/>
                    <a:pt x="63712" y="63739"/>
                  </a:cubicBezTo>
                  <a:cubicBezTo>
                    <a:pt x="104501" y="22923"/>
                    <a:pt x="159836" y="0"/>
                    <a:pt x="217539" y="0"/>
                  </a:cubicBezTo>
                  <a:cubicBezTo>
                    <a:pt x="275186" y="0"/>
                    <a:pt x="330658" y="22923"/>
                    <a:pt x="371447" y="63739"/>
                  </a:cubicBezTo>
                  <a:close/>
                </a:path>
              </a:pathLst>
            </a:custGeom>
            <a:grpFill/>
            <a:ln w="27192" cap="flat">
              <a:noFill/>
              <a:prstDash val="solid"/>
              <a:miter/>
            </a:ln>
          </p:spPr>
          <p:txBody>
            <a:bodyPr rtlCol="0" anchor="ctr"/>
            <a:lstStyle/>
            <a:p>
              <a:endParaRPr lang="uk-UA"/>
            </a:p>
          </p:txBody>
        </p:sp>
        <p:sp>
          <p:nvSpPr>
            <p:cNvPr id="395" name="Freeform: Shape 394">
              <a:extLst>
                <a:ext uri="{FF2B5EF4-FFF2-40B4-BE49-F238E27FC236}">
                  <a16:creationId xmlns:a16="http://schemas.microsoft.com/office/drawing/2014/main" id="{6E373078-3C35-E1A3-7B4E-C2FE18F87AE2}"/>
                </a:ext>
              </a:extLst>
            </p:cNvPr>
            <p:cNvSpPr/>
            <p:nvPr/>
          </p:nvSpPr>
          <p:spPr>
            <a:xfrm>
              <a:off x="83574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396" name="Freeform: Shape 395">
              <a:extLst>
                <a:ext uri="{FF2B5EF4-FFF2-40B4-BE49-F238E27FC236}">
                  <a16:creationId xmlns:a16="http://schemas.microsoft.com/office/drawing/2014/main" id="{C8ECCEE5-FF85-1462-5AC2-929C34FA4258}"/>
                </a:ext>
              </a:extLst>
            </p:cNvPr>
            <p:cNvSpPr/>
            <p:nvPr/>
          </p:nvSpPr>
          <p:spPr>
            <a:xfrm>
              <a:off x="-34407" y="11540612"/>
              <a:ext cx="435072" cy="435077"/>
            </a:xfrm>
            <a:custGeom>
              <a:avLst/>
              <a:gdLst>
                <a:gd name="connsiteX0" fmla="*/ 63717 w 435072"/>
                <a:gd name="connsiteY0" fmla="*/ 153827 h 435077"/>
                <a:gd name="connsiteX1" fmla="*/ 0 w 435072"/>
                <a:gd name="connsiteY1" fmla="*/ 0 h 435077"/>
                <a:gd name="connsiteX2" fmla="*/ 217533 w 435072"/>
                <a:gd name="connsiteY2" fmla="*/ 0 h 435077"/>
                <a:gd name="connsiteX3" fmla="*/ 435072 w 435072"/>
                <a:gd name="connsiteY3" fmla="*/ 0 h 435077"/>
                <a:gd name="connsiteX4" fmla="*/ 371360 w 435072"/>
                <a:gd name="connsiteY4" fmla="*/ 153827 h 435077"/>
                <a:gd name="connsiteX5" fmla="*/ 217533 w 435072"/>
                <a:gd name="connsiteY5" fmla="*/ 217539 h 435077"/>
                <a:gd name="connsiteX6" fmla="*/ 63717 w 435072"/>
                <a:gd name="connsiteY6" fmla="*/ 153827 h 435077"/>
                <a:gd name="connsiteX7" fmla="*/ 63717 w 435072"/>
                <a:gd name="connsiteY7" fmla="*/ 281277 h 435077"/>
                <a:gd name="connsiteX8" fmla="*/ 0 w 435072"/>
                <a:gd name="connsiteY8" fmla="*/ 435077 h 435077"/>
                <a:gd name="connsiteX9" fmla="*/ 217533 w 435072"/>
                <a:gd name="connsiteY9" fmla="*/ 435077 h 435077"/>
                <a:gd name="connsiteX10" fmla="*/ 435072 w 435072"/>
                <a:gd name="connsiteY10" fmla="*/ 435077 h 435077"/>
                <a:gd name="connsiteX11" fmla="*/ 371360 w 435072"/>
                <a:gd name="connsiteY11" fmla="*/ 281277 h 435077"/>
                <a:gd name="connsiteX12" fmla="*/ 217533 w 435072"/>
                <a:gd name="connsiteY12" fmla="*/ 217539 h 435077"/>
                <a:gd name="connsiteX13" fmla="*/ 63717 w 435072"/>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2" h="435077">
                  <a:moveTo>
                    <a:pt x="63717" y="153827"/>
                  </a:moveTo>
                  <a:cubicBezTo>
                    <a:pt x="22921" y="113039"/>
                    <a:pt x="0" y="57702"/>
                    <a:pt x="0" y="0"/>
                  </a:cubicBezTo>
                  <a:lnTo>
                    <a:pt x="217533" y="0"/>
                  </a:lnTo>
                  <a:lnTo>
                    <a:pt x="435072" y="0"/>
                  </a:lnTo>
                  <a:cubicBezTo>
                    <a:pt x="435072" y="57702"/>
                    <a:pt x="412149" y="113039"/>
                    <a:pt x="371360" y="153827"/>
                  </a:cubicBezTo>
                  <a:cubicBezTo>
                    <a:pt x="330572" y="194642"/>
                    <a:pt x="275236" y="217539"/>
                    <a:pt x="217533" y="217539"/>
                  </a:cubicBezTo>
                  <a:cubicBezTo>
                    <a:pt x="159858" y="217539"/>
                    <a:pt x="104514" y="194642"/>
                    <a:pt x="63717" y="153827"/>
                  </a:cubicBezTo>
                  <a:close/>
                  <a:moveTo>
                    <a:pt x="63717" y="281277"/>
                  </a:moveTo>
                  <a:cubicBezTo>
                    <a:pt x="22921" y="322066"/>
                    <a:pt x="0" y="377402"/>
                    <a:pt x="0" y="435077"/>
                  </a:cubicBezTo>
                  <a:lnTo>
                    <a:pt x="217533" y="435077"/>
                  </a:lnTo>
                  <a:lnTo>
                    <a:pt x="435072" y="435077"/>
                  </a:lnTo>
                  <a:cubicBezTo>
                    <a:pt x="435072" y="377402"/>
                    <a:pt x="412149" y="322066"/>
                    <a:pt x="371360" y="281277"/>
                  </a:cubicBezTo>
                  <a:cubicBezTo>
                    <a:pt x="330572" y="240462"/>
                    <a:pt x="275236" y="217539"/>
                    <a:pt x="217533" y="217539"/>
                  </a:cubicBezTo>
                  <a:cubicBezTo>
                    <a:pt x="159858" y="217539"/>
                    <a:pt x="104514" y="240462"/>
                    <a:pt x="63717" y="281277"/>
                  </a:cubicBezTo>
                  <a:close/>
                </a:path>
              </a:pathLst>
            </a:custGeom>
            <a:grpFill/>
            <a:ln w="27192" cap="flat">
              <a:noFill/>
              <a:prstDash val="solid"/>
              <a:miter/>
            </a:ln>
          </p:spPr>
          <p:txBody>
            <a:bodyPr rtlCol="0" anchor="ctr"/>
            <a:lstStyle/>
            <a:p>
              <a:endParaRPr lang="uk-UA"/>
            </a:p>
          </p:txBody>
        </p:sp>
        <p:sp>
          <p:nvSpPr>
            <p:cNvPr id="397" name="Freeform: Shape 396">
              <a:extLst>
                <a:ext uri="{FF2B5EF4-FFF2-40B4-BE49-F238E27FC236}">
                  <a16:creationId xmlns:a16="http://schemas.microsoft.com/office/drawing/2014/main" id="{72E3D57C-7C27-9B64-51E5-E52049B54CE5}"/>
                </a:ext>
              </a:extLst>
            </p:cNvPr>
            <p:cNvSpPr/>
            <p:nvPr/>
          </p:nvSpPr>
          <p:spPr>
            <a:xfrm>
              <a:off x="170592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398" name="Freeform: Shape 397">
              <a:extLst>
                <a:ext uri="{FF2B5EF4-FFF2-40B4-BE49-F238E27FC236}">
                  <a16:creationId xmlns:a16="http://schemas.microsoft.com/office/drawing/2014/main" id="{2BAB1434-6399-065C-68CB-A4C408C74D89}"/>
                </a:ext>
              </a:extLst>
            </p:cNvPr>
            <p:cNvSpPr/>
            <p:nvPr/>
          </p:nvSpPr>
          <p:spPr>
            <a:xfrm>
              <a:off x="2576106"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399" name="Freeform: Shape 398">
              <a:extLst>
                <a:ext uri="{FF2B5EF4-FFF2-40B4-BE49-F238E27FC236}">
                  <a16:creationId xmlns:a16="http://schemas.microsoft.com/office/drawing/2014/main" id="{9CB57AB0-A354-3486-C529-2F9105CDCE09}"/>
                </a:ext>
              </a:extLst>
            </p:cNvPr>
            <p:cNvSpPr/>
            <p:nvPr/>
          </p:nvSpPr>
          <p:spPr>
            <a:xfrm>
              <a:off x="4316416"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00" name="Freeform: Shape 399">
              <a:extLst>
                <a:ext uri="{FF2B5EF4-FFF2-40B4-BE49-F238E27FC236}">
                  <a16:creationId xmlns:a16="http://schemas.microsoft.com/office/drawing/2014/main" id="{A5396570-CD4C-F876-22FC-14C55BD49194}"/>
                </a:ext>
              </a:extLst>
            </p:cNvPr>
            <p:cNvSpPr/>
            <p:nvPr/>
          </p:nvSpPr>
          <p:spPr>
            <a:xfrm>
              <a:off x="3446261"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77" y="194642"/>
                    <a:pt x="275241"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77" y="240462"/>
                    <a:pt x="275241"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401" name="Freeform: Shape 400">
              <a:extLst>
                <a:ext uri="{FF2B5EF4-FFF2-40B4-BE49-F238E27FC236}">
                  <a16:creationId xmlns:a16="http://schemas.microsoft.com/office/drawing/2014/main" id="{06931EE5-ED2A-5D0F-EFE5-A86FF17B6342}"/>
                </a:ext>
              </a:extLst>
            </p:cNvPr>
            <p:cNvSpPr/>
            <p:nvPr/>
          </p:nvSpPr>
          <p:spPr>
            <a:xfrm>
              <a:off x="5186597" y="1154061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02" name="Freeform: Shape 401">
              <a:extLst>
                <a:ext uri="{FF2B5EF4-FFF2-40B4-BE49-F238E27FC236}">
                  <a16:creationId xmlns:a16="http://schemas.microsoft.com/office/drawing/2014/main" id="{EAC73275-1F51-790C-2943-900582F8D649}"/>
                </a:ext>
              </a:extLst>
            </p:cNvPr>
            <p:cNvSpPr/>
            <p:nvPr/>
          </p:nvSpPr>
          <p:spPr>
            <a:xfrm>
              <a:off x="6056752"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03" name="Freeform: Shape 402">
              <a:extLst>
                <a:ext uri="{FF2B5EF4-FFF2-40B4-BE49-F238E27FC236}">
                  <a16:creationId xmlns:a16="http://schemas.microsoft.com/office/drawing/2014/main" id="{65EB04A4-E90B-28B9-9317-E0891DA6D3CF}"/>
                </a:ext>
              </a:extLst>
            </p:cNvPr>
            <p:cNvSpPr/>
            <p:nvPr/>
          </p:nvSpPr>
          <p:spPr>
            <a:xfrm>
              <a:off x="779706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04" name="Freeform: Shape 403">
              <a:extLst>
                <a:ext uri="{FF2B5EF4-FFF2-40B4-BE49-F238E27FC236}">
                  <a16:creationId xmlns:a16="http://schemas.microsoft.com/office/drawing/2014/main" id="{E82D1396-8DE5-87C0-D788-64F01690E8D9}"/>
                </a:ext>
              </a:extLst>
            </p:cNvPr>
            <p:cNvSpPr/>
            <p:nvPr/>
          </p:nvSpPr>
          <p:spPr>
            <a:xfrm>
              <a:off x="6926907"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405" name="Freeform: Shape 404">
              <a:extLst>
                <a:ext uri="{FF2B5EF4-FFF2-40B4-BE49-F238E27FC236}">
                  <a16:creationId xmlns:a16="http://schemas.microsoft.com/office/drawing/2014/main" id="{A5E8B7C1-5DCA-A249-9847-CC3B0F214F8A}"/>
                </a:ext>
              </a:extLst>
            </p:cNvPr>
            <p:cNvSpPr/>
            <p:nvPr/>
          </p:nvSpPr>
          <p:spPr>
            <a:xfrm>
              <a:off x="8667217"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06" name="Freeform: Shape 405">
              <a:extLst>
                <a:ext uri="{FF2B5EF4-FFF2-40B4-BE49-F238E27FC236}">
                  <a16:creationId xmlns:a16="http://schemas.microsoft.com/office/drawing/2014/main" id="{A6D5903D-89FD-2B1F-38A8-F79D8A96A313}"/>
                </a:ext>
              </a:extLst>
            </p:cNvPr>
            <p:cNvSpPr/>
            <p:nvPr/>
          </p:nvSpPr>
          <p:spPr>
            <a:xfrm>
              <a:off x="953739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407" name="Freeform: Shape 406">
              <a:extLst>
                <a:ext uri="{FF2B5EF4-FFF2-40B4-BE49-F238E27FC236}">
                  <a16:creationId xmlns:a16="http://schemas.microsoft.com/office/drawing/2014/main" id="{1C11D475-5CE1-F057-FC6E-CCBB6E1A2AD2}"/>
                </a:ext>
              </a:extLst>
            </p:cNvPr>
            <p:cNvSpPr/>
            <p:nvPr/>
          </p:nvSpPr>
          <p:spPr>
            <a:xfrm>
              <a:off x="1127770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408" name="Freeform: Shape 407">
              <a:extLst>
                <a:ext uri="{FF2B5EF4-FFF2-40B4-BE49-F238E27FC236}">
                  <a16:creationId xmlns:a16="http://schemas.microsoft.com/office/drawing/2014/main" id="{49897E87-EC39-C3C2-612B-6B9A7A64289F}"/>
                </a:ext>
              </a:extLst>
            </p:cNvPr>
            <p:cNvSpPr/>
            <p:nvPr/>
          </p:nvSpPr>
          <p:spPr>
            <a:xfrm>
              <a:off x="10407526" y="1154061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42"/>
                    <a:pt x="275241" y="217539"/>
                    <a:pt x="217539" y="217539"/>
                  </a:cubicBezTo>
                  <a:cubicBezTo>
                    <a:pt x="159864" y="217539"/>
                    <a:pt x="104527" y="194642"/>
                    <a:pt x="63739" y="153827"/>
                  </a:cubicBezTo>
                  <a:close/>
                  <a:moveTo>
                    <a:pt x="63739" y="281277"/>
                  </a:moveTo>
                  <a:cubicBezTo>
                    <a:pt x="22924" y="322066"/>
                    <a:pt x="0" y="377402"/>
                    <a:pt x="0" y="435077"/>
                  </a:cubicBezTo>
                  <a:lnTo>
                    <a:pt x="217539" y="435077"/>
                  </a:lnTo>
                  <a:lnTo>
                    <a:pt x="435077" y="435077"/>
                  </a:lnTo>
                  <a:cubicBezTo>
                    <a:pt x="435077" y="377402"/>
                    <a:pt x="412182" y="322066"/>
                    <a:pt x="371366" y="281277"/>
                  </a:cubicBezTo>
                  <a:cubicBezTo>
                    <a:pt x="330578" y="240462"/>
                    <a:pt x="275241"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409" name="Freeform: Shape 408">
              <a:extLst>
                <a:ext uri="{FF2B5EF4-FFF2-40B4-BE49-F238E27FC236}">
                  <a16:creationId xmlns:a16="http://schemas.microsoft.com/office/drawing/2014/main" id="{41885C32-BFC0-3281-5596-D04E3EA01D34}"/>
                </a:ext>
              </a:extLst>
            </p:cNvPr>
            <p:cNvSpPr/>
            <p:nvPr/>
          </p:nvSpPr>
          <p:spPr>
            <a:xfrm>
              <a:off x="1214786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0" name="Freeform: Shape 409">
              <a:extLst>
                <a:ext uri="{FF2B5EF4-FFF2-40B4-BE49-F238E27FC236}">
                  <a16:creationId xmlns:a16="http://schemas.microsoft.com/office/drawing/2014/main" id="{3FD0D914-040F-D411-EECA-80082B925EAC}"/>
                </a:ext>
              </a:extLst>
            </p:cNvPr>
            <p:cNvSpPr/>
            <p:nvPr/>
          </p:nvSpPr>
          <p:spPr>
            <a:xfrm>
              <a:off x="13018045"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11" name="Freeform: Shape 410">
              <a:extLst>
                <a:ext uri="{FF2B5EF4-FFF2-40B4-BE49-F238E27FC236}">
                  <a16:creationId xmlns:a16="http://schemas.microsoft.com/office/drawing/2014/main" id="{AC96E6B9-CBA2-9A84-031C-1BE5E3F21013}"/>
                </a:ext>
              </a:extLst>
            </p:cNvPr>
            <p:cNvSpPr/>
            <p:nvPr/>
          </p:nvSpPr>
          <p:spPr>
            <a:xfrm>
              <a:off x="14758355" y="11540612"/>
              <a:ext cx="435103" cy="435077"/>
            </a:xfrm>
            <a:custGeom>
              <a:avLst/>
              <a:gdLst>
                <a:gd name="connsiteX0" fmla="*/ 435104 w 435103"/>
                <a:gd name="connsiteY0" fmla="*/ 435077 h 435077"/>
                <a:gd name="connsiteX1" fmla="*/ 435104 w 435103"/>
                <a:gd name="connsiteY1" fmla="*/ 217566 h 435077"/>
                <a:gd name="connsiteX2" fmla="*/ 435104 w 435103"/>
                <a:gd name="connsiteY2" fmla="*/ 27 h 435077"/>
                <a:gd name="connsiteX3" fmla="*/ 217565 w 435103"/>
                <a:gd name="connsiteY3" fmla="*/ 27 h 435077"/>
                <a:gd name="connsiteX4" fmla="*/ 435104 w 435103"/>
                <a:gd name="connsiteY4" fmla="*/ 217566 h 435077"/>
                <a:gd name="connsiteX5" fmla="*/ 217565 w 435103"/>
                <a:gd name="connsiteY5" fmla="*/ 435077 h 435077"/>
                <a:gd name="connsiteX6" fmla="*/ 435104 w 435103"/>
                <a:gd name="connsiteY6" fmla="*/ 435077 h 435077"/>
                <a:gd name="connsiteX7" fmla="*/ 0 w 435103"/>
                <a:gd name="connsiteY7" fmla="*/ 217539 h 435077"/>
                <a:gd name="connsiteX8" fmla="*/ 0 w 435103"/>
                <a:gd name="connsiteY8" fmla="*/ 0 h 435077"/>
                <a:gd name="connsiteX9" fmla="*/ 217539 w 435103"/>
                <a:gd name="connsiteY9" fmla="*/ 217539 h 435077"/>
                <a:gd name="connsiteX10" fmla="*/ 0 w 435103"/>
                <a:gd name="connsiteY10" fmla="*/ 217539 h 435077"/>
                <a:gd name="connsiteX11" fmla="*/ 27 w 435103"/>
                <a:gd name="connsiteY11" fmla="*/ 435077 h 435077"/>
                <a:gd name="connsiteX12" fmla="*/ 27 w 435103"/>
                <a:gd name="connsiteY12" fmla="*/ 217566 h 435077"/>
                <a:gd name="connsiteX13" fmla="*/ 217539 w 435103"/>
                <a:gd name="connsiteY13" fmla="*/ 217566 h 435077"/>
                <a:gd name="connsiteX14" fmla="*/ 27 w 43510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3" h="435077">
                  <a:moveTo>
                    <a:pt x="435104" y="435077"/>
                  </a:moveTo>
                  <a:lnTo>
                    <a:pt x="435104" y="217566"/>
                  </a:lnTo>
                  <a:lnTo>
                    <a:pt x="435104" y="27"/>
                  </a:lnTo>
                  <a:lnTo>
                    <a:pt x="217565" y="27"/>
                  </a:lnTo>
                  <a:lnTo>
                    <a:pt x="435104" y="217566"/>
                  </a:lnTo>
                  <a:lnTo>
                    <a:pt x="217565" y="435077"/>
                  </a:lnTo>
                  <a:lnTo>
                    <a:pt x="435104" y="435077"/>
                  </a:lnTo>
                  <a:close/>
                  <a:moveTo>
                    <a:pt x="0" y="217539"/>
                  </a:moveTo>
                  <a:lnTo>
                    <a:pt x="0" y="0"/>
                  </a:lnTo>
                  <a:lnTo>
                    <a:pt x="217539" y="217539"/>
                  </a:lnTo>
                  <a:lnTo>
                    <a:pt x="0" y="217539"/>
                  </a:lnTo>
                  <a:close/>
                  <a:moveTo>
                    <a:pt x="27" y="435077"/>
                  </a:moveTo>
                  <a:lnTo>
                    <a:pt x="27" y="217566"/>
                  </a:lnTo>
                  <a:lnTo>
                    <a:pt x="217539" y="217566"/>
                  </a:lnTo>
                  <a:lnTo>
                    <a:pt x="27" y="435077"/>
                  </a:lnTo>
                  <a:close/>
                </a:path>
              </a:pathLst>
            </a:custGeom>
            <a:grpFill/>
            <a:ln w="27192" cap="flat">
              <a:noFill/>
              <a:prstDash val="solid"/>
              <a:miter/>
            </a:ln>
          </p:spPr>
          <p:txBody>
            <a:bodyPr rtlCol="0" anchor="ctr"/>
            <a:lstStyle/>
            <a:p>
              <a:endParaRPr lang="uk-UA"/>
            </a:p>
          </p:txBody>
        </p:sp>
        <p:sp>
          <p:nvSpPr>
            <p:cNvPr id="412" name="Freeform: Shape 411">
              <a:extLst>
                <a:ext uri="{FF2B5EF4-FFF2-40B4-BE49-F238E27FC236}">
                  <a16:creationId xmlns:a16="http://schemas.microsoft.com/office/drawing/2014/main" id="{CC60B8B6-DA89-B2C6-8F2B-51A1BED87EEC}"/>
                </a:ext>
              </a:extLst>
            </p:cNvPr>
            <p:cNvSpPr/>
            <p:nvPr/>
          </p:nvSpPr>
          <p:spPr>
            <a:xfrm>
              <a:off x="1388820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2" y="281277"/>
                  </a:cubicBezTo>
                  <a:close/>
                </a:path>
              </a:pathLst>
            </a:custGeom>
            <a:grpFill/>
            <a:ln w="27192" cap="flat">
              <a:noFill/>
              <a:prstDash val="solid"/>
              <a:miter/>
            </a:ln>
          </p:spPr>
          <p:txBody>
            <a:bodyPr rtlCol="0" anchor="ctr"/>
            <a:lstStyle/>
            <a:p>
              <a:endParaRPr lang="uk-UA"/>
            </a:p>
          </p:txBody>
        </p:sp>
        <p:sp>
          <p:nvSpPr>
            <p:cNvPr id="413" name="Freeform: Shape 412">
              <a:extLst>
                <a:ext uri="{FF2B5EF4-FFF2-40B4-BE49-F238E27FC236}">
                  <a16:creationId xmlns:a16="http://schemas.microsoft.com/office/drawing/2014/main" id="{04567BA7-088F-29D6-4B23-CE67B0981272}"/>
                </a:ext>
              </a:extLst>
            </p:cNvPr>
            <p:cNvSpPr/>
            <p:nvPr/>
          </p:nvSpPr>
          <p:spPr>
            <a:xfrm>
              <a:off x="1562853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4" name="Freeform: Shape 413">
              <a:extLst>
                <a:ext uri="{FF2B5EF4-FFF2-40B4-BE49-F238E27FC236}">
                  <a16:creationId xmlns:a16="http://schemas.microsoft.com/office/drawing/2014/main" id="{015A349D-32D3-B851-F47C-7372DBED4D1A}"/>
                </a:ext>
              </a:extLst>
            </p:cNvPr>
            <p:cNvSpPr/>
            <p:nvPr/>
          </p:nvSpPr>
          <p:spPr>
            <a:xfrm>
              <a:off x="1649871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15" name="Freeform: Shape 414">
              <a:extLst>
                <a:ext uri="{FF2B5EF4-FFF2-40B4-BE49-F238E27FC236}">
                  <a16:creationId xmlns:a16="http://schemas.microsoft.com/office/drawing/2014/main" id="{4AC88228-F5A4-8657-19DD-6C09B87BEC3D}"/>
                </a:ext>
              </a:extLst>
            </p:cNvPr>
            <p:cNvSpPr/>
            <p:nvPr/>
          </p:nvSpPr>
          <p:spPr>
            <a:xfrm>
              <a:off x="1823902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416" name="Freeform: Shape 415">
              <a:extLst>
                <a:ext uri="{FF2B5EF4-FFF2-40B4-BE49-F238E27FC236}">
                  <a16:creationId xmlns:a16="http://schemas.microsoft.com/office/drawing/2014/main" id="{038A72E1-6950-9ECF-CBE2-CCFAD3ABAD5A}"/>
                </a:ext>
              </a:extLst>
            </p:cNvPr>
            <p:cNvSpPr/>
            <p:nvPr/>
          </p:nvSpPr>
          <p:spPr>
            <a:xfrm>
              <a:off x="17368874" y="1154061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417" name="Freeform: Shape 416">
              <a:extLst>
                <a:ext uri="{FF2B5EF4-FFF2-40B4-BE49-F238E27FC236}">
                  <a16:creationId xmlns:a16="http://schemas.microsoft.com/office/drawing/2014/main" id="{99B714BE-4546-8D31-981F-08C990E0881E}"/>
                </a:ext>
              </a:extLst>
            </p:cNvPr>
            <p:cNvSpPr/>
            <p:nvPr/>
          </p:nvSpPr>
          <p:spPr>
            <a:xfrm>
              <a:off x="1910918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18" name="Freeform: Shape 417">
              <a:extLst>
                <a:ext uri="{FF2B5EF4-FFF2-40B4-BE49-F238E27FC236}">
                  <a16:creationId xmlns:a16="http://schemas.microsoft.com/office/drawing/2014/main" id="{96F3CB33-4315-1E2F-5C00-E5C9BF5477ED}"/>
                </a:ext>
              </a:extLst>
            </p:cNvPr>
            <p:cNvSpPr/>
            <p:nvPr/>
          </p:nvSpPr>
          <p:spPr>
            <a:xfrm>
              <a:off x="19979365" y="11540612"/>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419" name="Freeform: Shape 418">
              <a:extLst>
                <a:ext uri="{FF2B5EF4-FFF2-40B4-BE49-F238E27FC236}">
                  <a16:creationId xmlns:a16="http://schemas.microsoft.com/office/drawing/2014/main" id="{83CFACE5-4C4D-B806-C97D-8FF0895598F7}"/>
                </a:ext>
              </a:extLst>
            </p:cNvPr>
            <p:cNvSpPr/>
            <p:nvPr/>
          </p:nvSpPr>
          <p:spPr>
            <a:xfrm>
              <a:off x="21719675"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20" name="Freeform: Shape 419">
              <a:extLst>
                <a:ext uri="{FF2B5EF4-FFF2-40B4-BE49-F238E27FC236}">
                  <a16:creationId xmlns:a16="http://schemas.microsoft.com/office/drawing/2014/main" id="{BCD5D4C6-20DC-DF15-0989-6F409090EF7A}"/>
                </a:ext>
              </a:extLst>
            </p:cNvPr>
            <p:cNvSpPr/>
            <p:nvPr/>
          </p:nvSpPr>
          <p:spPr>
            <a:xfrm>
              <a:off x="2084952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21" name="Freeform: Shape 420">
              <a:extLst>
                <a:ext uri="{FF2B5EF4-FFF2-40B4-BE49-F238E27FC236}">
                  <a16:creationId xmlns:a16="http://schemas.microsoft.com/office/drawing/2014/main" id="{48814989-D4FC-14E4-81A5-B4707D6189FE}"/>
                </a:ext>
              </a:extLst>
            </p:cNvPr>
            <p:cNvSpPr/>
            <p:nvPr/>
          </p:nvSpPr>
          <p:spPr>
            <a:xfrm>
              <a:off x="2258985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22" name="Freeform: Shape 421">
              <a:extLst>
                <a:ext uri="{FF2B5EF4-FFF2-40B4-BE49-F238E27FC236}">
                  <a16:creationId xmlns:a16="http://schemas.microsoft.com/office/drawing/2014/main" id="{6B9235E4-4CD6-EE09-21B0-1F3369074C5F}"/>
                </a:ext>
              </a:extLst>
            </p:cNvPr>
            <p:cNvSpPr/>
            <p:nvPr/>
          </p:nvSpPr>
          <p:spPr>
            <a:xfrm>
              <a:off x="23460011" y="11540612"/>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423" name="Freeform: Shape 422">
              <a:extLst>
                <a:ext uri="{FF2B5EF4-FFF2-40B4-BE49-F238E27FC236}">
                  <a16:creationId xmlns:a16="http://schemas.microsoft.com/office/drawing/2014/main" id="{6FBFBE83-6CDF-3663-19FD-EA06F70BE729}"/>
                </a:ext>
              </a:extLst>
            </p:cNvPr>
            <p:cNvSpPr/>
            <p:nvPr/>
          </p:nvSpPr>
          <p:spPr>
            <a:xfrm>
              <a:off x="24330194"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44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44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235" y="113039"/>
                    <a:pt x="371447" y="153827"/>
                  </a:cubicBezTo>
                  <a:cubicBezTo>
                    <a:pt x="330658" y="194642"/>
                    <a:pt x="275186"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235" y="322066"/>
                    <a:pt x="371447" y="281277"/>
                  </a:cubicBezTo>
                  <a:cubicBezTo>
                    <a:pt x="330658" y="240462"/>
                    <a:pt x="275186"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24" name="Freeform: Shape 423">
              <a:extLst>
                <a:ext uri="{FF2B5EF4-FFF2-40B4-BE49-F238E27FC236}">
                  <a16:creationId xmlns:a16="http://schemas.microsoft.com/office/drawing/2014/main" id="{F89C5E76-AEDE-8A3C-00B1-F7EA95C67869}"/>
                </a:ext>
              </a:extLst>
            </p:cNvPr>
            <p:cNvSpPr/>
            <p:nvPr/>
          </p:nvSpPr>
          <p:spPr>
            <a:xfrm>
              <a:off x="835742"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425" name="Freeform: Shape 424">
              <a:extLst>
                <a:ext uri="{FF2B5EF4-FFF2-40B4-BE49-F238E27FC236}">
                  <a16:creationId xmlns:a16="http://schemas.microsoft.com/office/drawing/2014/main" id="{5F8087F0-757F-2204-6A33-133776A9A7ED}"/>
                </a:ext>
              </a:extLst>
            </p:cNvPr>
            <p:cNvSpPr/>
            <p:nvPr/>
          </p:nvSpPr>
          <p:spPr>
            <a:xfrm>
              <a:off x="-34409" y="12410767"/>
              <a:ext cx="435074" cy="435104"/>
            </a:xfrm>
            <a:custGeom>
              <a:avLst/>
              <a:gdLst>
                <a:gd name="connsiteX0" fmla="*/ 0 w 435074"/>
                <a:gd name="connsiteY0" fmla="*/ 435077 h 435104"/>
                <a:gd name="connsiteX1" fmla="*/ 217536 w 435074"/>
                <a:gd name="connsiteY1" fmla="*/ 435077 h 435104"/>
                <a:gd name="connsiteX2" fmla="*/ 217536 w 435074"/>
                <a:gd name="connsiteY2" fmla="*/ 217566 h 435104"/>
                <a:gd name="connsiteX3" fmla="*/ 0 w 435074"/>
                <a:gd name="connsiteY3" fmla="*/ 435077 h 435104"/>
                <a:gd name="connsiteX4" fmla="*/ 217536 w 435074"/>
                <a:gd name="connsiteY4" fmla="*/ 0 h 435104"/>
                <a:gd name="connsiteX5" fmla="*/ 3 w 435074"/>
                <a:gd name="connsiteY5" fmla="*/ 0 h 435104"/>
                <a:gd name="connsiteX6" fmla="*/ 217536 w 435074"/>
                <a:gd name="connsiteY6" fmla="*/ 217539 h 435104"/>
                <a:gd name="connsiteX7" fmla="*/ 217536 w 435074"/>
                <a:gd name="connsiteY7" fmla="*/ 0 h 435104"/>
                <a:gd name="connsiteX8" fmla="*/ 435075 w 435074"/>
                <a:gd name="connsiteY8" fmla="*/ 435105 h 435104"/>
                <a:gd name="connsiteX9" fmla="*/ 217536 w 435074"/>
                <a:gd name="connsiteY9" fmla="*/ 435105 h 435104"/>
                <a:gd name="connsiteX10" fmla="*/ 435075 w 435074"/>
                <a:gd name="connsiteY10" fmla="*/ 217566 h 435104"/>
                <a:gd name="connsiteX11" fmla="*/ 435075 w 435074"/>
                <a:gd name="connsiteY11" fmla="*/ 435105 h 435104"/>
                <a:gd name="connsiteX12" fmla="*/ 435075 w 435074"/>
                <a:gd name="connsiteY12" fmla="*/ 27 h 435104"/>
                <a:gd name="connsiteX13" fmla="*/ 217536 w 435074"/>
                <a:gd name="connsiteY13" fmla="*/ 27 h 435104"/>
                <a:gd name="connsiteX14" fmla="*/ 435075 w 435074"/>
                <a:gd name="connsiteY14" fmla="*/ 217539 h 435104"/>
                <a:gd name="connsiteX15" fmla="*/ 435075 w 435074"/>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4" h="435104">
                  <a:moveTo>
                    <a:pt x="0" y="435077"/>
                  </a:moveTo>
                  <a:lnTo>
                    <a:pt x="217536" y="435077"/>
                  </a:lnTo>
                  <a:lnTo>
                    <a:pt x="217536" y="217566"/>
                  </a:lnTo>
                  <a:lnTo>
                    <a:pt x="0" y="435077"/>
                  </a:lnTo>
                  <a:close/>
                  <a:moveTo>
                    <a:pt x="217536" y="0"/>
                  </a:moveTo>
                  <a:lnTo>
                    <a:pt x="3" y="0"/>
                  </a:lnTo>
                  <a:lnTo>
                    <a:pt x="217536" y="217539"/>
                  </a:lnTo>
                  <a:lnTo>
                    <a:pt x="217536" y="0"/>
                  </a:lnTo>
                  <a:close/>
                  <a:moveTo>
                    <a:pt x="435075" y="435105"/>
                  </a:moveTo>
                  <a:lnTo>
                    <a:pt x="217536" y="435105"/>
                  </a:lnTo>
                  <a:lnTo>
                    <a:pt x="435075" y="217566"/>
                  </a:lnTo>
                  <a:lnTo>
                    <a:pt x="435075" y="435105"/>
                  </a:lnTo>
                  <a:close/>
                  <a:moveTo>
                    <a:pt x="435075" y="27"/>
                  </a:moveTo>
                  <a:lnTo>
                    <a:pt x="217536" y="27"/>
                  </a:lnTo>
                  <a:lnTo>
                    <a:pt x="435075" y="217539"/>
                  </a:lnTo>
                  <a:lnTo>
                    <a:pt x="435075" y="27"/>
                  </a:lnTo>
                  <a:close/>
                </a:path>
              </a:pathLst>
            </a:custGeom>
            <a:grpFill/>
            <a:ln w="27192" cap="flat">
              <a:noFill/>
              <a:prstDash val="solid"/>
              <a:miter/>
            </a:ln>
          </p:spPr>
          <p:txBody>
            <a:bodyPr rtlCol="0" anchor="ctr"/>
            <a:lstStyle/>
            <a:p>
              <a:endParaRPr lang="uk-UA"/>
            </a:p>
          </p:txBody>
        </p:sp>
        <p:sp>
          <p:nvSpPr>
            <p:cNvPr id="426" name="Freeform: Shape 425">
              <a:extLst>
                <a:ext uri="{FF2B5EF4-FFF2-40B4-BE49-F238E27FC236}">
                  <a16:creationId xmlns:a16="http://schemas.microsoft.com/office/drawing/2014/main" id="{1E703ECD-8C5D-FD2A-474D-9C89D58A47AE}"/>
                </a:ext>
              </a:extLst>
            </p:cNvPr>
            <p:cNvSpPr/>
            <p:nvPr/>
          </p:nvSpPr>
          <p:spPr>
            <a:xfrm>
              <a:off x="1705924"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49" y="217593"/>
                    <a:pt x="330604" y="240516"/>
                    <a:pt x="371366" y="281277"/>
                  </a:cubicBezTo>
                  <a:cubicBezTo>
                    <a:pt x="412154"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3" y="0"/>
                    <a:pt x="330550" y="22923"/>
                    <a:pt x="371366" y="63739"/>
                  </a:cubicBezTo>
                  <a:close/>
                </a:path>
              </a:pathLst>
            </a:custGeom>
            <a:grpFill/>
            <a:ln w="27192" cap="flat">
              <a:noFill/>
              <a:prstDash val="solid"/>
              <a:miter/>
            </a:ln>
          </p:spPr>
          <p:txBody>
            <a:bodyPr rtlCol="0" anchor="ctr"/>
            <a:lstStyle/>
            <a:p>
              <a:endParaRPr lang="uk-UA"/>
            </a:p>
          </p:txBody>
        </p:sp>
        <p:sp>
          <p:nvSpPr>
            <p:cNvPr id="427" name="Freeform: Shape 426">
              <a:extLst>
                <a:ext uri="{FF2B5EF4-FFF2-40B4-BE49-F238E27FC236}">
                  <a16:creationId xmlns:a16="http://schemas.microsoft.com/office/drawing/2014/main" id="{83365365-63F4-705F-B80D-96BE6CD7288B}"/>
                </a:ext>
              </a:extLst>
            </p:cNvPr>
            <p:cNvSpPr/>
            <p:nvPr/>
          </p:nvSpPr>
          <p:spPr>
            <a:xfrm>
              <a:off x="257607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28" name="Freeform: Shape 427">
              <a:extLst>
                <a:ext uri="{FF2B5EF4-FFF2-40B4-BE49-F238E27FC236}">
                  <a16:creationId xmlns:a16="http://schemas.microsoft.com/office/drawing/2014/main" id="{39CFB1E6-1B43-BAAC-AFAF-3201410DB982}"/>
                </a:ext>
              </a:extLst>
            </p:cNvPr>
            <p:cNvSpPr/>
            <p:nvPr/>
          </p:nvSpPr>
          <p:spPr>
            <a:xfrm>
              <a:off x="4316416"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429" name="Freeform: Shape 428">
              <a:extLst>
                <a:ext uri="{FF2B5EF4-FFF2-40B4-BE49-F238E27FC236}">
                  <a16:creationId xmlns:a16="http://schemas.microsoft.com/office/drawing/2014/main" id="{F3BAB95C-A362-7F05-EC00-82F505D1AA00}"/>
                </a:ext>
              </a:extLst>
            </p:cNvPr>
            <p:cNvSpPr/>
            <p:nvPr/>
          </p:nvSpPr>
          <p:spPr>
            <a:xfrm>
              <a:off x="3446261"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30" name="Freeform: Shape 429">
              <a:extLst>
                <a:ext uri="{FF2B5EF4-FFF2-40B4-BE49-F238E27FC236}">
                  <a16:creationId xmlns:a16="http://schemas.microsoft.com/office/drawing/2014/main" id="{BD5F0627-9F9A-DEE3-FC99-082759273172}"/>
                </a:ext>
              </a:extLst>
            </p:cNvPr>
            <p:cNvSpPr/>
            <p:nvPr/>
          </p:nvSpPr>
          <p:spPr>
            <a:xfrm>
              <a:off x="5186571" y="12410767"/>
              <a:ext cx="435103" cy="435077"/>
            </a:xfrm>
            <a:custGeom>
              <a:avLst/>
              <a:gdLst>
                <a:gd name="connsiteX0" fmla="*/ 371365 w 435103"/>
                <a:gd name="connsiteY0" fmla="*/ 63739 h 435077"/>
                <a:gd name="connsiteX1" fmla="*/ 435077 w 435103"/>
                <a:gd name="connsiteY1" fmla="*/ 217539 h 435077"/>
                <a:gd name="connsiteX2" fmla="*/ 217729 w 435103"/>
                <a:gd name="connsiteY2" fmla="*/ 217539 h 435077"/>
                <a:gd name="connsiteX3" fmla="*/ 371365 w 435103"/>
                <a:gd name="connsiteY3" fmla="*/ 281277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77 h 435077"/>
                <a:gd name="connsiteX8" fmla="*/ 217375 w 435103"/>
                <a:gd name="connsiteY8" fmla="*/ 217539 h 435077"/>
                <a:gd name="connsiteX9" fmla="*/ 0 w 435103"/>
                <a:gd name="connsiteY9" fmla="*/ 217539 h 435077"/>
                <a:gd name="connsiteX10" fmla="*/ 63739 w 435103"/>
                <a:gd name="connsiteY10" fmla="*/ 63739 h 435077"/>
                <a:gd name="connsiteX11" fmla="*/ 217539 w 435103"/>
                <a:gd name="connsiteY11" fmla="*/ 0 h 435077"/>
                <a:gd name="connsiteX12" fmla="*/ 371365 w 435103"/>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39"/>
                  </a:moveTo>
                  <a:cubicBezTo>
                    <a:pt x="412181" y="104527"/>
                    <a:pt x="435077" y="159864"/>
                    <a:pt x="435077" y="217539"/>
                  </a:cubicBezTo>
                  <a:lnTo>
                    <a:pt x="217729" y="217539"/>
                  </a:lnTo>
                  <a:cubicBezTo>
                    <a:pt x="275349" y="217593"/>
                    <a:pt x="330632" y="240516"/>
                    <a:pt x="371365" y="281277"/>
                  </a:cubicBezTo>
                  <a:cubicBezTo>
                    <a:pt x="412181" y="322066"/>
                    <a:pt x="435104" y="377402"/>
                    <a:pt x="435104" y="435077"/>
                  </a:cubicBezTo>
                  <a:lnTo>
                    <a:pt x="217565" y="435077"/>
                  </a:lnTo>
                  <a:lnTo>
                    <a:pt x="27" y="435077"/>
                  </a:lnTo>
                  <a:cubicBezTo>
                    <a:pt x="27" y="377402"/>
                    <a:pt x="22923" y="322066"/>
                    <a:pt x="63739" y="281277"/>
                  </a:cubicBezTo>
                  <a:cubicBezTo>
                    <a:pt x="104500" y="240516"/>
                    <a:pt x="159755" y="217593"/>
                    <a:pt x="217375" y="217539"/>
                  </a:cubicBezTo>
                  <a:lnTo>
                    <a:pt x="0" y="217539"/>
                  </a:lnTo>
                  <a:cubicBezTo>
                    <a:pt x="0" y="159864"/>
                    <a:pt x="22923" y="104527"/>
                    <a:pt x="63739" y="63739"/>
                  </a:cubicBezTo>
                  <a:cubicBezTo>
                    <a:pt x="104527" y="22923"/>
                    <a:pt x="159864" y="0"/>
                    <a:pt x="217539" y="0"/>
                  </a:cubicBezTo>
                  <a:cubicBezTo>
                    <a:pt x="275240" y="0"/>
                    <a:pt x="330577" y="22923"/>
                    <a:pt x="371365" y="63739"/>
                  </a:cubicBezTo>
                  <a:close/>
                </a:path>
              </a:pathLst>
            </a:custGeom>
            <a:grpFill/>
            <a:ln w="27192" cap="flat">
              <a:noFill/>
              <a:prstDash val="solid"/>
              <a:miter/>
            </a:ln>
          </p:spPr>
          <p:txBody>
            <a:bodyPr rtlCol="0" anchor="ctr"/>
            <a:lstStyle/>
            <a:p>
              <a:endParaRPr lang="uk-UA"/>
            </a:p>
          </p:txBody>
        </p:sp>
        <p:sp>
          <p:nvSpPr>
            <p:cNvPr id="431" name="Freeform: Shape 430">
              <a:extLst>
                <a:ext uri="{FF2B5EF4-FFF2-40B4-BE49-F238E27FC236}">
                  <a16:creationId xmlns:a16="http://schemas.microsoft.com/office/drawing/2014/main" id="{ADAB8359-80C9-D2C6-4605-38BF15777E2D}"/>
                </a:ext>
              </a:extLst>
            </p:cNvPr>
            <p:cNvSpPr/>
            <p:nvPr/>
          </p:nvSpPr>
          <p:spPr>
            <a:xfrm>
              <a:off x="605672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32" name="Freeform: Shape 431">
              <a:extLst>
                <a:ext uri="{FF2B5EF4-FFF2-40B4-BE49-F238E27FC236}">
                  <a16:creationId xmlns:a16="http://schemas.microsoft.com/office/drawing/2014/main" id="{EE7FFEF2-69C8-9CDE-6B58-E389DF727A1B}"/>
                </a:ext>
              </a:extLst>
            </p:cNvPr>
            <p:cNvSpPr/>
            <p:nvPr/>
          </p:nvSpPr>
          <p:spPr>
            <a:xfrm>
              <a:off x="7797062"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433" name="Freeform: Shape 432">
              <a:extLst>
                <a:ext uri="{FF2B5EF4-FFF2-40B4-BE49-F238E27FC236}">
                  <a16:creationId xmlns:a16="http://schemas.microsoft.com/office/drawing/2014/main" id="{BB1E0588-734F-1BFD-7B40-0A83004394B4}"/>
                </a:ext>
              </a:extLst>
            </p:cNvPr>
            <p:cNvSpPr/>
            <p:nvPr/>
          </p:nvSpPr>
          <p:spPr>
            <a:xfrm>
              <a:off x="6926907"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34" name="Freeform: Shape 433">
              <a:extLst>
                <a:ext uri="{FF2B5EF4-FFF2-40B4-BE49-F238E27FC236}">
                  <a16:creationId xmlns:a16="http://schemas.microsoft.com/office/drawing/2014/main" id="{842012C6-2E2D-1136-021F-939FA9D7722F}"/>
                </a:ext>
              </a:extLst>
            </p:cNvPr>
            <p:cNvSpPr/>
            <p:nvPr/>
          </p:nvSpPr>
          <p:spPr>
            <a:xfrm>
              <a:off x="8667217"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435" name="Freeform: Shape 434">
              <a:extLst>
                <a:ext uri="{FF2B5EF4-FFF2-40B4-BE49-F238E27FC236}">
                  <a16:creationId xmlns:a16="http://schemas.microsoft.com/office/drawing/2014/main" id="{AA92DD2D-A664-EBF9-A4F2-9277440596CB}"/>
                </a:ext>
              </a:extLst>
            </p:cNvPr>
            <p:cNvSpPr/>
            <p:nvPr/>
          </p:nvSpPr>
          <p:spPr>
            <a:xfrm>
              <a:off x="9537371"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436" name="Freeform: Shape 435">
              <a:extLst>
                <a:ext uri="{FF2B5EF4-FFF2-40B4-BE49-F238E27FC236}">
                  <a16:creationId xmlns:a16="http://schemas.microsoft.com/office/drawing/2014/main" id="{D29BFB37-E88C-892D-10FB-9141CE42CD82}"/>
                </a:ext>
              </a:extLst>
            </p:cNvPr>
            <p:cNvSpPr/>
            <p:nvPr/>
          </p:nvSpPr>
          <p:spPr>
            <a:xfrm>
              <a:off x="11277681"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437" name="Freeform: Shape 436">
              <a:extLst>
                <a:ext uri="{FF2B5EF4-FFF2-40B4-BE49-F238E27FC236}">
                  <a16:creationId xmlns:a16="http://schemas.microsoft.com/office/drawing/2014/main" id="{9F95CE21-CA42-1077-9E96-502E71407A9C}"/>
                </a:ext>
              </a:extLst>
            </p:cNvPr>
            <p:cNvSpPr/>
            <p:nvPr/>
          </p:nvSpPr>
          <p:spPr>
            <a:xfrm>
              <a:off x="1040752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38" name="Freeform: Shape 437">
              <a:extLst>
                <a:ext uri="{FF2B5EF4-FFF2-40B4-BE49-F238E27FC236}">
                  <a16:creationId xmlns:a16="http://schemas.microsoft.com/office/drawing/2014/main" id="{8195BCB8-D287-269B-E82B-6589B1930EF2}"/>
                </a:ext>
              </a:extLst>
            </p:cNvPr>
            <p:cNvSpPr/>
            <p:nvPr/>
          </p:nvSpPr>
          <p:spPr>
            <a:xfrm>
              <a:off x="1214786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922" y="104527"/>
                    <a:pt x="63710" y="63739"/>
                  </a:cubicBezTo>
                  <a:cubicBezTo>
                    <a:pt x="104499" y="22923"/>
                    <a:pt x="159836" y="0"/>
                    <a:pt x="217539" y="0"/>
                  </a:cubicBezTo>
                  <a:cubicBezTo>
                    <a:pt x="275239" y="0"/>
                    <a:pt x="330549" y="22923"/>
                    <a:pt x="371365" y="63739"/>
                  </a:cubicBezTo>
                  <a:close/>
                </a:path>
              </a:pathLst>
            </a:custGeom>
            <a:grpFill/>
            <a:ln w="27192" cap="flat">
              <a:noFill/>
              <a:prstDash val="solid"/>
              <a:miter/>
            </a:ln>
          </p:spPr>
          <p:txBody>
            <a:bodyPr rtlCol="0" anchor="ctr"/>
            <a:lstStyle/>
            <a:p>
              <a:endParaRPr lang="uk-UA"/>
            </a:p>
          </p:txBody>
        </p:sp>
        <p:sp>
          <p:nvSpPr>
            <p:cNvPr id="439" name="Freeform: Shape 438">
              <a:extLst>
                <a:ext uri="{FF2B5EF4-FFF2-40B4-BE49-F238E27FC236}">
                  <a16:creationId xmlns:a16="http://schemas.microsoft.com/office/drawing/2014/main" id="{E605A8F5-48FB-74BB-4582-E07BC160A602}"/>
                </a:ext>
              </a:extLst>
            </p:cNvPr>
            <p:cNvSpPr/>
            <p:nvPr/>
          </p:nvSpPr>
          <p:spPr>
            <a:xfrm>
              <a:off x="13018019"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440" name="Freeform: Shape 439">
              <a:extLst>
                <a:ext uri="{FF2B5EF4-FFF2-40B4-BE49-F238E27FC236}">
                  <a16:creationId xmlns:a16="http://schemas.microsoft.com/office/drawing/2014/main" id="{046B112C-A3DD-BD6E-768F-CC048AC9D276}"/>
                </a:ext>
              </a:extLst>
            </p:cNvPr>
            <p:cNvSpPr/>
            <p:nvPr/>
          </p:nvSpPr>
          <p:spPr>
            <a:xfrm>
              <a:off x="14758355" y="12410767"/>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441" name="Freeform: Shape 440">
              <a:extLst>
                <a:ext uri="{FF2B5EF4-FFF2-40B4-BE49-F238E27FC236}">
                  <a16:creationId xmlns:a16="http://schemas.microsoft.com/office/drawing/2014/main" id="{D434F666-5E77-0099-1186-5391947FC6EA}"/>
                </a:ext>
              </a:extLst>
            </p:cNvPr>
            <p:cNvSpPr/>
            <p:nvPr/>
          </p:nvSpPr>
          <p:spPr>
            <a:xfrm>
              <a:off x="1388820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42" name="Freeform: Shape 441">
              <a:extLst>
                <a:ext uri="{FF2B5EF4-FFF2-40B4-BE49-F238E27FC236}">
                  <a16:creationId xmlns:a16="http://schemas.microsoft.com/office/drawing/2014/main" id="{C61CF463-16F4-59F5-8B89-385F22A5FEAF}"/>
                </a:ext>
              </a:extLst>
            </p:cNvPr>
            <p:cNvSpPr/>
            <p:nvPr/>
          </p:nvSpPr>
          <p:spPr>
            <a:xfrm>
              <a:off x="1562853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7" y="63739"/>
                  </a:cubicBezTo>
                  <a:close/>
                </a:path>
              </a:pathLst>
            </a:custGeom>
            <a:grpFill/>
            <a:ln w="27192" cap="flat">
              <a:noFill/>
              <a:prstDash val="solid"/>
              <a:miter/>
            </a:ln>
          </p:spPr>
          <p:txBody>
            <a:bodyPr rtlCol="0" anchor="ctr"/>
            <a:lstStyle/>
            <a:p>
              <a:endParaRPr lang="uk-UA"/>
            </a:p>
          </p:txBody>
        </p:sp>
        <p:sp>
          <p:nvSpPr>
            <p:cNvPr id="443" name="Freeform: Shape 442">
              <a:extLst>
                <a:ext uri="{FF2B5EF4-FFF2-40B4-BE49-F238E27FC236}">
                  <a16:creationId xmlns:a16="http://schemas.microsoft.com/office/drawing/2014/main" id="{6FFD2D73-19A6-4199-ABB1-73C683EC2AD7}"/>
                </a:ext>
              </a:extLst>
            </p:cNvPr>
            <p:cNvSpPr/>
            <p:nvPr/>
          </p:nvSpPr>
          <p:spPr>
            <a:xfrm>
              <a:off x="1649866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66 h 435077"/>
                <a:gd name="connsiteX8" fmla="*/ 435077 w 435077"/>
                <a:gd name="connsiteY8" fmla="*/ 217566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66"/>
                  </a:lnTo>
                  <a:lnTo>
                    <a:pt x="435077" y="217566"/>
                  </a:lnTo>
                  <a:lnTo>
                    <a:pt x="435051" y="217539"/>
                  </a:lnTo>
                  <a:lnTo>
                    <a:pt x="435077" y="217539"/>
                  </a:lnTo>
                  <a:lnTo>
                    <a:pt x="435051"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44" name="Freeform: Shape 443">
              <a:extLst>
                <a:ext uri="{FF2B5EF4-FFF2-40B4-BE49-F238E27FC236}">
                  <a16:creationId xmlns:a16="http://schemas.microsoft.com/office/drawing/2014/main" id="{D75B4636-5CD6-2B8C-4D92-B10BA926DFA3}"/>
                </a:ext>
              </a:extLst>
            </p:cNvPr>
            <p:cNvSpPr/>
            <p:nvPr/>
          </p:nvSpPr>
          <p:spPr>
            <a:xfrm>
              <a:off x="18239029"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445" name="Freeform: Shape 444">
              <a:extLst>
                <a:ext uri="{FF2B5EF4-FFF2-40B4-BE49-F238E27FC236}">
                  <a16:creationId xmlns:a16="http://schemas.microsoft.com/office/drawing/2014/main" id="{B96B76D6-6482-D798-FF32-D739BE85B225}"/>
                </a:ext>
              </a:extLst>
            </p:cNvPr>
            <p:cNvSpPr/>
            <p:nvPr/>
          </p:nvSpPr>
          <p:spPr>
            <a:xfrm>
              <a:off x="1736884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7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7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7" y="435105"/>
                  </a:lnTo>
                  <a:lnTo>
                    <a:pt x="435077" y="217566"/>
                  </a:lnTo>
                  <a:lnTo>
                    <a:pt x="435077" y="435105"/>
                  </a:lnTo>
                  <a:close/>
                  <a:moveTo>
                    <a:pt x="435077" y="27"/>
                  </a:moveTo>
                  <a:lnTo>
                    <a:pt x="217567"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46" name="Freeform: Shape 445">
              <a:extLst>
                <a:ext uri="{FF2B5EF4-FFF2-40B4-BE49-F238E27FC236}">
                  <a16:creationId xmlns:a16="http://schemas.microsoft.com/office/drawing/2014/main" id="{DA1BE80F-7B2C-5B33-B896-04E68CBC8395}"/>
                </a:ext>
              </a:extLst>
            </p:cNvPr>
            <p:cNvSpPr/>
            <p:nvPr/>
          </p:nvSpPr>
          <p:spPr>
            <a:xfrm>
              <a:off x="1910918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55" y="217593"/>
                    <a:pt x="217374" y="217539"/>
                  </a:cubicBezTo>
                  <a:lnTo>
                    <a:pt x="0" y="217539"/>
                  </a:lnTo>
                  <a:cubicBezTo>
                    <a:pt x="0" y="159864"/>
                    <a:pt x="22922" y="104527"/>
                    <a:pt x="63710"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447" name="Freeform: Shape 446">
              <a:extLst>
                <a:ext uri="{FF2B5EF4-FFF2-40B4-BE49-F238E27FC236}">
                  <a16:creationId xmlns:a16="http://schemas.microsoft.com/office/drawing/2014/main" id="{DBA85EDE-8435-A4D4-1778-013D942FD97E}"/>
                </a:ext>
              </a:extLst>
            </p:cNvPr>
            <p:cNvSpPr/>
            <p:nvPr/>
          </p:nvSpPr>
          <p:spPr>
            <a:xfrm>
              <a:off x="1997933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48" name="Freeform: Shape 447">
              <a:extLst>
                <a:ext uri="{FF2B5EF4-FFF2-40B4-BE49-F238E27FC236}">
                  <a16:creationId xmlns:a16="http://schemas.microsoft.com/office/drawing/2014/main" id="{9666D87C-A9A9-0BB8-8133-CF80B816AF5C}"/>
                </a:ext>
              </a:extLst>
            </p:cNvPr>
            <p:cNvSpPr/>
            <p:nvPr/>
          </p:nvSpPr>
          <p:spPr>
            <a:xfrm>
              <a:off x="21719675"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449" name="Freeform: Shape 448">
              <a:extLst>
                <a:ext uri="{FF2B5EF4-FFF2-40B4-BE49-F238E27FC236}">
                  <a16:creationId xmlns:a16="http://schemas.microsoft.com/office/drawing/2014/main" id="{040AF5CB-C07D-65D6-C068-7A9C27B2F663}"/>
                </a:ext>
              </a:extLst>
            </p:cNvPr>
            <p:cNvSpPr/>
            <p:nvPr/>
          </p:nvSpPr>
          <p:spPr>
            <a:xfrm>
              <a:off x="2084952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50" name="Freeform: Shape 449">
              <a:extLst>
                <a:ext uri="{FF2B5EF4-FFF2-40B4-BE49-F238E27FC236}">
                  <a16:creationId xmlns:a16="http://schemas.microsoft.com/office/drawing/2014/main" id="{C5E245F6-E7B6-CBE4-7C1B-3113DE278185}"/>
                </a:ext>
              </a:extLst>
            </p:cNvPr>
            <p:cNvSpPr/>
            <p:nvPr/>
          </p:nvSpPr>
          <p:spPr>
            <a:xfrm>
              <a:off x="2258985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8" y="0"/>
                    <a:pt x="217539" y="0"/>
                  </a:cubicBezTo>
                  <a:cubicBezTo>
                    <a:pt x="275215" y="0"/>
                    <a:pt x="330550" y="22923"/>
                    <a:pt x="371367" y="63739"/>
                  </a:cubicBezTo>
                  <a:close/>
                </a:path>
              </a:pathLst>
            </a:custGeom>
            <a:grpFill/>
            <a:ln w="27192" cap="flat">
              <a:noFill/>
              <a:prstDash val="solid"/>
              <a:miter/>
            </a:ln>
          </p:spPr>
          <p:txBody>
            <a:bodyPr rtlCol="0" anchor="ctr"/>
            <a:lstStyle/>
            <a:p>
              <a:endParaRPr lang="uk-UA"/>
            </a:p>
          </p:txBody>
        </p:sp>
        <p:sp>
          <p:nvSpPr>
            <p:cNvPr id="451" name="Freeform: Shape 450">
              <a:extLst>
                <a:ext uri="{FF2B5EF4-FFF2-40B4-BE49-F238E27FC236}">
                  <a16:creationId xmlns:a16="http://schemas.microsoft.com/office/drawing/2014/main" id="{02ADB455-4F97-47DF-5E85-899747C7EE89}"/>
                </a:ext>
              </a:extLst>
            </p:cNvPr>
            <p:cNvSpPr/>
            <p:nvPr/>
          </p:nvSpPr>
          <p:spPr>
            <a:xfrm>
              <a:off x="23460011"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452" name="Freeform: Shape 451">
              <a:extLst>
                <a:ext uri="{FF2B5EF4-FFF2-40B4-BE49-F238E27FC236}">
                  <a16:creationId xmlns:a16="http://schemas.microsoft.com/office/drawing/2014/main" id="{0E5E013C-A289-70B0-FB4E-0436E9FCCB97}"/>
                </a:ext>
              </a:extLst>
            </p:cNvPr>
            <p:cNvSpPr/>
            <p:nvPr/>
          </p:nvSpPr>
          <p:spPr>
            <a:xfrm>
              <a:off x="24330194"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453" name="Freeform: Shape 452">
              <a:extLst>
                <a:ext uri="{FF2B5EF4-FFF2-40B4-BE49-F238E27FC236}">
                  <a16:creationId xmlns:a16="http://schemas.microsoft.com/office/drawing/2014/main" id="{55ED719A-DA7F-FE6C-AF2A-8D110059B60F}"/>
                </a:ext>
              </a:extLst>
            </p:cNvPr>
            <p:cNvSpPr/>
            <p:nvPr/>
          </p:nvSpPr>
          <p:spPr>
            <a:xfrm>
              <a:off x="83574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54" name="Freeform: Shape 453">
              <a:extLst>
                <a:ext uri="{FF2B5EF4-FFF2-40B4-BE49-F238E27FC236}">
                  <a16:creationId xmlns:a16="http://schemas.microsoft.com/office/drawing/2014/main" id="{A6887E43-BC5D-3A97-AEB3-AD43F3436AA3}"/>
                </a:ext>
              </a:extLst>
            </p:cNvPr>
            <p:cNvSpPr/>
            <p:nvPr/>
          </p:nvSpPr>
          <p:spPr>
            <a:xfrm>
              <a:off x="-34412"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55" name="Freeform: Shape 454">
              <a:extLst>
                <a:ext uri="{FF2B5EF4-FFF2-40B4-BE49-F238E27FC236}">
                  <a16:creationId xmlns:a16="http://schemas.microsoft.com/office/drawing/2014/main" id="{5FD1DC08-3BBB-7ACE-70AE-2AC4869D5F3B}"/>
                </a:ext>
              </a:extLst>
            </p:cNvPr>
            <p:cNvSpPr/>
            <p:nvPr/>
          </p:nvSpPr>
          <p:spPr>
            <a:xfrm>
              <a:off x="1705924" y="13280922"/>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50" y="194642"/>
                    <a:pt x="275213"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3"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456" name="Freeform: Shape 455">
              <a:extLst>
                <a:ext uri="{FF2B5EF4-FFF2-40B4-BE49-F238E27FC236}">
                  <a16:creationId xmlns:a16="http://schemas.microsoft.com/office/drawing/2014/main" id="{D0D7AA14-B53B-F3D1-16F4-570147940E2C}"/>
                </a:ext>
              </a:extLst>
            </p:cNvPr>
            <p:cNvSpPr/>
            <p:nvPr/>
          </p:nvSpPr>
          <p:spPr>
            <a:xfrm>
              <a:off x="257607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57" name="Freeform: Shape 456">
              <a:extLst>
                <a:ext uri="{FF2B5EF4-FFF2-40B4-BE49-F238E27FC236}">
                  <a16:creationId xmlns:a16="http://schemas.microsoft.com/office/drawing/2014/main" id="{4BEEDDC1-DCFA-46DA-B0CD-BA6FEB15C326}"/>
                </a:ext>
              </a:extLst>
            </p:cNvPr>
            <p:cNvSpPr/>
            <p:nvPr/>
          </p:nvSpPr>
          <p:spPr>
            <a:xfrm>
              <a:off x="4316416" y="13280949"/>
              <a:ext cx="435077" cy="435050"/>
            </a:xfrm>
            <a:custGeom>
              <a:avLst/>
              <a:gdLst>
                <a:gd name="connsiteX0" fmla="*/ 435077 w 435077"/>
                <a:gd name="connsiteY0" fmla="*/ 435050 h 435050"/>
                <a:gd name="connsiteX1" fmla="*/ 435077 w 435077"/>
                <a:gd name="connsiteY1" fmla="*/ 0 h 435050"/>
                <a:gd name="connsiteX2" fmla="*/ 217565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5"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58" name="Freeform: Shape 457">
              <a:extLst>
                <a:ext uri="{FF2B5EF4-FFF2-40B4-BE49-F238E27FC236}">
                  <a16:creationId xmlns:a16="http://schemas.microsoft.com/office/drawing/2014/main" id="{C457D334-8EF2-4B9D-0841-6CD5CC179D6C}"/>
                </a:ext>
              </a:extLst>
            </p:cNvPr>
            <p:cNvSpPr/>
            <p:nvPr/>
          </p:nvSpPr>
          <p:spPr>
            <a:xfrm>
              <a:off x="3446261"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59" name="Freeform: Shape 458">
              <a:extLst>
                <a:ext uri="{FF2B5EF4-FFF2-40B4-BE49-F238E27FC236}">
                  <a16:creationId xmlns:a16="http://schemas.microsoft.com/office/drawing/2014/main" id="{90847E50-737C-3438-B86F-383625BBD120}"/>
                </a:ext>
              </a:extLst>
            </p:cNvPr>
            <p:cNvSpPr/>
            <p:nvPr/>
          </p:nvSpPr>
          <p:spPr>
            <a:xfrm>
              <a:off x="5186571" y="1328092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9"/>
                    <a:pt x="0" y="57702"/>
                    <a:pt x="0" y="0"/>
                  </a:cubicBezTo>
                  <a:lnTo>
                    <a:pt x="217539" y="0"/>
                  </a:lnTo>
                  <a:lnTo>
                    <a:pt x="435077" y="0"/>
                  </a:lnTo>
                  <a:cubicBezTo>
                    <a:pt x="435077" y="57702"/>
                    <a:pt x="412181" y="113039"/>
                    <a:pt x="371365" y="153827"/>
                  </a:cubicBezTo>
                  <a:cubicBezTo>
                    <a:pt x="330577" y="194642"/>
                    <a:pt x="275240" y="217539"/>
                    <a:pt x="217539" y="217539"/>
                  </a:cubicBezTo>
                  <a:cubicBezTo>
                    <a:pt x="159864" y="217539"/>
                    <a:pt x="104527" y="194642"/>
                    <a:pt x="63739" y="153827"/>
                  </a:cubicBezTo>
                  <a:close/>
                  <a:moveTo>
                    <a:pt x="63739" y="281277"/>
                  </a:moveTo>
                  <a:cubicBezTo>
                    <a:pt x="22923" y="322066"/>
                    <a:pt x="0" y="377402"/>
                    <a:pt x="0" y="435077"/>
                  </a:cubicBezTo>
                  <a:lnTo>
                    <a:pt x="217539" y="435077"/>
                  </a:lnTo>
                  <a:lnTo>
                    <a:pt x="435077" y="435077"/>
                  </a:lnTo>
                  <a:cubicBezTo>
                    <a:pt x="435077" y="377402"/>
                    <a:pt x="412181" y="322066"/>
                    <a:pt x="371365" y="281277"/>
                  </a:cubicBezTo>
                  <a:cubicBezTo>
                    <a:pt x="330577" y="240462"/>
                    <a:pt x="275240"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460" name="Freeform: Shape 459">
              <a:extLst>
                <a:ext uri="{FF2B5EF4-FFF2-40B4-BE49-F238E27FC236}">
                  <a16:creationId xmlns:a16="http://schemas.microsoft.com/office/drawing/2014/main" id="{D2204353-5C97-AFCD-8687-065B37766F2F}"/>
                </a:ext>
              </a:extLst>
            </p:cNvPr>
            <p:cNvSpPr/>
            <p:nvPr/>
          </p:nvSpPr>
          <p:spPr>
            <a:xfrm>
              <a:off x="6056725"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61" name="Freeform: Shape 460">
              <a:extLst>
                <a:ext uri="{FF2B5EF4-FFF2-40B4-BE49-F238E27FC236}">
                  <a16:creationId xmlns:a16="http://schemas.microsoft.com/office/drawing/2014/main" id="{F05C5377-ADDE-A6F4-12CB-AD3C28042A3B}"/>
                </a:ext>
              </a:extLst>
            </p:cNvPr>
            <p:cNvSpPr/>
            <p:nvPr/>
          </p:nvSpPr>
          <p:spPr>
            <a:xfrm>
              <a:off x="779706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462" name="Freeform: Shape 461">
              <a:extLst>
                <a:ext uri="{FF2B5EF4-FFF2-40B4-BE49-F238E27FC236}">
                  <a16:creationId xmlns:a16="http://schemas.microsoft.com/office/drawing/2014/main" id="{20BDA93C-A280-45B2-53A2-7094B9858854}"/>
                </a:ext>
              </a:extLst>
            </p:cNvPr>
            <p:cNvSpPr/>
            <p:nvPr/>
          </p:nvSpPr>
          <p:spPr>
            <a:xfrm>
              <a:off x="6926907" y="1328092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63" name="Freeform: Shape 462">
              <a:extLst>
                <a:ext uri="{FF2B5EF4-FFF2-40B4-BE49-F238E27FC236}">
                  <a16:creationId xmlns:a16="http://schemas.microsoft.com/office/drawing/2014/main" id="{578C6647-E248-E11E-9FFF-820CDE4C5314}"/>
                </a:ext>
              </a:extLst>
            </p:cNvPr>
            <p:cNvSpPr/>
            <p:nvPr/>
          </p:nvSpPr>
          <p:spPr>
            <a:xfrm>
              <a:off x="8667217"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464" name="Freeform: Shape 463">
              <a:extLst>
                <a:ext uri="{FF2B5EF4-FFF2-40B4-BE49-F238E27FC236}">
                  <a16:creationId xmlns:a16="http://schemas.microsoft.com/office/drawing/2014/main" id="{5CB5B6D6-AAA1-B7B1-EC4F-AE7DD1BB3398}"/>
                </a:ext>
              </a:extLst>
            </p:cNvPr>
            <p:cNvSpPr/>
            <p:nvPr/>
          </p:nvSpPr>
          <p:spPr>
            <a:xfrm>
              <a:off x="953737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65" name="Freeform: Shape 464">
              <a:extLst>
                <a:ext uri="{FF2B5EF4-FFF2-40B4-BE49-F238E27FC236}">
                  <a16:creationId xmlns:a16="http://schemas.microsoft.com/office/drawing/2014/main" id="{A68375BF-AF46-D146-9362-F8C545F9B9C5}"/>
                </a:ext>
              </a:extLst>
            </p:cNvPr>
            <p:cNvSpPr/>
            <p:nvPr/>
          </p:nvSpPr>
          <p:spPr>
            <a:xfrm>
              <a:off x="1127770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66" name="Freeform: Shape 465">
              <a:extLst>
                <a:ext uri="{FF2B5EF4-FFF2-40B4-BE49-F238E27FC236}">
                  <a16:creationId xmlns:a16="http://schemas.microsoft.com/office/drawing/2014/main" id="{81DFF4F8-EA0A-219B-F4D2-D161EF3E4B4D}"/>
                </a:ext>
              </a:extLst>
            </p:cNvPr>
            <p:cNvSpPr/>
            <p:nvPr/>
          </p:nvSpPr>
          <p:spPr>
            <a:xfrm>
              <a:off x="1040752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67" name="Freeform: Shape 466">
              <a:extLst>
                <a:ext uri="{FF2B5EF4-FFF2-40B4-BE49-F238E27FC236}">
                  <a16:creationId xmlns:a16="http://schemas.microsoft.com/office/drawing/2014/main" id="{EBE8D570-EB40-5805-3E89-B73083D344EC}"/>
                </a:ext>
              </a:extLst>
            </p:cNvPr>
            <p:cNvSpPr/>
            <p:nvPr/>
          </p:nvSpPr>
          <p:spPr>
            <a:xfrm>
              <a:off x="1214786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49" y="194642"/>
                    <a:pt x="275239" y="217539"/>
                    <a:pt x="217539" y="217539"/>
                  </a:cubicBezTo>
                  <a:cubicBezTo>
                    <a:pt x="159836" y="217539"/>
                    <a:pt x="104499"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49" y="240462"/>
                    <a:pt x="275239"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468" name="Freeform: Shape 467">
              <a:extLst>
                <a:ext uri="{FF2B5EF4-FFF2-40B4-BE49-F238E27FC236}">
                  <a16:creationId xmlns:a16="http://schemas.microsoft.com/office/drawing/2014/main" id="{4DA0A94C-67C2-0F24-3AEB-9A72ABEBDF05}"/>
                </a:ext>
              </a:extLst>
            </p:cNvPr>
            <p:cNvSpPr/>
            <p:nvPr/>
          </p:nvSpPr>
          <p:spPr>
            <a:xfrm>
              <a:off x="1301801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69" name="Freeform: Shape 468">
              <a:extLst>
                <a:ext uri="{FF2B5EF4-FFF2-40B4-BE49-F238E27FC236}">
                  <a16:creationId xmlns:a16="http://schemas.microsoft.com/office/drawing/2014/main" id="{C5BC201E-FA30-9715-488C-DBD7373901B4}"/>
                </a:ext>
              </a:extLst>
            </p:cNvPr>
            <p:cNvSpPr/>
            <p:nvPr/>
          </p:nvSpPr>
          <p:spPr>
            <a:xfrm>
              <a:off x="14758382"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470" name="Freeform: Shape 469">
              <a:extLst>
                <a:ext uri="{FF2B5EF4-FFF2-40B4-BE49-F238E27FC236}">
                  <a16:creationId xmlns:a16="http://schemas.microsoft.com/office/drawing/2014/main" id="{67EBFD50-B412-413A-5CDA-E755ADF5488B}"/>
                </a:ext>
              </a:extLst>
            </p:cNvPr>
            <p:cNvSpPr/>
            <p:nvPr/>
          </p:nvSpPr>
          <p:spPr>
            <a:xfrm>
              <a:off x="1388820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71" name="Freeform: Shape 470">
              <a:extLst>
                <a:ext uri="{FF2B5EF4-FFF2-40B4-BE49-F238E27FC236}">
                  <a16:creationId xmlns:a16="http://schemas.microsoft.com/office/drawing/2014/main" id="{DCF4D570-026B-77B2-FD8D-110877704075}"/>
                </a:ext>
              </a:extLst>
            </p:cNvPr>
            <p:cNvSpPr/>
            <p:nvPr/>
          </p:nvSpPr>
          <p:spPr>
            <a:xfrm>
              <a:off x="1562853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472" name="Freeform: Shape 471">
              <a:extLst>
                <a:ext uri="{FF2B5EF4-FFF2-40B4-BE49-F238E27FC236}">
                  <a16:creationId xmlns:a16="http://schemas.microsoft.com/office/drawing/2014/main" id="{B1A80ACE-CDC5-83A6-82E4-C8B43C931673}"/>
                </a:ext>
              </a:extLst>
            </p:cNvPr>
            <p:cNvSpPr/>
            <p:nvPr/>
          </p:nvSpPr>
          <p:spPr>
            <a:xfrm>
              <a:off x="1649869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73" name="Freeform: Shape 472">
              <a:extLst>
                <a:ext uri="{FF2B5EF4-FFF2-40B4-BE49-F238E27FC236}">
                  <a16:creationId xmlns:a16="http://schemas.microsoft.com/office/drawing/2014/main" id="{21FBF736-BB18-A24B-A512-02FDC357313C}"/>
                </a:ext>
              </a:extLst>
            </p:cNvPr>
            <p:cNvSpPr/>
            <p:nvPr/>
          </p:nvSpPr>
          <p:spPr>
            <a:xfrm>
              <a:off x="1823902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474" name="Freeform: Shape 473">
              <a:extLst>
                <a:ext uri="{FF2B5EF4-FFF2-40B4-BE49-F238E27FC236}">
                  <a16:creationId xmlns:a16="http://schemas.microsoft.com/office/drawing/2014/main" id="{CB3243B4-2B19-A666-0552-B33654B6327E}"/>
                </a:ext>
              </a:extLst>
            </p:cNvPr>
            <p:cNvSpPr/>
            <p:nvPr/>
          </p:nvSpPr>
          <p:spPr>
            <a:xfrm>
              <a:off x="1736884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7 w 435077"/>
                <a:gd name="connsiteY4" fmla="*/ 435077 h 435077"/>
                <a:gd name="connsiteX5" fmla="*/ 217567 w 435077"/>
                <a:gd name="connsiteY5" fmla="*/ 0 h 435077"/>
                <a:gd name="connsiteX6" fmla="*/ 435077 w 435077"/>
                <a:gd name="connsiteY6" fmla="*/ 217566 h 435077"/>
                <a:gd name="connsiteX7" fmla="*/ 217567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7" y="435077"/>
                  </a:moveTo>
                  <a:lnTo>
                    <a:pt x="217567" y="0"/>
                  </a:lnTo>
                  <a:lnTo>
                    <a:pt x="435077" y="217566"/>
                  </a:lnTo>
                  <a:lnTo>
                    <a:pt x="217567" y="435077"/>
                  </a:lnTo>
                  <a:close/>
                </a:path>
              </a:pathLst>
            </a:custGeom>
            <a:grpFill/>
            <a:ln w="27192" cap="flat">
              <a:noFill/>
              <a:prstDash val="solid"/>
              <a:miter/>
            </a:ln>
          </p:spPr>
          <p:txBody>
            <a:bodyPr rtlCol="0" anchor="ctr"/>
            <a:lstStyle/>
            <a:p>
              <a:endParaRPr lang="uk-UA"/>
            </a:p>
          </p:txBody>
        </p:sp>
        <p:sp>
          <p:nvSpPr>
            <p:cNvPr id="475" name="Freeform: Shape 474">
              <a:extLst>
                <a:ext uri="{FF2B5EF4-FFF2-40B4-BE49-F238E27FC236}">
                  <a16:creationId xmlns:a16="http://schemas.microsoft.com/office/drawing/2014/main" id="{51218ECB-D375-8881-99A1-3A85A195BB7B}"/>
                </a:ext>
              </a:extLst>
            </p:cNvPr>
            <p:cNvSpPr/>
            <p:nvPr/>
          </p:nvSpPr>
          <p:spPr>
            <a:xfrm>
              <a:off x="1910918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0" y="281277"/>
                  </a:cubicBezTo>
                  <a:close/>
                </a:path>
              </a:pathLst>
            </a:custGeom>
            <a:grpFill/>
            <a:ln w="27192" cap="flat">
              <a:noFill/>
              <a:prstDash val="solid"/>
              <a:miter/>
            </a:ln>
          </p:spPr>
          <p:txBody>
            <a:bodyPr rtlCol="0" anchor="ctr"/>
            <a:lstStyle/>
            <a:p>
              <a:endParaRPr lang="uk-UA"/>
            </a:p>
          </p:txBody>
        </p:sp>
        <p:sp>
          <p:nvSpPr>
            <p:cNvPr id="476" name="Freeform: Shape 475">
              <a:extLst>
                <a:ext uri="{FF2B5EF4-FFF2-40B4-BE49-F238E27FC236}">
                  <a16:creationId xmlns:a16="http://schemas.microsoft.com/office/drawing/2014/main" id="{304FA20E-38F1-86C9-EB6A-344063086F3B}"/>
                </a:ext>
              </a:extLst>
            </p:cNvPr>
            <p:cNvSpPr/>
            <p:nvPr/>
          </p:nvSpPr>
          <p:spPr>
            <a:xfrm>
              <a:off x="1997933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477" name="Freeform: Shape 476">
              <a:extLst>
                <a:ext uri="{FF2B5EF4-FFF2-40B4-BE49-F238E27FC236}">
                  <a16:creationId xmlns:a16="http://schemas.microsoft.com/office/drawing/2014/main" id="{55CF2A9D-B2EC-5AF7-5196-092C09C44290}"/>
                </a:ext>
              </a:extLst>
            </p:cNvPr>
            <p:cNvSpPr/>
            <p:nvPr/>
          </p:nvSpPr>
          <p:spPr>
            <a:xfrm>
              <a:off x="21719675" y="13280922"/>
              <a:ext cx="435077" cy="435077"/>
            </a:xfrm>
            <a:custGeom>
              <a:avLst/>
              <a:gdLst>
                <a:gd name="connsiteX0" fmla="*/ 435077 w 435077"/>
                <a:gd name="connsiteY0" fmla="*/ 435077 h 435077"/>
                <a:gd name="connsiteX1" fmla="*/ 435077 w 435077"/>
                <a:gd name="connsiteY1" fmla="*/ 0 h 435077"/>
                <a:gd name="connsiteX2" fmla="*/ 217565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478" name="Freeform: Shape 477">
              <a:extLst>
                <a:ext uri="{FF2B5EF4-FFF2-40B4-BE49-F238E27FC236}">
                  <a16:creationId xmlns:a16="http://schemas.microsoft.com/office/drawing/2014/main" id="{A6460F16-7992-F9A5-C2A8-2E9E0F56517F}"/>
                </a:ext>
              </a:extLst>
            </p:cNvPr>
            <p:cNvSpPr/>
            <p:nvPr/>
          </p:nvSpPr>
          <p:spPr>
            <a:xfrm>
              <a:off x="2084952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479" name="Freeform: Shape 478">
              <a:extLst>
                <a:ext uri="{FF2B5EF4-FFF2-40B4-BE49-F238E27FC236}">
                  <a16:creationId xmlns:a16="http://schemas.microsoft.com/office/drawing/2014/main" id="{678DB7A5-B7DC-6522-01D8-934725ADBC7B}"/>
                </a:ext>
              </a:extLst>
            </p:cNvPr>
            <p:cNvSpPr/>
            <p:nvPr/>
          </p:nvSpPr>
          <p:spPr>
            <a:xfrm>
              <a:off x="2258985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15" y="217539"/>
                    <a:pt x="217539" y="217539"/>
                  </a:cubicBezTo>
                  <a:cubicBezTo>
                    <a:pt x="159838"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15" y="217539"/>
                    <a:pt x="217539" y="217539"/>
                  </a:cubicBezTo>
                  <a:cubicBezTo>
                    <a:pt x="159838" y="217539"/>
                    <a:pt x="104501" y="240462"/>
                    <a:pt x="63712" y="281277"/>
                  </a:cubicBezTo>
                  <a:close/>
                </a:path>
              </a:pathLst>
            </a:custGeom>
            <a:grpFill/>
            <a:ln w="27192" cap="flat">
              <a:noFill/>
              <a:prstDash val="solid"/>
              <a:miter/>
            </a:ln>
          </p:spPr>
          <p:txBody>
            <a:bodyPr rtlCol="0" anchor="ctr"/>
            <a:lstStyle/>
            <a:p>
              <a:endParaRPr lang="uk-UA"/>
            </a:p>
          </p:txBody>
        </p:sp>
        <p:sp>
          <p:nvSpPr>
            <p:cNvPr id="480" name="Freeform: Shape 479">
              <a:extLst>
                <a:ext uri="{FF2B5EF4-FFF2-40B4-BE49-F238E27FC236}">
                  <a16:creationId xmlns:a16="http://schemas.microsoft.com/office/drawing/2014/main" id="{520E5F7A-EB54-3198-05EF-6107D5A41C4B}"/>
                </a:ext>
              </a:extLst>
            </p:cNvPr>
            <p:cNvSpPr/>
            <p:nvPr/>
          </p:nvSpPr>
          <p:spPr>
            <a:xfrm>
              <a:off x="2346001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2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12" y="217539"/>
                  </a:lnTo>
                  <a:lnTo>
                    <a:pt x="0" y="217539"/>
                  </a:lnTo>
                  <a:close/>
                  <a:moveTo>
                    <a:pt x="0" y="435077"/>
                  </a:moveTo>
                  <a:lnTo>
                    <a:pt x="0" y="217566"/>
                  </a:lnTo>
                  <a:lnTo>
                    <a:pt x="217512" y="217566"/>
                  </a:lnTo>
                  <a:lnTo>
                    <a:pt x="0" y="435077"/>
                  </a:lnTo>
                  <a:close/>
                </a:path>
              </a:pathLst>
            </a:custGeom>
            <a:grpFill/>
            <a:ln w="27192" cap="flat">
              <a:noFill/>
              <a:prstDash val="solid"/>
              <a:miter/>
            </a:ln>
          </p:spPr>
          <p:txBody>
            <a:bodyPr rtlCol="0" anchor="ctr"/>
            <a:lstStyle/>
            <a:p>
              <a:endParaRPr lang="uk-UA"/>
            </a:p>
          </p:txBody>
        </p:sp>
        <p:sp>
          <p:nvSpPr>
            <p:cNvPr id="481" name="Freeform: Shape 480">
              <a:extLst>
                <a:ext uri="{FF2B5EF4-FFF2-40B4-BE49-F238E27FC236}">
                  <a16:creationId xmlns:a16="http://schemas.microsoft.com/office/drawing/2014/main" id="{8DA7E87C-1ACC-DE74-F96F-F5D55A1A5178}"/>
                </a:ext>
              </a:extLst>
            </p:cNvPr>
            <p:cNvSpPr/>
            <p:nvPr/>
          </p:nvSpPr>
          <p:spPr>
            <a:xfrm>
              <a:off x="24330194"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grpSp>
      <p:sp>
        <p:nvSpPr>
          <p:cNvPr id="6" name="Title 1">
            <a:extLst>
              <a:ext uri="{FF2B5EF4-FFF2-40B4-BE49-F238E27FC236}">
                <a16:creationId xmlns:a16="http://schemas.microsoft.com/office/drawing/2014/main" id="{C31CA7A0-E1EA-CC28-464A-48C141E3AF04}"/>
              </a:ext>
            </a:extLst>
          </p:cNvPr>
          <p:cNvSpPr>
            <a:spLocks noGrp="1"/>
          </p:cNvSpPr>
          <p:nvPr>
            <p:ph type="title"/>
          </p:nvPr>
        </p:nvSpPr>
        <p:spPr>
          <a:xfrm>
            <a:off x="577850" y="339310"/>
            <a:ext cx="11092945" cy="11657428"/>
          </a:xfrm>
        </p:spPr>
        <p:txBody>
          <a:bodyPr/>
          <a:lstStyle>
            <a:lvl1pPr>
              <a:lnSpc>
                <a:spcPct val="100000"/>
              </a:lnSpc>
              <a:defRPr sz="6400">
                <a:solidFill>
                  <a:schemeClr val="tx2"/>
                </a:solidFill>
              </a:defRPr>
            </a:lvl1pPr>
          </a:lstStyle>
          <a:p>
            <a:r>
              <a:rPr lang="en-US"/>
              <a:t>Click to edit Master title style</a:t>
            </a:r>
          </a:p>
        </p:txBody>
      </p:sp>
      <p:sp>
        <p:nvSpPr>
          <p:cNvPr id="30" name="TextBox 29">
            <a:extLst>
              <a:ext uri="{FF2B5EF4-FFF2-40B4-BE49-F238E27FC236}">
                <a16:creationId xmlns:a16="http://schemas.microsoft.com/office/drawing/2014/main" id="{B6AB9E3D-DE47-1DBC-98EF-F2C303C25948}"/>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
        <p:nvSpPr>
          <p:cNvPr id="8" name="Footer Placeholder 1">
            <a:extLst>
              <a:ext uri="{FF2B5EF4-FFF2-40B4-BE49-F238E27FC236}">
                <a16:creationId xmlns:a16="http://schemas.microsoft.com/office/drawing/2014/main" id="{9BCAF19F-1CE8-B5CA-60ED-FA856519EF00}"/>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4" name="Slide Number">
            <a:extLst>
              <a:ext uri="{FF2B5EF4-FFF2-40B4-BE49-F238E27FC236}">
                <a16:creationId xmlns:a16="http://schemas.microsoft.com/office/drawing/2014/main" id="{BCFA4843-2EEB-F757-826B-7080CBD95F0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753295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Straight Connector 6" descr="Vertical column divider ">
            <a:extLst>
              <a:ext uri="{FF2B5EF4-FFF2-40B4-BE49-F238E27FC236}">
                <a16:creationId xmlns:a16="http://schemas.microsoft.com/office/drawing/2014/main" id="{1F6D0C9D-C937-48E3-BE84-3DA0D1BC274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descr="Vertical column divider ">
            <a:extLst>
              <a:ext uri="{FF2B5EF4-FFF2-40B4-BE49-F238E27FC236}">
                <a16:creationId xmlns:a16="http://schemas.microsoft.com/office/drawing/2014/main" id="{0B31714F-DB23-BEBB-75A7-6BFF47AECDDF}"/>
              </a:ext>
            </a:extLst>
          </p:cNvPr>
          <p:cNvCxnSpPr/>
          <p:nvPr userDrawn="1"/>
        </p:nvCxnSpPr>
        <p:spPr bwMode="auto">
          <a:xfrm>
            <a:off x="18294784"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descr="Horizontal row divider">
            <a:extLst>
              <a:ext uri="{FF2B5EF4-FFF2-40B4-BE49-F238E27FC236}">
                <a16:creationId xmlns:a16="http://schemas.microsoft.com/office/drawing/2014/main" id="{3D492FDB-9D55-98D5-E9DE-229473DD5942}"/>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763583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3" y="576072"/>
            <a:ext cx="4949824" cy="2859088"/>
          </a:xfrm>
        </p:spPr>
        <p:txBody>
          <a:bodyPr/>
          <a:lstStyle>
            <a:lvl1pPr>
              <a:lnSpc>
                <a:spcPct val="110000"/>
              </a:lnSpc>
              <a:defRPr sz="2800">
                <a:solidFill>
                  <a:schemeClr val="tx2"/>
                </a:solidFill>
              </a:defRPr>
            </a:lvl1pPr>
          </a:lstStyle>
          <a:p>
            <a:r>
              <a:rPr lang="en-US"/>
              <a:t>Click to edit Master title style</a:t>
            </a:r>
          </a:p>
        </p:txBody>
      </p:sp>
      <p:cxnSp>
        <p:nvCxnSpPr>
          <p:cNvPr id="24" name="Straight Connector 23" descr="Vertical column divider">
            <a:extLst>
              <a:ext uri="{FF2B5EF4-FFF2-40B4-BE49-F238E27FC236}">
                <a16:creationId xmlns:a16="http://schemas.microsoft.com/office/drawing/2014/main" id="{B5CBE6E3-0E18-8A57-578D-D314948AF14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3"/>
            <a:ext cx="402336" cy="403226"/>
          </a:xfrm>
        </p:spPr>
        <p:txBody>
          <a:bodyPr/>
          <a:lstStyle>
            <a:lvl1pPr>
              <a:defRPr sz="1400">
                <a:solidFill>
                  <a:schemeClr val="tx1"/>
                </a:solidFill>
              </a:defRPr>
            </a:lvl1pPr>
          </a:lstStyle>
          <a:p>
            <a:r>
              <a:rPr lang="en-US"/>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76073"/>
            <a:ext cx="402336" cy="403226"/>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0"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3"/>
            <a:ext cx="402336" cy="403226"/>
          </a:xfrm>
        </p:spPr>
        <p:txBody>
          <a:bodyPr/>
          <a:lstStyle>
            <a:lvl1pPr>
              <a:defRPr sz="1400">
                <a:solidFill>
                  <a:schemeClr val="tx1"/>
                </a:solidFill>
              </a:defRPr>
            </a:lvl1pPr>
          </a:lstStyle>
          <a:p>
            <a:r>
              <a:rPr lang="en-US"/>
              <a:t>Icon</a:t>
            </a:r>
          </a:p>
        </p:txBody>
      </p:sp>
      <p:cxnSp>
        <p:nvCxnSpPr>
          <p:cNvPr id="23" name="Straight Connector 22" descr="Horizontal row divider">
            <a:extLst>
              <a:ext uri="{FF2B5EF4-FFF2-40B4-BE49-F238E27FC236}">
                <a16:creationId xmlns:a16="http://schemas.microsoft.com/office/drawing/2014/main" id="{252CDB94-BA57-B58F-95F0-D406FE34BB40}"/>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1"/>
            <a:ext cx="4951413" cy="3792682"/>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2022 IBM Corporation | AI Council September 28 -29 , 2023</a:t>
            </a:r>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8452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384049"/>
            <a:ext cx="11039475" cy="3413126"/>
          </a:xfrm>
        </p:spPr>
        <p:txBody>
          <a:bodyPr rIns="457200"/>
          <a:lstStyle>
            <a:lvl1pPr>
              <a:lnSpc>
                <a:spcPct val="100000"/>
              </a:lnSpc>
              <a:defRPr sz="6398">
                <a:solidFill>
                  <a:schemeClr val="tx2"/>
                </a:solidFill>
              </a:defRPr>
            </a:lvl1pPr>
          </a:lstStyle>
          <a:p>
            <a:r>
              <a:rPr lang="en-US"/>
              <a:t>Click to edit Master title style</a:t>
            </a:r>
          </a:p>
        </p:txBody>
      </p: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1" y="6665976"/>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849729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3" y="576073"/>
            <a:ext cx="4949824" cy="3413126"/>
          </a:xfrm>
        </p:spPr>
        <p:txBody>
          <a:bodyPr rIns="0"/>
          <a:lstStyle>
            <a:lvl1pPr>
              <a:lnSpc>
                <a:spcPct val="110000"/>
              </a:lnSpc>
              <a:defRPr sz="360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9"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2022 IBM Corporation | AI Council September 28 -29 , 2023</a:t>
            </a:r>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253949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1" y="569912"/>
            <a:ext cx="11049000" cy="12574588"/>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2022 IBM Corporation | AI Council September 28 -29 , 2023</a:t>
            </a:r>
          </a:p>
        </p:txBody>
      </p:sp>
    </p:spTree>
    <p:extLst>
      <p:ext uri="{BB962C8B-B14F-4D97-AF65-F5344CB8AC3E}">
        <p14:creationId xmlns:p14="http://schemas.microsoft.com/office/powerpoint/2010/main" val="39549322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1"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2022 IBM Corporation | AI Council September 28 -29 , 2023</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532842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1" y="565151"/>
            <a:ext cx="17151351" cy="1257935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2022 IBM Corporation | AI Council September 28 -29 , 2023</a:t>
            </a:r>
          </a:p>
        </p:txBody>
      </p:sp>
    </p:spTree>
    <p:extLst>
      <p:ext uri="{BB962C8B-B14F-4D97-AF65-F5344CB8AC3E}">
        <p14:creationId xmlns:p14="http://schemas.microsoft.com/office/powerpoint/2010/main" val="30394432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340904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28396829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4" y="2667000"/>
            <a:ext cx="2473324"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2"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4"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2"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4"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2"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2" y="2667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6"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2"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6"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2"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6"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1175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callouts">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4"/>
            <a:ext cx="14691981" cy="2570341"/>
          </a:xfrm>
        </p:spPr>
        <p:txBody>
          <a:bodyPr rIns="457200"/>
          <a:lstStyle>
            <a:lvl1pPr>
              <a:lnSpc>
                <a:spcPct val="100000"/>
              </a:lnSpc>
              <a:defRPr sz="6400">
                <a:solidFill>
                  <a:schemeClr val="tx2"/>
                </a:solidFill>
              </a:defRPr>
            </a:lvl1pPr>
          </a:lstStyle>
          <a:p>
            <a:r>
              <a:rPr lang="en-US"/>
              <a:t>Click to edit Master title style</a:t>
            </a:r>
          </a:p>
        </p:txBody>
      </p:sp>
      <p:sp>
        <p:nvSpPr>
          <p:cNvPr id="2" name="Text Placeholder 5">
            <a:extLst>
              <a:ext uri="{FF2B5EF4-FFF2-40B4-BE49-F238E27FC236}">
                <a16:creationId xmlns:a16="http://schemas.microsoft.com/office/drawing/2014/main" id="{393683E6-4962-57E0-9658-36D986D693BD}"/>
              </a:ext>
            </a:extLst>
          </p:cNvPr>
          <p:cNvSpPr>
            <a:spLocks noGrp="1"/>
          </p:cNvSpPr>
          <p:nvPr>
            <p:ph type="body" sz="quarter" idx="11"/>
          </p:nvPr>
        </p:nvSpPr>
        <p:spPr>
          <a:xfrm>
            <a:off x="13341350" y="3998913"/>
            <a:ext cx="9893300" cy="744632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a:extLst>
              <a:ext uri="{FF2B5EF4-FFF2-40B4-BE49-F238E27FC236}">
                <a16:creationId xmlns:a16="http://schemas.microsoft.com/office/drawing/2014/main" id="{322783DF-B709-0768-BAFA-FEDE312037C8}"/>
              </a:ext>
            </a:extLst>
          </p:cNvPr>
          <p:cNvSpPr>
            <a:spLocks noGrp="1"/>
          </p:cNvSpPr>
          <p:nvPr>
            <p:ph type="body" sz="quarter" idx="12"/>
          </p:nvPr>
        </p:nvSpPr>
        <p:spPr>
          <a:xfrm>
            <a:off x="1155699" y="3998913"/>
            <a:ext cx="9885363" cy="744632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
            <a:extLst>
              <a:ext uri="{FF2B5EF4-FFF2-40B4-BE49-F238E27FC236}">
                <a16:creationId xmlns:a16="http://schemas.microsoft.com/office/drawing/2014/main" id="{3A62BE5F-1F51-450E-D8FE-040CFAFD9A1C}"/>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7" name="TextBox 6">
            <a:extLst>
              <a:ext uri="{FF2B5EF4-FFF2-40B4-BE49-F238E27FC236}">
                <a16:creationId xmlns:a16="http://schemas.microsoft.com/office/drawing/2014/main" id="{09284B70-BC6C-6444-D91C-5568D1CE4978}"/>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61864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975113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2022 IBM Corporation | AI Council September 28 -29 , 2023</a:t>
            </a:r>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549734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618361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6"/>
            <a:ext cx="4956175" cy="381000"/>
          </a:xfrm>
        </p:spPr>
        <p:txBody>
          <a:bodyPr/>
          <a:lstStyle/>
          <a:p>
            <a:r>
              <a:rPr lang="en-US"/>
              <a:t>© 2022 IBM Corporation | AI Council September 28 -29 , 2023</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858203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5372" y="6168461"/>
            <a:ext cx="3456432" cy="1379082"/>
          </a:xfrm>
          <a:prstGeom prst="rect">
            <a:avLst/>
          </a:prstGeom>
        </p:spPr>
      </p:pic>
    </p:spTree>
    <p:extLst>
      <p:ext uri="{BB962C8B-B14F-4D97-AF65-F5344CB8AC3E}">
        <p14:creationId xmlns:p14="http://schemas.microsoft.com/office/powerpoint/2010/main" val="1380806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xt, 4 columns ">
    <p:spTree>
      <p:nvGrpSpPr>
        <p:cNvPr id="1" name=""/>
        <p:cNvGrpSpPr/>
        <p:nvPr/>
      </p:nvGrpSpPr>
      <p:grpSpPr>
        <a:xfrm>
          <a:off x="0" y="0"/>
          <a:ext cx="0" cy="0"/>
          <a:chOff x="0" y="0"/>
          <a:chExt cx="0" cy="0"/>
        </a:xfrm>
      </p:grpSpPr>
      <p:sp>
        <p:nvSpPr>
          <p:cNvPr id="734" name="Title Text"/>
          <p:cNvSpPr txBox="1">
            <a:spLocks noGrp="1"/>
          </p:cNvSpPr>
          <p:nvPr>
            <p:ph type="title"/>
          </p:nvPr>
        </p:nvSpPr>
        <p:spPr>
          <a:xfrm>
            <a:off x="576071" y="576072"/>
            <a:ext cx="4949828" cy="1525588"/>
          </a:xfrm>
          <a:prstGeom prst="rect">
            <a:avLst/>
          </a:prstGeom>
        </p:spPr>
        <p:txBody>
          <a:bodyPr>
            <a:normAutofit/>
          </a:bodyPr>
          <a:lstStyle>
            <a:lvl1pPr>
              <a:lnSpc>
                <a:spcPct val="110000"/>
              </a:lnSpc>
              <a:defRPr sz="2800"/>
            </a:lvl1pPr>
          </a:lstStyle>
          <a:p>
            <a:r>
              <a:t>Title Text</a:t>
            </a:r>
          </a:p>
        </p:txBody>
      </p:sp>
      <p:sp>
        <p:nvSpPr>
          <p:cNvPr id="735" name="Body Level One…"/>
          <p:cNvSpPr txBox="1">
            <a:spLocks noGrp="1"/>
          </p:cNvSpPr>
          <p:nvPr>
            <p:ph type="body" sz="quarter" idx="1"/>
          </p:nvPr>
        </p:nvSpPr>
        <p:spPr>
          <a:xfrm>
            <a:off x="576072" y="3429000"/>
            <a:ext cx="4956179" cy="8572500"/>
          </a:xfrm>
          <a:prstGeom prst="rect">
            <a:avLst/>
          </a:prstGeom>
        </p:spPr>
        <p:txBody>
          <a:bodyPr>
            <a:normAutofit/>
          </a:bodyPr>
          <a:lstStyle>
            <a:lvl1pPr>
              <a:lnSpc>
                <a:spcPct val="110000"/>
              </a:lnSpc>
              <a:defRPr sz="2000">
                <a:latin typeface="IBM Plex Sans"/>
                <a:ea typeface="IBM Plex Sans"/>
                <a:cs typeface="IBM Plex Sans"/>
                <a:sym typeface="IBM Plex Sans"/>
              </a:defRPr>
            </a:lvl1pPr>
            <a:lvl2pPr marL="182842" indent="-182842">
              <a:lnSpc>
                <a:spcPct val="110000"/>
              </a:lnSpc>
              <a:buChar char="–"/>
              <a:defRPr sz="2000">
                <a:latin typeface="IBM Plex Sans"/>
                <a:ea typeface="IBM Plex Sans"/>
                <a:cs typeface="IBM Plex Sans"/>
                <a:sym typeface="IBM Plex Sans"/>
              </a:defRPr>
            </a:lvl2pPr>
            <a:lvl3pPr marL="365684" indent="-182842">
              <a:lnSpc>
                <a:spcPct val="110000"/>
              </a:lnSpc>
              <a:defRPr sz="2000">
                <a:latin typeface="IBM Plex Sans"/>
                <a:ea typeface="IBM Plex Sans"/>
                <a:cs typeface="IBM Plex Sans"/>
                <a:sym typeface="IBM Plex Sans"/>
              </a:defRPr>
            </a:lvl3pPr>
            <a:lvl4pPr marL="548528" indent="-182842">
              <a:lnSpc>
                <a:spcPct val="110000"/>
              </a:lnSpc>
              <a:buChar char="–"/>
              <a:defRPr sz="2000">
                <a:latin typeface="IBM Plex Sans"/>
                <a:ea typeface="IBM Plex Sans"/>
                <a:cs typeface="IBM Plex Sans"/>
                <a:sym typeface="IBM Plex Sans"/>
              </a:defRPr>
            </a:lvl4pPr>
            <a:lvl5pPr marL="1142772" indent="-457106">
              <a:lnSpc>
                <a:spcPct val="110000"/>
              </a:lnSpc>
              <a:buSzPct val="100000"/>
              <a:buChar char="•"/>
              <a:defRPr sz="2000">
                <a:latin typeface="IBM Plex Sans"/>
                <a:ea typeface="IBM Plex Sans"/>
                <a:cs typeface="IBM Plex Sans"/>
                <a:sym typeface="IBM Plex Sans"/>
              </a:defRPr>
            </a:lvl5pPr>
          </a:lstStyle>
          <a:p>
            <a:r>
              <a:t>Body Level One</a:t>
            </a:r>
          </a:p>
          <a:p>
            <a:pPr lvl="1"/>
            <a:r>
              <a:t>Body Level Two</a:t>
            </a:r>
          </a:p>
          <a:p>
            <a:pPr lvl="2"/>
            <a:r>
              <a:t>Body Level Three</a:t>
            </a:r>
          </a:p>
          <a:p>
            <a:pPr lvl="3"/>
            <a:r>
              <a:t>Body Level Four</a:t>
            </a:r>
          </a:p>
          <a:p>
            <a:pPr lvl="4"/>
            <a:r>
              <a:t>Body Level Five</a:t>
            </a:r>
          </a:p>
        </p:txBody>
      </p:sp>
      <p:sp>
        <p:nvSpPr>
          <p:cNvPr id="736" name="Text Placeholder 6"/>
          <p:cNvSpPr>
            <a:spLocks noGrp="1"/>
          </p:cNvSpPr>
          <p:nvPr>
            <p:ph type="body" sz="quarter" idx="21"/>
          </p:nvPr>
        </p:nvSpPr>
        <p:spPr>
          <a:xfrm>
            <a:off x="6667499" y="3429000"/>
            <a:ext cx="4951415" cy="8572500"/>
          </a:xfrm>
          <a:prstGeom prst="rect">
            <a:avLst/>
          </a:prstGeom>
        </p:spPr>
        <p:txBody>
          <a:bodyPr>
            <a:normAutofit/>
          </a:bodyPr>
          <a:lstStyle/>
          <a:p>
            <a:pPr>
              <a:lnSpc>
                <a:spcPct val="110000"/>
              </a:lnSpc>
              <a:defRPr sz="1000">
                <a:latin typeface="IBM Plex Sans"/>
                <a:ea typeface="IBM Plex Sans"/>
                <a:cs typeface="IBM Plex Sans"/>
                <a:sym typeface="IBM Plex Sans"/>
              </a:defRPr>
            </a:pPr>
            <a:endParaRPr/>
          </a:p>
        </p:txBody>
      </p:sp>
      <p:sp>
        <p:nvSpPr>
          <p:cNvPr id="737" name="Text Placeholder 8"/>
          <p:cNvSpPr>
            <a:spLocks noGrp="1"/>
          </p:cNvSpPr>
          <p:nvPr>
            <p:ph type="body" sz="quarter" idx="22"/>
          </p:nvPr>
        </p:nvSpPr>
        <p:spPr>
          <a:xfrm>
            <a:off x="12763498" y="3429000"/>
            <a:ext cx="4953005" cy="8572500"/>
          </a:xfrm>
          <a:prstGeom prst="rect">
            <a:avLst/>
          </a:prstGeom>
        </p:spPr>
        <p:txBody>
          <a:bodyPr>
            <a:normAutofit/>
          </a:bodyPr>
          <a:lstStyle/>
          <a:p>
            <a:pPr>
              <a:lnSpc>
                <a:spcPct val="110000"/>
              </a:lnSpc>
              <a:defRPr sz="1000">
                <a:latin typeface="IBM Plex Sans"/>
                <a:ea typeface="IBM Plex Sans"/>
                <a:cs typeface="IBM Plex Sans"/>
                <a:sym typeface="IBM Plex Sans"/>
              </a:defRPr>
            </a:pPr>
            <a:endParaRPr/>
          </a:p>
        </p:txBody>
      </p:sp>
      <p:sp>
        <p:nvSpPr>
          <p:cNvPr id="738" name="Text Placeholder 10"/>
          <p:cNvSpPr>
            <a:spLocks noGrp="1"/>
          </p:cNvSpPr>
          <p:nvPr>
            <p:ph type="body" sz="quarter" idx="23"/>
          </p:nvPr>
        </p:nvSpPr>
        <p:spPr>
          <a:xfrm>
            <a:off x="18859500" y="3429000"/>
            <a:ext cx="4959352" cy="8572500"/>
          </a:xfrm>
          <a:prstGeom prst="rect">
            <a:avLst/>
          </a:prstGeom>
        </p:spPr>
        <p:txBody>
          <a:bodyPr>
            <a:normAutofit/>
          </a:bodyPr>
          <a:lstStyle/>
          <a:p>
            <a:pPr>
              <a:lnSpc>
                <a:spcPct val="110000"/>
              </a:lnSpc>
              <a:defRPr sz="1000">
                <a:latin typeface="IBM Plex Sans"/>
                <a:ea typeface="IBM Plex Sans"/>
                <a:cs typeface="IBM Plex Sans"/>
                <a:sym typeface="IBM Plex Sans"/>
              </a:defRPr>
            </a:pPr>
            <a:endParaRPr/>
          </a:p>
        </p:txBody>
      </p:sp>
      <p:sp>
        <p:nvSpPr>
          <p:cNvPr id="739" name="Slide Number"/>
          <p:cNvSpPr txBox="1">
            <a:spLocks noGrp="1"/>
          </p:cNvSpPr>
          <p:nvPr>
            <p:ph type="sldNum" sz="quarter" idx="2"/>
          </p:nvPr>
        </p:nvSpPr>
        <p:spPr>
          <a:xfrm>
            <a:off x="23543224" y="12934949"/>
            <a:ext cx="269277" cy="254002"/>
          </a:xfrm>
          <a:prstGeom prst="rect">
            <a:avLst/>
          </a:prstGeom>
        </p:spPr>
        <p:txBody>
          <a:bodyPr anchor="ctr"/>
          <a:lstStyle>
            <a:lvl1pPr>
              <a:defRPr>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30398124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b="0" i="0">
                <a:solidFill>
                  <a:schemeClr val="tx1"/>
                </a:solidFill>
                <a:latin typeface="IBM Plex Sans Light" panose="020B0403050203000203" pitchFamily="34" charset="0"/>
              </a:defRPr>
            </a:lvl1pPr>
          </a:lstStyle>
          <a:p>
            <a:r>
              <a:rPr lang="en-US"/>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2023 IBM Corporation / The contents of this slide and corresponding discussion are under embargo until announce</a:t>
            </a:r>
          </a:p>
        </p:txBody>
      </p:sp>
      <p:pic>
        <p:nvPicPr>
          <p:cNvPr id="6" name="Pictur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415" y="12513477"/>
            <a:ext cx="1391085" cy="554954"/>
          </a:xfrm>
          <a:prstGeom prst="rect">
            <a:avLst/>
          </a:prstGeom>
        </p:spPr>
      </p:pic>
    </p:spTree>
    <p:extLst>
      <p:ext uri="{BB962C8B-B14F-4D97-AF65-F5344CB8AC3E}">
        <p14:creationId xmlns:p14="http://schemas.microsoft.com/office/powerpoint/2010/main" val="28309170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BBDCB25-4CA3-0047-B383-69404EACB3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 y="0"/>
            <a:ext cx="24437772" cy="13716000"/>
          </a:xfrm>
          <a:prstGeom prst="rect">
            <a:avLst/>
          </a:prstGeom>
        </p:spPr>
      </p:pic>
      <p:sp>
        <p:nvSpPr>
          <p:cNvPr id="8" name="Title">
            <a:extLst>
              <a:ext uri="{FF2B5EF4-FFF2-40B4-BE49-F238E27FC236}">
                <a16:creationId xmlns:a16="http://schemas.microsoft.com/office/drawing/2014/main" id="{F6EEF3B7-1A42-4949-9E4E-287DD2F39EEA}"/>
              </a:ext>
            </a:extLst>
          </p:cNvPr>
          <p:cNvSpPr>
            <a:spLocks noGrp="1"/>
          </p:cNvSpPr>
          <p:nvPr>
            <p:ph type="title"/>
          </p:nvPr>
        </p:nvSpPr>
        <p:spPr>
          <a:xfrm>
            <a:off x="560905" y="536448"/>
            <a:ext cx="11047390" cy="11452352"/>
          </a:xfrm>
        </p:spPr>
        <p:txBody>
          <a:bodyPr/>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9" name="Footer Placeholder">
            <a:extLst>
              <a:ext uri="{FF2B5EF4-FFF2-40B4-BE49-F238E27FC236}">
                <a16:creationId xmlns:a16="http://schemas.microsoft.com/office/drawing/2014/main" id="{CE443607-A076-2445-8F20-2DCAF811E477}"/>
              </a:ext>
            </a:extLst>
          </p:cNvPr>
          <p:cNvSpPr>
            <a:spLocks noGrp="1"/>
          </p:cNvSpPr>
          <p:nvPr>
            <p:ph type="ftr" sz="quarter" idx="10"/>
          </p:nvPr>
        </p:nvSpPr>
        <p:spPr>
          <a:xfrm>
            <a:off x="609858" y="12767737"/>
            <a:ext cx="10974055" cy="444498"/>
          </a:xfrm>
        </p:spPr>
        <p:txBody>
          <a:bodyPr/>
          <a:lstStyle/>
          <a:p>
            <a:r>
              <a:rPr lang="en-US"/>
              <a:t>© 2023 IBM Corporation / The contents of this slide and corresponding discussion are under embargo until announce</a:t>
            </a:r>
          </a:p>
        </p:txBody>
      </p:sp>
      <p:pic>
        <p:nvPicPr>
          <p:cNvPr id="6" name="Picture 5">
            <a:extLst>
              <a:ext uri="{FF2B5EF4-FFF2-40B4-BE49-F238E27FC236}">
                <a16:creationId xmlns:a16="http://schemas.microsoft.com/office/drawing/2014/main" id="{5DBB4A71-D516-B444-9F71-E9E542186E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386422" y="12513474"/>
            <a:ext cx="1405813" cy="560832"/>
          </a:xfrm>
          <a:prstGeom prst="rect">
            <a:avLst/>
          </a:prstGeom>
        </p:spPr>
      </p:pic>
    </p:spTree>
    <p:extLst>
      <p:ext uri="{BB962C8B-B14F-4D97-AF65-F5344CB8AC3E}">
        <p14:creationId xmlns:p14="http://schemas.microsoft.com/office/powerpoint/2010/main" val="39720896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descr="A picture containing floor, day&#10;&#10;Description automatically generated">
            <a:extLst>
              <a:ext uri="{FF2B5EF4-FFF2-40B4-BE49-F238E27FC236}">
                <a16:creationId xmlns:a16="http://schemas.microsoft.com/office/drawing/2014/main" id="{9E9B60BF-08F6-DD79-610F-D8E43C419F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807" y="0"/>
            <a:ext cx="24437982" cy="13716000"/>
          </a:xfrm>
          <a:prstGeom prst="rect">
            <a:avLst/>
          </a:prstGeom>
        </p:spPr>
      </p:pic>
      <p:sp>
        <p:nvSpPr>
          <p:cNvPr id="8" name="Title">
            <a:extLst>
              <a:ext uri="{FF2B5EF4-FFF2-40B4-BE49-F238E27FC236}">
                <a16:creationId xmlns:a16="http://schemas.microsoft.com/office/drawing/2014/main" id="{F6EEF3B7-1A42-4949-9E4E-287DD2F39EEA}"/>
              </a:ext>
            </a:extLst>
          </p:cNvPr>
          <p:cNvSpPr>
            <a:spLocks noGrp="1"/>
          </p:cNvSpPr>
          <p:nvPr>
            <p:ph type="title"/>
          </p:nvPr>
        </p:nvSpPr>
        <p:spPr>
          <a:xfrm>
            <a:off x="560905" y="536448"/>
            <a:ext cx="11047390" cy="11452352"/>
          </a:xfrm>
        </p:spPr>
        <p:txBody>
          <a:bodyPr/>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9" name="Footer Placeholder">
            <a:extLst>
              <a:ext uri="{FF2B5EF4-FFF2-40B4-BE49-F238E27FC236}">
                <a16:creationId xmlns:a16="http://schemas.microsoft.com/office/drawing/2014/main" id="{CE443607-A076-2445-8F20-2DCAF811E477}"/>
              </a:ext>
            </a:extLst>
          </p:cNvPr>
          <p:cNvSpPr>
            <a:spLocks noGrp="1"/>
          </p:cNvSpPr>
          <p:nvPr>
            <p:ph type="ftr" sz="quarter" idx="10"/>
          </p:nvPr>
        </p:nvSpPr>
        <p:spPr>
          <a:xfrm>
            <a:off x="609858" y="12767737"/>
            <a:ext cx="10974055" cy="444498"/>
          </a:xfrm>
        </p:spPr>
        <p:txBody>
          <a:bodyPr/>
          <a:lstStyle/>
          <a:p>
            <a:r>
              <a:rPr lang="en-US"/>
              <a:t>© 2023 IBM Corporation / The contents of this slide and corresponding discussion are under embargo until announce</a:t>
            </a:r>
          </a:p>
        </p:txBody>
      </p:sp>
      <p:pic>
        <p:nvPicPr>
          <p:cNvPr id="11" name="Picture 10">
            <a:extLst>
              <a:ext uri="{FF2B5EF4-FFF2-40B4-BE49-F238E27FC236}">
                <a16:creationId xmlns:a16="http://schemas.microsoft.com/office/drawing/2014/main" id="{E7CC0D2E-1CA6-2C49-914B-E48F29C13D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386422" y="12513474"/>
            <a:ext cx="1405813" cy="560832"/>
          </a:xfrm>
          <a:prstGeom prst="rect">
            <a:avLst/>
          </a:prstGeom>
        </p:spPr>
      </p:pic>
    </p:spTree>
    <p:extLst>
      <p:ext uri="{BB962C8B-B14F-4D97-AF65-F5344CB8AC3E}">
        <p14:creationId xmlns:p14="http://schemas.microsoft.com/office/powerpoint/2010/main" val="35997792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47908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ictograms, 2 wide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2" y="6858000"/>
            <a:ext cx="10099675" cy="513873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6858000"/>
            <a:ext cx="10096500" cy="513873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8" name="Picture Placeholder 12">
            <a:extLst>
              <a:ext uri="{FF2B5EF4-FFF2-40B4-BE49-F238E27FC236}">
                <a16:creationId xmlns:a16="http://schemas.microsoft.com/office/drawing/2014/main" id="{79CF79E9-58BB-513E-43E9-E0BEE12B4583}"/>
              </a:ext>
            </a:extLst>
          </p:cNvPr>
          <p:cNvSpPr>
            <a:spLocks noGrp="1"/>
          </p:cNvSpPr>
          <p:nvPr>
            <p:ph type="pic" sz="quarter" idx="15" hasCustomPrompt="1"/>
          </p:nvPr>
        </p:nvSpPr>
        <p:spPr>
          <a:xfrm>
            <a:off x="576072" y="4956048"/>
            <a:ext cx="1216152" cy="1216152"/>
          </a:xfrm>
        </p:spPr>
        <p:txBody>
          <a:bodyPr anchor="ctr"/>
          <a:lstStyle>
            <a:lvl1pPr algn="ctr">
              <a:defRPr sz="1600"/>
            </a:lvl1pPr>
          </a:lstStyle>
          <a:p>
            <a:r>
              <a:rPr lang="en-US"/>
              <a:t>Pictogram</a:t>
            </a:r>
          </a:p>
        </p:txBody>
      </p:sp>
      <p:sp>
        <p:nvSpPr>
          <p:cNvPr id="9" name="Title 1">
            <a:extLst>
              <a:ext uri="{FF2B5EF4-FFF2-40B4-BE49-F238E27FC236}">
                <a16:creationId xmlns:a16="http://schemas.microsoft.com/office/drawing/2014/main" id="{922459F1-A8D7-D6F0-9077-040A2C23378F}"/>
              </a:ext>
            </a:extLst>
          </p:cNvPr>
          <p:cNvSpPr>
            <a:spLocks noGrp="1"/>
          </p:cNvSpPr>
          <p:nvPr>
            <p:ph type="title"/>
          </p:nvPr>
        </p:nvSpPr>
        <p:spPr>
          <a:xfrm>
            <a:off x="538493" y="383874"/>
            <a:ext cx="14691981" cy="2859087"/>
          </a:xfrm>
        </p:spPr>
        <p:txBody>
          <a:bodyPr rIns="457200"/>
          <a:lstStyle>
            <a:lvl1pPr>
              <a:lnSpc>
                <a:spcPct val="100000"/>
              </a:lnSpc>
              <a:defRPr sz="6400">
                <a:solidFill>
                  <a:schemeClr val="tx2"/>
                </a:solidFill>
              </a:defRPr>
            </a:lvl1pPr>
          </a:lstStyle>
          <a:p>
            <a:r>
              <a:rPr lang="en-US"/>
              <a:t>Click to edit Master title style</a:t>
            </a:r>
          </a:p>
        </p:txBody>
      </p:sp>
      <p:sp>
        <p:nvSpPr>
          <p:cNvPr id="10" name="Picture Placeholder 12">
            <a:extLst>
              <a:ext uri="{FF2B5EF4-FFF2-40B4-BE49-F238E27FC236}">
                <a16:creationId xmlns:a16="http://schemas.microsoft.com/office/drawing/2014/main" id="{FA3EE5FA-E03D-2868-F43C-AED3641C30C5}"/>
              </a:ext>
            </a:extLst>
          </p:cNvPr>
          <p:cNvSpPr>
            <a:spLocks noGrp="1"/>
          </p:cNvSpPr>
          <p:nvPr>
            <p:ph type="pic" sz="quarter" idx="16" hasCustomPrompt="1"/>
          </p:nvPr>
        </p:nvSpPr>
        <p:spPr>
          <a:xfrm>
            <a:off x="12763500" y="4956048"/>
            <a:ext cx="1216152" cy="1216152"/>
          </a:xfrm>
        </p:spPr>
        <p:txBody>
          <a:bodyPr anchor="ctr"/>
          <a:lstStyle>
            <a:lvl1pPr algn="ctr">
              <a:defRPr sz="1600"/>
            </a:lvl1pPr>
          </a:lstStyle>
          <a:p>
            <a:r>
              <a:rPr lang="en-US"/>
              <a:t>Pictogram</a:t>
            </a:r>
          </a:p>
        </p:txBody>
      </p:sp>
      <p:sp>
        <p:nvSpPr>
          <p:cNvPr id="3" name="Footer Placeholder 1">
            <a:extLst>
              <a:ext uri="{FF2B5EF4-FFF2-40B4-BE49-F238E27FC236}">
                <a16:creationId xmlns:a16="http://schemas.microsoft.com/office/drawing/2014/main" id="{4A670BDF-CD12-E7E2-0D14-69CE028ED3DE}"/>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CAFD2C5D-3974-015A-EBB8-84CB326BB0B8}"/>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480683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33600"/>
          </a:xfrm>
        </p:spPr>
        <p:txBody>
          <a:bodyPr/>
          <a:lstStyle>
            <a:lvl1pPr>
              <a:defRPr b="0" i="0">
                <a:latin typeface="IBM Plex Sans Light" panose="020B0403050203000203" pitchFamily="34" charset="0"/>
              </a:defRPr>
            </a:lvl1pPr>
          </a:lstStyle>
          <a:p>
            <a:r>
              <a:rPr lang="en-US"/>
              <a:t>Click to edit Master title style</a:t>
            </a:r>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b="0" i="0">
                <a:latin typeface="IBM Plex Sans Light" panose="020B0403050203000203" pitchFamily="34" charset="0"/>
              </a:defRPr>
            </a:lvl1pPr>
            <a:lvl2pPr marL="0" indent="0">
              <a:spcBef>
                <a:spcPts val="0"/>
              </a:spcBef>
              <a:buNone/>
              <a:defRPr b="0" i="0">
                <a:latin typeface="IBM Plex Sans Light" panose="020B0403050203000203" pitchFamily="34" charset="0"/>
              </a:defRPr>
            </a:lvl2pPr>
            <a:lvl3pPr marL="537626" indent="0">
              <a:buNone/>
              <a:defRPr/>
            </a:lvl3pPr>
            <a:lvl4pPr marL="1159920" indent="0">
              <a:buNone/>
              <a:defRPr/>
            </a:lvl4pPr>
            <a:lvl5pPr marL="1684846" indent="0">
              <a:buNone/>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6" name="Text Placeholder 2"/>
          <p:cNvSpPr>
            <a:spLocks noGrp="1"/>
          </p:cNvSpPr>
          <p:nvPr>
            <p:ph type="body" sz="quarter" idx="12"/>
          </p:nvPr>
        </p:nvSpPr>
        <p:spPr>
          <a:xfrm>
            <a:off x="12778880" y="3316224"/>
            <a:ext cx="10998616" cy="8672576"/>
          </a:xfrm>
        </p:spPr>
        <p:txBody>
          <a:bodyPr/>
          <a:lstStyle>
            <a:lvl1pPr>
              <a:spcBef>
                <a:spcPts val="0"/>
              </a:spcBef>
              <a:defRPr b="0" i="0">
                <a:latin typeface="IBM Plex Sans Light" panose="020B0403050203000203" pitchFamily="34" charset="0"/>
              </a:defRPr>
            </a:lvl1pPr>
            <a:lvl2pPr marL="0" indent="0">
              <a:spcBef>
                <a:spcPts val="0"/>
              </a:spcBef>
              <a:buNone/>
              <a:defRPr b="0" i="0"/>
            </a:lvl2pPr>
            <a:lvl3pPr marL="537626" indent="0">
              <a:buNone/>
              <a:defRPr/>
            </a:lvl3pPr>
            <a:lvl4pPr marL="1159920" indent="0">
              <a:buNone/>
              <a:defRPr/>
            </a:lvl4pPr>
            <a:lvl5pPr marL="1684846" indent="0">
              <a:buNone/>
              <a:defRPr/>
            </a:lvl5pPr>
          </a:lstStyle>
          <a:p>
            <a:pPr lvl="0"/>
            <a:r>
              <a:rPr lang="en-US"/>
              <a:t>Click to edit Master text styles</a:t>
            </a:r>
          </a:p>
          <a:p>
            <a:pPr lvl="0"/>
            <a:r>
              <a:rPr lang="en-US"/>
              <a:t>Second level</a:t>
            </a:r>
          </a:p>
          <a:p>
            <a:pPr lvl="1"/>
            <a:r>
              <a:rPr lang="en-US"/>
              <a:t>Third level</a:t>
            </a:r>
          </a:p>
          <a:p>
            <a:pPr lvl="1"/>
            <a:r>
              <a:rPr lang="en-US"/>
              <a:t>Fourth level</a:t>
            </a:r>
          </a:p>
          <a:p>
            <a:pPr lvl="1"/>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6350113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6" b="0" i="0">
                <a:solidFill>
                  <a:srgbClr val="002D9C"/>
                </a:solidFill>
                <a:latin typeface="IBM Plex Sans" panose="020B05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0" i="0">
                <a:solidFill>
                  <a:srgbClr val="002D9C"/>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2008083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6" b="0" i="0">
                <a:solidFill>
                  <a:srgbClr val="002D9C"/>
                </a:solidFill>
                <a:latin typeface="IBM Plex Sans" panose="020B05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0" i="0">
                <a:solidFill>
                  <a:srgbClr val="002D9C"/>
                </a:solidFill>
                <a:latin typeface="IBM Plex Sans Light" panose="020B0403050203000203" pitchFamily="34" charset="0"/>
              </a:defRPr>
            </a:lvl1pPr>
          </a:lstStyle>
          <a:p>
            <a:pPr lvl="0"/>
            <a:r>
              <a:rPr lang="en-US"/>
              <a:t>Click to edit Master text styles</a:t>
            </a:r>
          </a:p>
        </p:txBody>
      </p:sp>
      <p:sp>
        <p:nvSpPr>
          <p:cNvPr id="7" name="Picture Placeholder"/>
          <p:cNvSpPr>
            <a:spLocks noGrp="1"/>
          </p:cNvSpPr>
          <p:nvPr>
            <p:ph type="pic" sz="quarter" idx="13"/>
          </p:nvPr>
        </p:nvSpPr>
        <p:spPr>
          <a:xfrm>
            <a:off x="12193587" y="0"/>
            <a:ext cx="12193588" cy="13716000"/>
          </a:xfrm>
        </p:spPr>
        <p:txBody>
          <a:bodyPr lIns="91440" tIns="91440" rIns="91440" bIns="91440"/>
          <a:lstStyle>
            <a:lvl1pPr>
              <a:defRPr baseline="0"/>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7158175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365813" y="243840"/>
            <a:ext cx="23411506" cy="11744960"/>
          </a:xfrm>
        </p:spPr>
        <p:txBody>
          <a:bodyPr/>
          <a:lstStyle>
            <a:lvl1pPr>
              <a:defRPr sz="25600" b="0" i="0">
                <a:solidFill>
                  <a:srgbClr val="002D9C"/>
                </a:solidFill>
                <a:latin typeface="IBM Plex Sans Light" panose="020B0403050203000203" pitchFamily="34" charset="0"/>
              </a:defRPr>
            </a:lvl1pPr>
          </a:lstStyle>
          <a:p>
            <a:r>
              <a:rPr lang="en-US"/>
              <a:t>Click to edit Master title style</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8246431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10" y="536448"/>
            <a:ext cx="14835357" cy="11452352"/>
          </a:xfrm>
        </p:spPr>
        <p:txBody>
          <a:bodyPr/>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8137643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12778880" y="536448"/>
            <a:ext cx="10998616" cy="11452352"/>
          </a:xfrm>
        </p:spPr>
        <p:txBody>
          <a:bodyPr/>
          <a:lstStyle>
            <a:lvl1pPr>
              <a:defRPr b="0" i="0">
                <a:solidFill>
                  <a:srgbClr val="001141"/>
                </a:solidFill>
                <a:latin typeface="IBM Plex Sans Light" panose="020B0403050203000203" pitchFamily="34" charset="0"/>
              </a:defRPr>
            </a:lvl1pPr>
            <a:lvl2pPr>
              <a:defRPr b="0" i="0">
                <a:solidFill>
                  <a:srgbClr val="001141"/>
                </a:solidFill>
                <a:latin typeface="IBM Plex Sans Light" panose="020B0403050203000203" pitchFamily="34" charset="0"/>
              </a:defRPr>
            </a:lvl2pPr>
            <a:lvl3pPr>
              <a:defRPr b="0" i="0">
                <a:solidFill>
                  <a:srgbClr val="001141"/>
                </a:solidFill>
                <a:latin typeface="IBM Plex Sans Light" panose="020B0403050203000203" pitchFamily="34" charset="0"/>
              </a:defRPr>
            </a:lvl3pPr>
            <a:lvl4pPr>
              <a:defRPr b="0" i="0">
                <a:solidFill>
                  <a:srgbClr val="001141"/>
                </a:solidFill>
                <a:latin typeface="IBM Plex Sans Light" panose="020B0403050203000203" pitchFamily="34" charset="0"/>
              </a:defRPr>
            </a:lvl4pPr>
            <a:lvl5pP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3328107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8" name="Text Placeholder 1"/>
          <p:cNvSpPr>
            <a:spLocks noGrp="1"/>
          </p:cNvSpPr>
          <p:nvPr>
            <p:ph type="body" sz="quarter" idx="13"/>
          </p:nvPr>
        </p:nvSpPr>
        <p:spPr>
          <a:xfrm>
            <a:off x="585292" y="3316224"/>
            <a:ext cx="10998616"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sz="quarter" idx="12"/>
          </p:nvPr>
        </p:nvSpPr>
        <p:spPr>
          <a:xfrm>
            <a:off x="12778885" y="3316224"/>
            <a:ext cx="10998434"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043581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7" name="Content Placeholder"/>
          <p:cNvSpPr>
            <a:spLocks noGrp="1"/>
          </p:cNvSpPr>
          <p:nvPr>
            <p:ph sz="quarter" idx="13"/>
          </p:nvPr>
        </p:nvSpPr>
        <p:spPr>
          <a:xfrm>
            <a:off x="560905" y="3243072"/>
            <a:ext cx="11047390" cy="8745728"/>
          </a:xfrm>
        </p:spPr>
        <p:txBody>
          <a:bodyPr/>
          <a:lstStyle>
            <a:lvl1pPr>
              <a:defRPr sz="6400" b="0" i="0">
                <a:latin typeface="IBM Plex Sans Light" panose="020B0403050203000203" pitchFamily="34" charset="0"/>
              </a:defRPr>
            </a:lvl1pPr>
          </a:lstStyle>
          <a:p>
            <a:pPr lvl="0"/>
            <a:r>
              <a:rPr lang="en-US"/>
              <a:t>Click to edit Master text styles</a:t>
            </a:r>
          </a:p>
        </p:txBody>
      </p:sp>
      <p:sp>
        <p:nvSpPr>
          <p:cNvPr id="6" name="Text Placeholder"/>
          <p:cNvSpPr>
            <a:spLocks noGrp="1"/>
          </p:cNvSpPr>
          <p:nvPr>
            <p:ph type="body" sz="quarter" idx="12"/>
          </p:nvPr>
        </p:nvSpPr>
        <p:spPr>
          <a:xfrm>
            <a:off x="12778880" y="3316224"/>
            <a:ext cx="10998616"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3433858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1"/>
          <p:cNvSpPr>
            <a:spLocks noGrp="1"/>
          </p:cNvSpPr>
          <p:nvPr>
            <p:ph type="body" sz="quarter" idx="12"/>
          </p:nvPr>
        </p:nvSpPr>
        <p:spPr>
          <a:xfrm>
            <a:off x="585292"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3"/>
          </p:nvPr>
        </p:nvSpPr>
        <p:spPr>
          <a:xfrm>
            <a:off x="6682086"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12778880"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5"/>
          </p:nvPr>
        </p:nvSpPr>
        <p:spPr>
          <a:xfrm>
            <a:off x="18875674"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8560752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text (3 columns)">
    <p:spTree>
      <p:nvGrpSpPr>
        <p:cNvPr id="1" name=""/>
        <p:cNvGrpSpPr/>
        <p:nvPr/>
      </p:nvGrpSpPr>
      <p:grpSpPr>
        <a:xfrm>
          <a:off x="0" y="0"/>
          <a:ext cx="0" cy="0"/>
          <a:chOff x="0" y="0"/>
          <a:chExt cx="0" cy="0"/>
        </a:xfrm>
      </p:grpSpPr>
      <p:sp>
        <p:nvSpPr>
          <p:cNvPr id="6" name="Text Placeholder 1"/>
          <p:cNvSpPr>
            <a:spLocks noGrp="1"/>
          </p:cNvSpPr>
          <p:nvPr>
            <p:ph type="body" sz="quarter" idx="12"/>
          </p:nvPr>
        </p:nvSpPr>
        <p:spPr>
          <a:xfrm>
            <a:off x="585290"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3"/>
          </p:nvPr>
        </p:nvSpPr>
        <p:spPr>
          <a:xfrm>
            <a:off x="8245620"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15905945"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9" name="Title">
            <a:extLst>
              <a:ext uri="{FF2B5EF4-FFF2-40B4-BE49-F238E27FC236}">
                <a16:creationId xmlns:a16="http://schemas.microsoft.com/office/drawing/2014/main" id="{9F096B5E-C5C5-42AE-A9CF-D2B3550A42B9}"/>
              </a:ext>
            </a:extLst>
          </p:cNvPr>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Tree>
    <p:extLst>
      <p:ext uri="{BB962C8B-B14F-4D97-AF65-F5344CB8AC3E}">
        <p14:creationId xmlns:p14="http://schemas.microsoft.com/office/powerpoint/2010/main" val="2348546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ection,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5"/>
            <a:ext cx="11050589" cy="2229691"/>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1" y="5649438"/>
            <a:ext cx="6976872" cy="5143499"/>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8705849" y="5649438"/>
            <a:ext cx="6976872" cy="5143499"/>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6835628" y="5649438"/>
            <a:ext cx="6976872" cy="5143499"/>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3" name="Straight Connector 2">
            <a:extLst>
              <a:ext uri="{FF2B5EF4-FFF2-40B4-BE49-F238E27FC236}">
                <a16:creationId xmlns:a16="http://schemas.microsoft.com/office/drawing/2014/main" id="{DD0490D2-C450-EA05-A628-8CDD83FB950C}"/>
              </a:ext>
            </a:extLst>
          </p:cNvPr>
          <p:cNvCxnSpPr>
            <a:cxnSpLocks/>
          </p:cNvCxnSpPr>
          <p:nvPr userDrawn="1"/>
        </p:nvCxnSpPr>
        <p:spPr bwMode="auto">
          <a:xfrm>
            <a:off x="8129396" y="5649438"/>
            <a:ext cx="0" cy="63255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DD95C4A-640F-44BD-E7DB-7952B40B47EA}"/>
              </a:ext>
            </a:extLst>
          </p:cNvPr>
          <p:cNvCxnSpPr>
            <a:cxnSpLocks/>
          </p:cNvCxnSpPr>
          <p:nvPr userDrawn="1"/>
        </p:nvCxnSpPr>
        <p:spPr bwMode="auto">
          <a:xfrm>
            <a:off x="16259174" y="5649438"/>
            <a:ext cx="0" cy="63473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1">
            <a:extLst>
              <a:ext uri="{FF2B5EF4-FFF2-40B4-BE49-F238E27FC236}">
                <a16:creationId xmlns:a16="http://schemas.microsoft.com/office/drawing/2014/main" id="{86080BDB-2578-19DC-62DC-21A64E466A93}"/>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7" name="TextBox 6">
            <a:extLst>
              <a:ext uri="{FF2B5EF4-FFF2-40B4-BE49-F238E27FC236}">
                <a16:creationId xmlns:a16="http://schemas.microsoft.com/office/drawing/2014/main" id="{A15204DA-CECD-F7CE-4C91-433F3390E2D0}"/>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194529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8" name="Text Placeholder"/>
          <p:cNvSpPr>
            <a:spLocks noGrp="1"/>
          </p:cNvSpPr>
          <p:nvPr>
            <p:ph type="body" sz="quarter" idx="13"/>
          </p:nvPr>
        </p:nvSpPr>
        <p:spPr>
          <a:xfrm>
            <a:off x="585292" y="3316224"/>
            <a:ext cx="10998616"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0106529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1"/>
          <p:cNvSpPr>
            <a:spLocks noGrp="1"/>
          </p:cNvSpPr>
          <p:nvPr>
            <p:ph type="body" sz="quarter" idx="12"/>
          </p:nvPr>
        </p:nvSpPr>
        <p:spPr>
          <a:xfrm>
            <a:off x="12778880" y="536448"/>
            <a:ext cx="4901822" cy="11452352"/>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3"/>
          </p:nvPr>
        </p:nvSpPr>
        <p:spPr>
          <a:xfrm>
            <a:off x="18875674" y="536448"/>
            <a:ext cx="4901822" cy="11452352"/>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544302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12282" y="0"/>
            <a:ext cx="12193588" cy="13716000"/>
          </a:xfrm>
          <a:prstGeom prst="rect">
            <a:avLst/>
          </a:prstGeom>
          <a:solidFill>
            <a:srgbClr val="E0E0E0"/>
          </a:solidFill>
        </p:spPr>
        <p:txBody>
          <a:bodyPr wrap="square" lIns="0" tIns="0" rIns="0" bIns="0" rtlCol="0" anchor="ctr">
            <a:noAutofit/>
          </a:bodyPr>
          <a:lstStyle/>
          <a:p>
            <a:pPr algn="ctr"/>
            <a:endParaRPr lang="en-US" sz="3200" b="0" i="0">
              <a:solidFill>
                <a:srgbClr val="FFFFFF"/>
              </a:solidFill>
              <a:latin typeface="IBM Plex Sans" panose="020B0503050203000203" pitchFamily="34" charset="0"/>
              <a:cs typeface="Arial"/>
            </a:endParaRPr>
          </a:p>
        </p:txBody>
      </p:sp>
      <p:sp>
        <p:nvSpPr>
          <p:cNvPr id="2" name="Title"/>
          <p:cNvSpPr>
            <a:spLocks noGrp="1"/>
          </p:cNvSpPr>
          <p:nvPr>
            <p:ph type="title"/>
          </p:nvPr>
        </p:nvSpPr>
        <p:spPr>
          <a:xfrm>
            <a:off x="560910" y="536448"/>
            <a:ext cx="11047208" cy="11452352"/>
          </a:xfrm>
        </p:spPr>
        <p:txBody>
          <a:bodyPr/>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12778880" y="536448"/>
            <a:ext cx="10998616" cy="11452352"/>
          </a:xfrm>
        </p:spPr>
        <p:txBody>
          <a:bodyPr/>
          <a:lstStyle>
            <a:lvl1pPr>
              <a:buClr>
                <a:schemeClr val="bg1"/>
              </a:buClr>
              <a:defRPr b="0" i="0">
                <a:solidFill>
                  <a:srgbClr val="001141"/>
                </a:solidFill>
                <a:latin typeface="IBM Plex Sans Light" panose="020B0403050203000203" pitchFamily="34" charset="0"/>
              </a:defRPr>
            </a:lvl1pPr>
            <a:lvl2pPr>
              <a:buClr>
                <a:schemeClr val="bg1"/>
              </a:buClr>
              <a:defRPr b="0" i="0">
                <a:solidFill>
                  <a:srgbClr val="001141"/>
                </a:solidFill>
                <a:latin typeface="IBM Plex Sans Light" panose="020B0403050203000203" pitchFamily="34" charset="0"/>
              </a:defRPr>
            </a:lvl2pPr>
            <a:lvl3pPr>
              <a:buClr>
                <a:schemeClr val="bg1"/>
              </a:buClr>
              <a:defRPr b="0" i="0">
                <a:solidFill>
                  <a:srgbClr val="001141"/>
                </a:solidFill>
                <a:latin typeface="IBM Plex Sans Light" panose="020B0403050203000203" pitchFamily="34" charset="0"/>
              </a:defRPr>
            </a:lvl3pPr>
            <a:lvl4pPr>
              <a:buClr>
                <a:schemeClr val="bg1"/>
              </a:buClr>
              <a:defRPr b="0" i="0">
                <a:solidFill>
                  <a:srgbClr val="001141"/>
                </a:solidFill>
                <a:latin typeface="IBM Plex Sans Light" panose="020B0403050203000203" pitchFamily="34" charset="0"/>
              </a:defRPr>
            </a:lvl4pPr>
            <a:lvl5pPr>
              <a:buClr>
                <a:schemeClr val="bg1"/>
              </a:buCl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630099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b="0" i="0">
                <a:latin typeface="IBM Plex Sans Light" panose="020B0403050203000203" pitchFamily="34" charset="0"/>
              </a:defRPr>
            </a:lvl1pPr>
          </a:lstStyle>
          <a:p>
            <a:r>
              <a:rPr lang="en-US"/>
              <a:t>Click to edit Master title style</a:t>
            </a:r>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2957562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b="0" i="0">
                <a:latin typeface="IBM Plex Sans Light" panose="020B0403050203000203" pitchFamily="34" charset="0"/>
              </a:defRPr>
            </a:lvl1pPr>
          </a:lstStyle>
          <a:p>
            <a:r>
              <a:rPr lang="en-US"/>
              <a:t>Click to edit Master title style</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828153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3" name="Footer Placeholder">
            <a:extLst>
              <a:ext uri="{FF2B5EF4-FFF2-40B4-BE49-F238E27FC236}">
                <a16:creationId xmlns:a16="http://schemas.microsoft.com/office/drawing/2014/main" id="{3298067C-FA18-F28B-E3BC-124388154461}"/>
              </a:ext>
            </a:extLst>
          </p:cNvPr>
          <p:cNvSpPr>
            <a:spLocks noGrp="1"/>
          </p:cNvSpPr>
          <p:nvPr>
            <p:ph type="ftr" sz="quarter" idx="10"/>
          </p:nvPr>
        </p:nvSpPr>
        <p:spPr>
          <a:xfrm>
            <a:off x="609858" y="12767737"/>
            <a:ext cx="10974055" cy="444498"/>
          </a:xfrm>
        </p:spPr>
        <p:txBody>
          <a:bodyPr/>
          <a:lstStyle/>
          <a:p>
            <a:r>
              <a:rPr lang="en-US"/>
              <a:t>© 2023 IBM Corporation / The contents of this slide and corresponding discussion are under embargo until announce</a:t>
            </a:r>
          </a:p>
        </p:txBody>
      </p:sp>
    </p:spTree>
    <p:extLst>
      <p:ext uri="{BB962C8B-B14F-4D97-AF65-F5344CB8AC3E}">
        <p14:creationId xmlns:p14="http://schemas.microsoft.com/office/powerpoint/2010/main" val="14572902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8" name="Text Placeholder"/>
          <p:cNvSpPr>
            <a:spLocks noGrp="1"/>
          </p:cNvSpPr>
          <p:nvPr>
            <p:ph type="body" sz="quarter" idx="13"/>
          </p:nvPr>
        </p:nvSpPr>
        <p:spPr>
          <a:xfrm>
            <a:off x="585292" y="3316224"/>
            <a:ext cx="10998616"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p:cNvSpPr>
            <a:spLocks noGrp="1"/>
          </p:cNvSpPr>
          <p:nvPr>
            <p:ph sz="quarter" idx="17"/>
          </p:nvPr>
        </p:nvSpPr>
        <p:spPr>
          <a:xfrm>
            <a:off x="12193587" y="0"/>
            <a:ext cx="6096794" cy="6858000"/>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2" name="Content Placeholder 3"/>
          <p:cNvSpPr>
            <a:spLocks noGrp="1"/>
          </p:cNvSpPr>
          <p:nvPr>
            <p:ph sz="quarter" idx="19"/>
          </p:nvPr>
        </p:nvSpPr>
        <p:spPr>
          <a:xfrm>
            <a:off x="12193587" y="6853770"/>
            <a:ext cx="12193588" cy="6862232"/>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rgbClr val="001141"/>
                </a:solidFill>
              </a:defRPr>
            </a:lvl1pPr>
          </a:lstStyle>
          <a:p>
            <a:fld id="{59395FB3-9C97-154F-86B2-7E381B951268}" type="slidenum">
              <a:rPr lang="en-US" smtClean="0"/>
              <a:pPr/>
              <a:t>‹#›</a:t>
            </a:fld>
            <a:endParaRPr lang="en-US"/>
          </a:p>
        </p:txBody>
      </p:sp>
      <p:cxnSp>
        <p:nvCxnSpPr>
          <p:cNvPr id="11" name="Straight Connector 10">
            <a:extLst>
              <a:ext uri="{FF2B5EF4-FFF2-40B4-BE49-F238E27FC236}">
                <a16:creationId xmlns:a16="http://schemas.microsoft.com/office/drawing/2014/main" id="{D7A286A0-055D-A14E-9966-0B49B0816208}"/>
              </a:ext>
            </a:extLst>
          </p:cNvPr>
          <p:cNvCxnSpPr/>
          <p:nvPr userDrawn="1"/>
        </p:nvCxnSpPr>
        <p:spPr bwMode="auto">
          <a:xfrm flipV="1">
            <a:off x="12193588" y="626535"/>
            <a:ext cx="0" cy="11362266"/>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FAD7952C-A4AD-5849-B4E5-EFA61275F702}"/>
              </a:ext>
            </a:extLst>
          </p:cNvPr>
          <p:cNvCxnSpPr>
            <a:cxnSpLocks/>
          </p:cNvCxnSpPr>
          <p:nvPr userDrawn="1"/>
        </p:nvCxnSpPr>
        <p:spPr bwMode="auto">
          <a:xfrm flipV="1">
            <a:off x="18301365" y="626539"/>
            <a:ext cx="0" cy="5645090"/>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9E3B604-571B-B64D-8BF4-C544CEF7FF0E}"/>
              </a:ext>
            </a:extLst>
          </p:cNvPr>
          <p:cNvCxnSpPr>
            <a:cxnSpLocks/>
          </p:cNvCxnSpPr>
          <p:nvPr userDrawn="1"/>
        </p:nvCxnSpPr>
        <p:spPr bwMode="auto">
          <a:xfrm>
            <a:off x="12781299" y="6853768"/>
            <a:ext cx="10974231" cy="0"/>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24516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3588" cy="6858002"/>
          </a:xfrm>
          <a:solidFill>
            <a:schemeClr val="bg1"/>
          </a:solidFill>
        </p:spPr>
        <p:txBody>
          <a:bodyPr lIns="210312" tIns="201168" rIns="228600" bIns="228600"/>
          <a:lstStyle>
            <a:lvl1pPr>
              <a:defRPr b="0" i="0">
                <a:solidFill>
                  <a:srgbClr val="001141"/>
                </a:solidFill>
                <a:latin typeface="IBM Plex Sans Light" panose="020B0403050203000203" pitchFamily="34" charset="0"/>
              </a:defRPr>
            </a:lvl1pPr>
          </a:lstStyle>
          <a:p>
            <a:r>
              <a:rPr lang="en-US"/>
              <a:t>Click to edit Master title style</a:t>
            </a:r>
          </a:p>
        </p:txBody>
      </p:sp>
      <p:sp>
        <p:nvSpPr>
          <p:cNvPr id="6" name="Content Placeholder 1"/>
          <p:cNvSpPr>
            <a:spLocks noGrp="1"/>
          </p:cNvSpPr>
          <p:nvPr>
            <p:ph sz="quarter" idx="17"/>
          </p:nvPr>
        </p:nvSpPr>
        <p:spPr>
          <a:xfrm>
            <a:off x="12193587" y="0"/>
            <a:ext cx="6096794" cy="6858000"/>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7" name="Content Placeholder 3"/>
          <p:cNvSpPr>
            <a:spLocks noGrp="1"/>
          </p:cNvSpPr>
          <p:nvPr>
            <p:ph sz="quarter" idx="20"/>
          </p:nvPr>
        </p:nvSpPr>
        <p:spPr>
          <a:xfrm>
            <a:off x="0" y="6853770"/>
            <a:ext cx="12193588" cy="686223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4" name="Content Placeholder 4"/>
          <p:cNvSpPr>
            <a:spLocks noGrp="1"/>
          </p:cNvSpPr>
          <p:nvPr>
            <p:ph sz="quarter" idx="19"/>
          </p:nvPr>
        </p:nvSpPr>
        <p:spPr>
          <a:xfrm>
            <a:off x="12193587" y="6853770"/>
            <a:ext cx="12193588" cy="6862232"/>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rgbClr val="001141"/>
                </a:solidFill>
              </a:defRPr>
            </a:lvl1p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rgbClr val="001141"/>
                </a:solidFill>
              </a:defRPr>
            </a:lvl1pPr>
          </a:lstStyle>
          <a:p>
            <a:fld id="{59395FB3-9C97-154F-86B2-7E381B951268}" type="slidenum">
              <a:rPr lang="en-US" smtClean="0"/>
              <a:pPr/>
              <a:t>‹#›</a:t>
            </a:fld>
            <a:endParaRPr lang="en-US"/>
          </a:p>
        </p:txBody>
      </p:sp>
      <p:cxnSp>
        <p:nvCxnSpPr>
          <p:cNvPr id="12" name="Straight Connector 11">
            <a:extLst>
              <a:ext uri="{FF2B5EF4-FFF2-40B4-BE49-F238E27FC236}">
                <a16:creationId xmlns:a16="http://schemas.microsoft.com/office/drawing/2014/main" id="{DCDA63E8-87F4-A346-B578-5CA1F28CE9E1}"/>
              </a:ext>
            </a:extLst>
          </p:cNvPr>
          <p:cNvCxnSpPr/>
          <p:nvPr userDrawn="1"/>
        </p:nvCxnSpPr>
        <p:spPr bwMode="auto">
          <a:xfrm flipV="1">
            <a:off x="12193588" y="626535"/>
            <a:ext cx="0" cy="11362266"/>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FA06B83-A9FF-8F43-8A1D-0367946F5A3B}"/>
              </a:ext>
            </a:extLst>
          </p:cNvPr>
          <p:cNvCxnSpPr>
            <a:cxnSpLocks/>
          </p:cNvCxnSpPr>
          <p:nvPr userDrawn="1"/>
        </p:nvCxnSpPr>
        <p:spPr bwMode="auto">
          <a:xfrm>
            <a:off x="609682" y="6853768"/>
            <a:ext cx="10974231" cy="0"/>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91DAFDE-5076-384A-A34D-E549E8B38FC6}"/>
              </a:ext>
            </a:extLst>
          </p:cNvPr>
          <p:cNvCxnSpPr>
            <a:cxnSpLocks/>
          </p:cNvCxnSpPr>
          <p:nvPr userDrawn="1"/>
        </p:nvCxnSpPr>
        <p:spPr bwMode="auto">
          <a:xfrm>
            <a:off x="12781299" y="6853768"/>
            <a:ext cx="10974231" cy="0"/>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A04694D-3226-4D40-AE2F-E5708816B9D6}"/>
              </a:ext>
            </a:extLst>
          </p:cNvPr>
          <p:cNvCxnSpPr>
            <a:cxnSpLocks/>
          </p:cNvCxnSpPr>
          <p:nvPr userDrawn="1"/>
        </p:nvCxnSpPr>
        <p:spPr bwMode="auto">
          <a:xfrm flipV="1">
            <a:off x="18301365" y="626539"/>
            <a:ext cx="0" cy="5645090"/>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5315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2"/>
          </a:xfrm>
          <a:noFill/>
        </p:spPr>
        <p:txBody>
          <a:bodyPr lIns="182880" tIns="164592" rIns="228600" bIns="228600"/>
          <a:lstStyle>
            <a:lvl1pPr>
              <a:defRPr sz="12800" b="0" i="0">
                <a:latin typeface="IBM Plex Sans Light" panose="020B0403050203000203" pitchFamily="34" charset="0"/>
              </a:defRPr>
            </a:lvl1pPr>
          </a:lstStyle>
          <a:p>
            <a:r>
              <a:rPr lang="en-US"/>
              <a:t>Click to edit Master title style</a:t>
            </a:r>
          </a:p>
        </p:txBody>
      </p:sp>
      <p:sp>
        <p:nvSpPr>
          <p:cNvPr id="13" name="Content Placeholder 1"/>
          <p:cNvSpPr>
            <a:spLocks noGrp="1"/>
          </p:cNvSpPr>
          <p:nvPr>
            <p:ph sz="quarter" idx="20"/>
          </p:nvPr>
        </p:nvSpPr>
        <p:spPr>
          <a:xfrm>
            <a:off x="0" y="6853770"/>
            <a:ext cx="6096794" cy="686223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2" name="Content Placeholder 2"/>
          <p:cNvSpPr>
            <a:spLocks noGrp="1"/>
          </p:cNvSpPr>
          <p:nvPr>
            <p:ph sz="quarter" idx="19"/>
          </p:nvPr>
        </p:nvSpPr>
        <p:spPr>
          <a:xfrm>
            <a:off x="6096796" y="6853770"/>
            <a:ext cx="6096794" cy="6862232"/>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9" name="Content Placeholder 3"/>
          <p:cNvSpPr>
            <a:spLocks noGrp="1"/>
          </p:cNvSpPr>
          <p:nvPr>
            <p:ph sz="quarter" idx="17"/>
          </p:nvPr>
        </p:nvSpPr>
        <p:spPr>
          <a:xfrm>
            <a:off x="12193587" y="6853767"/>
            <a:ext cx="6096794" cy="6862234"/>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0" name="Content Placeholder 4"/>
          <p:cNvSpPr>
            <a:spLocks noGrp="1"/>
          </p:cNvSpPr>
          <p:nvPr>
            <p:ph sz="quarter" idx="18"/>
          </p:nvPr>
        </p:nvSpPr>
        <p:spPr>
          <a:xfrm>
            <a:off x="18290381" y="6853767"/>
            <a:ext cx="6096794" cy="6862234"/>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rgbClr val="001141"/>
                </a:solidFill>
              </a:defRPr>
            </a:lvl1p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738373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boxes (1 large, 3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2"/>
          </a:xfrm>
          <a:noFill/>
        </p:spPr>
        <p:txBody>
          <a:bodyPr lIns="182880" tIns="164592" rIns="228600" bIns="228600"/>
          <a:lstStyle>
            <a:lvl1pPr>
              <a:defRPr sz="12800" b="0" i="0">
                <a:latin typeface="IBM Plex Sans Light" panose="020B0403050203000203" pitchFamily="34" charset="0"/>
              </a:defRPr>
            </a:lvl1pPr>
          </a:lstStyle>
          <a:p>
            <a:r>
              <a:rPr lang="en-US"/>
              <a:t>Click to edit Master title style</a:t>
            </a:r>
          </a:p>
        </p:txBody>
      </p:sp>
      <p:sp>
        <p:nvSpPr>
          <p:cNvPr id="13" name="Content Placeholder 1"/>
          <p:cNvSpPr>
            <a:spLocks noGrp="1"/>
          </p:cNvSpPr>
          <p:nvPr>
            <p:ph sz="quarter" idx="20"/>
          </p:nvPr>
        </p:nvSpPr>
        <p:spPr>
          <a:xfrm>
            <a:off x="0" y="6853770"/>
            <a:ext cx="8096542" cy="686223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2" name="Content Placeholder 2"/>
          <p:cNvSpPr>
            <a:spLocks noGrp="1"/>
          </p:cNvSpPr>
          <p:nvPr>
            <p:ph sz="quarter" idx="19"/>
          </p:nvPr>
        </p:nvSpPr>
        <p:spPr>
          <a:xfrm>
            <a:off x="8142170" y="6853770"/>
            <a:ext cx="8096542" cy="6862232"/>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10" name="Content Placeholder 4"/>
          <p:cNvSpPr>
            <a:spLocks noGrp="1"/>
          </p:cNvSpPr>
          <p:nvPr>
            <p:ph sz="quarter" idx="18"/>
          </p:nvPr>
        </p:nvSpPr>
        <p:spPr>
          <a:xfrm>
            <a:off x="16284342" y="6853767"/>
            <a:ext cx="8096542" cy="6862234"/>
          </a:xfrm>
          <a:solidFill>
            <a:schemeClr val="bg1"/>
          </a:solidFill>
          <a:ln>
            <a:noFill/>
          </a:ln>
        </p:spPr>
        <p:txBody>
          <a:bodyPr lIns="219456" tIns="201168" rIns="228600" bIns="228600"/>
          <a:lstStyle>
            <a:lvl1pPr>
              <a:defRPr b="0" i="0">
                <a:solidFill>
                  <a:srgbClr val="00114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rgbClr val="001141"/>
                </a:solidFill>
              </a:defRPr>
            </a:lvl1p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12009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ograms,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5"/>
            <a:ext cx="11050589" cy="2229691"/>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1" y="6782092"/>
            <a:ext cx="6976872" cy="5143499"/>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8705849" y="6782092"/>
            <a:ext cx="6976872" cy="5143499"/>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6835628" y="6782092"/>
            <a:ext cx="6976872" cy="5143499"/>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9" name="Picture Placeholder 12">
            <a:extLst>
              <a:ext uri="{FF2B5EF4-FFF2-40B4-BE49-F238E27FC236}">
                <a16:creationId xmlns:a16="http://schemas.microsoft.com/office/drawing/2014/main" id="{3D239E8C-BDAD-3BA7-69BA-6E9D9922A765}"/>
              </a:ext>
            </a:extLst>
          </p:cNvPr>
          <p:cNvSpPr>
            <a:spLocks noGrp="1"/>
          </p:cNvSpPr>
          <p:nvPr>
            <p:ph type="pic" sz="quarter" idx="18" hasCustomPrompt="1"/>
          </p:nvPr>
        </p:nvSpPr>
        <p:spPr>
          <a:xfrm>
            <a:off x="8705849" y="4880140"/>
            <a:ext cx="1216152" cy="1216152"/>
          </a:xfrm>
        </p:spPr>
        <p:txBody>
          <a:bodyPr anchor="ctr"/>
          <a:lstStyle>
            <a:lvl1pPr algn="ctr">
              <a:defRPr sz="1600"/>
            </a:lvl1pPr>
          </a:lstStyle>
          <a:p>
            <a:r>
              <a:rPr lang="en-US"/>
              <a:t>Pictogram</a:t>
            </a:r>
          </a:p>
        </p:txBody>
      </p:sp>
      <p:sp>
        <p:nvSpPr>
          <p:cNvPr id="10" name="Picture Placeholder 12">
            <a:extLst>
              <a:ext uri="{FF2B5EF4-FFF2-40B4-BE49-F238E27FC236}">
                <a16:creationId xmlns:a16="http://schemas.microsoft.com/office/drawing/2014/main" id="{78F2607C-C2D8-FFBC-278F-61D7DB611750}"/>
              </a:ext>
            </a:extLst>
          </p:cNvPr>
          <p:cNvSpPr>
            <a:spLocks noGrp="1"/>
          </p:cNvSpPr>
          <p:nvPr>
            <p:ph type="pic" sz="quarter" idx="19" hasCustomPrompt="1"/>
          </p:nvPr>
        </p:nvSpPr>
        <p:spPr>
          <a:xfrm>
            <a:off x="16835628" y="4880140"/>
            <a:ext cx="1216152" cy="1216152"/>
          </a:xfrm>
        </p:spPr>
        <p:txBody>
          <a:bodyPr anchor="ctr"/>
          <a:lstStyle>
            <a:lvl1pPr algn="ctr">
              <a:defRPr sz="1600"/>
            </a:lvl1pPr>
          </a:lstStyle>
          <a:p>
            <a:r>
              <a:rPr lang="en-US"/>
              <a:t>Pictogram</a:t>
            </a:r>
          </a:p>
        </p:txBody>
      </p:sp>
      <p:sp>
        <p:nvSpPr>
          <p:cNvPr id="15" name="Picture Placeholder 12">
            <a:extLst>
              <a:ext uri="{FF2B5EF4-FFF2-40B4-BE49-F238E27FC236}">
                <a16:creationId xmlns:a16="http://schemas.microsoft.com/office/drawing/2014/main" id="{E646E100-F22C-3F1E-673A-CE8E02105E6C}"/>
              </a:ext>
            </a:extLst>
          </p:cNvPr>
          <p:cNvSpPr>
            <a:spLocks noGrp="1"/>
          </p:cNvSpPr>
          <p:nvPr>
            <p:ph type="pic" sz="quarter" idx="21" hasCustomPrompt="1"/>
          </p:nvPr>
        </p:nvSpPr>
        <p:spPr>
          <a:xfrm>
            <a:off x="576072" y="4880140"/>
            <a:ext cx="1216152" cy="1216152"/>
          </a:xfrm>
        </p:spPr>
        <p:txBody>
          <a:bodyPr anchor="ctr"/>
          <a:lstStyle>
            <a:lvl1pPr algn="ctr">
              <a:defRPr sz="1600"/>
            </a:lvl1pPr>
          </a:lstStyle>
          <a:p>
            <a:r>
              <a:rPr lang="en-US"/>
              <a:t>Pictogram</a:t>
            </a:r>
          </a:p>
        </p:txBody>
      </p:sp>
      <p:sp>
        <p:nvSpPr>
          <p:cNvPr id="4" name="Footer Placeholder 1">
            <a:extLst>
              <a:ext uri="{FF2B5EF4-FFF2-40B4-BE49-F238E27FC236}">
                <a16:creationId xmlns:a16="http://schemas.microsoft.com/office/drawing/2014/main" id="{48176892-FFF9-AD2F-96B8-DCCD56B20546}"/>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5A16FF4A-7B4F-AC5D-FA6F-4D99F2204F19}"/>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015165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2"/>
          </a:solidFill>
        </p:spPr>
        <p:txBody>
          <a:bodyPr lIns="210312" tIns="201168" rIns="228600" bIns="228600"/>
          <a:lstStyle>
            <a:lvl1pPr>
              <a:defRPr b="0" i="0">
                <a:solidFill>
                  <a:schemeClr val="tx1"/>
                </a:solidFill>
                <a:latin typeface="IBM Plex Sans Light" panose="020B0403050203000203" pitchFamily="34" charset="0"/>
              </a:defRPr>
            </a:lvl1pPr>
          </a:lstStyle>
          <a:p>
            <a:r>
              <a:rPr lang="en-US"/>
              <a:t>Click to edit Master title style</a:t>
            </a:r>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7573870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6" name="Text Placeholder"/>
          <p:cNvSpPr>
            <a:spLocks noGrp="1"/>
          </p:cNvSpPr>
          <p:nvPr>
            <p:ph type="body" sz="quarter" idx="12"/>
          </p:nvPr>
        </p:nvSpPr>
        <p:spPr>
          <a:xfrm>
            <a:off x="-6" y="6858000"/>
            <a:ext cx="6096802" cy="6858000"/>
          </a:xfrm>
          <a:solidFill>
            <a:schemeClr val="tx2"/>
          </a:solidFill>
        </p:spPr>
        <p:txBody>
          <a:bodyPr lIns="219456" tIns="201168" rIns="228600" bIns="228600"/>
          <a:lstStyle>
            <a:lvl1pPr>
              <a:buClr>
                <a:schemeClr val="tx1"/>
              </a:buClr>
              <a:defRPr b="0" i="0">
                <a:solidFill>
                  <a:srgbClr val="001141"/>
                </a:solidFill>
                <a:latin typeface="IBM Plex Sans Light" panose="020B0403050203000203" pitchFamily="34" charset="0"/>
              </a:defRPr>
            </a:lvl1pPr>
            <a:lvl2pPr>
              <a:buClr>
                <a:schemeClr val="tx1"/>
              </a:buClr>
              <a:defRPr sz="2666" b="0" i="0">
                <a:solidFill>
                  <a:srgbClr val="001141"/>
                </a:solidFill>
                <a:latin typeface="IBM Plex Sans Light" panose="020B0403050203000203" pitchFamily="34" charset="0"/>
              </a:defRPr>
            </a:lvl2pPr>
            <a:lvl3pPr>
              <a:buClr>
                <a:schemeClr val="tx1"/>
              </a:buClr>
              <a:defRPr sz="2666" b="0" i="0">
                <a:solidFill>
                  <a:srgbClr val="001141"/>
                </a:solidFill>
                <a:latin typeface="IBM Plex Sans Light" panose="020B0403050203000203" pitchFamily="34" charset="0"/>
              </a:defRPr>
            </a:lvl3pPr>
            <a:lvl4pPr>
              <a:buClr>
                <a:schemeClr val="tx1"/>
              </a:buClr>
              <a:defRPr sz="2666" b="0" i="0">
                <a:solidFill>
                  <a:srgbClr val="001141"/>
                </a:solidFill>
                <a:latin typeface="IBM Plex Sans Light" panose="020B0403050203000203" pitchFamily="34" charset="0"/>
              </a:defRPr>
            </a:lvl4pPr>
            <a:lvl5pPr>
              <a:buClr>
                <a:schemeClr val="tx1"/>
              </a:buClr>
              <a:defRPr sz="2666"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537767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plashimage">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7912722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6096794" cy="13728192"/>
          </a:xfrm>
          <a:solidFill>
            <a:schemeClr val="bg1"/>
          </a:solidFill>
        </p:spPr>
        <p:txBody>
          <a:bodyPr lIns="219456" tIns="201168" rIns="228600" bIns="228600"/>
          <a:lstStyle>
            <a:lvl1pPr>
              <a:buClr>
                <a:schemeClr val="bg1"/>
              </a:buClr>
              <a:defRPr b="0" i="0">
                <a:solidFill>
                  <a:srgbClr val="001141"/>
                </a:solidFill>
                <a:latin typeface="IBM Plex Sans Light" panose="020B0403050203000203" pitchFamily="34" charset="0"/>
              </a:defRPr>
            </a:lvl1pPr>
            <a:lvl2pPr>
              <a:buClr>
                <a:schemeClr val="bg1"/>
              </a:buClr>
              <a:defRPr b="0" i="0">
                <a:solidFill>
                  <a:srgbClr val="001141"/>
                </a:solidFill>
                <a:latin typeface="IBM Plex Sans Light" panose="020B0403050203000203" pitchFamily="34" charset="0"/>
              </a:defRPr>
            </a:lvl2pPr>
            <a:lvl3pPr>
              <a:buClr>
                <a:schemeClr val="bg1"/>
              </a:buClr>
              <a:defRPr b="0" i="0">
                <a:solidFill>
                  <a:srgbClr val="001141"/>
                </a:solidFill>
                <a:latin typeface="IBM Plex Sans Light" panose="020B0403050203000203" pitchFamily="34" charset="0"/>
              </a:defRPr>
            </a:lvl3pPr>
            <a:lvl4pPr>
              <a:buClr>
                <a:schemeClr val="bg1"/>
              </a:buClr>
              <a:defRPr b="0" i="0">
                <a:solidFill>
                  <a:srgbClr val="001141"/>
                </a:solidFill>
                <a:latin typeface="IBM Plex Sans Light" panose="020B0403050203000203" pitchFamily="34" charset="0"/>
              </a:defRPr>
            </a:lvl4pPr>
            <a:lvl5pPr>
              <a:buClr>
                <a:schemeClr val="bg1"/>
              </a:buCl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13"/>
          </p:nvPr>
        </p:nvSpPr>
        <p:spPr>
          <a:xfrm>
            <a:off x="6096794" y="0"/>
            <a:ext cx="6096794" cy="1372819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vl2pPr>
              <a:buClr>
                <a:schemeClr val="bg1"/>
              </a:buClr>
              <a:defRPr b="0" i="0">
                <a:solidFill>
                  <a:srgbClr val="001141"/>
                </a:solidFill>
                <a:latin typeface="IBM Plex Sans Light" panose="020B0403050203000203" pitchFamily="34" charset="0"/>
              </a:defRPr>
            </a:lvl2pPr>
            <a:lvl3pPr>
              <a:buClr>
                <a:schemeClr val="bg1"/>
              </a:buClr>
              <a:defRPr b="0" i="0">
                <a:solidFill>
                  <a:srgbClr val="001141"/>
                </a:solidFill>
                <a:latin typeface="IBM Plex Sans Light" panose="020B0403050203000203" pitchFamily="34" charset="0"/>
              </a:defRPr>
            </a:lvl3pPr>
            <a:lvl4pPr>
              <a:buClr>
                <a:schemeClr val="bg1"/>
              </a:buClr>
              <a:defRPr b="0" i="0">
                <a:solidFill>
                  <a:srgbClr val="001141"/>
                </a:solidFill>
                <a:latin typeface="IBM Plex Sans Light" panose="020B0403050203000203" pitchFamily="34" charset="0"/>
              </a:defRPr>
            </a:lvl4pPr>
            <a:lvl5pPr>
              <a:buClr>
                <a:schemeClr val="bg1"/>
              </a:buCl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14"/>
          </p:nvPr>
        </p:nvSpPr>
        <p:spPr>
          <a:xfrm>
            <a:off x="12193587" y="0"/>
            <a:ext cx="6096794" cy="1372819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vl2pPr>
              <a:buClr>
                <a:schemeClr val="bg1"/>
              </a:buClr>
              <a:defRPr b="0" i="0">
                <a:solidFill>
                  <a:srgbClr val="001141"/>
                </a:solidFill>
                <a:latin typeface="IBM Plex Sans Light" panose="020B0403050203000203" pitchFamily="34" charset="0"/>
              </a:defRPr>
            </a:lvl2pPr>
            <a:lvl3pPr>
              <a:buClr>
                <a:schemeClr val="bg1"/>
              </a:buClr>
              <a:defRPr b="0" i="0">
                <a:solidFill>
                  <a:srgbClr val="001141"/>
                </a:solidFill>
                <a:latin typeface="IBM Plex Sans Light" panose="020B0403050203000203" pitchFamily="34" charset="0"/>
              </a:defRPr>
            </a:lvl3pPr>
            <a:lvl4pPr>
              <a:buClr>
                <a:schemeClr val="bg1"/>
              </a:buClr>
              <a:defRPr b="0" i="0">
                <a:solidFill>
                  <a:srgbClr val="001141"/>
                </a:solidFill>
                <a:latin typeface="IBM Plex Sans Light" panose="020B0403050203000203" pitchFamily="34" charset="0"/>
              </a:defRPr>
            </a:lvl4pPr>
            <a:lvl5pPr>
              <a:buClr>
                <a:schemeClr val="bg1"/>
              </a:buCl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p:cNvSpPr>
            <a:spLocks noGrp="1"/>
          </p:cNvSpPr>
          <p:nvPr>
            <p:ph sz="quarter" idx="15"/>
          </p:nvPr>
        </p:nvSpPr>
        <p:spPr>
          <a:xfrm>
            <a:off x="18290381" y="0"/>
            <a:ext cx="6096794" cy="13728192"/>
          </a:xfrm>
          <a:solidFill>
            <a:schemeClr val="bg1"/>
          </a:solidFill>
        </p:spPr>
        <p:txBody>
          <a:bodyPr lIns="219456" tIns="201168" rIns="228600" bIns="228600"/>
          <a:lstStyle>
            <a:lvl1pPr>
              <a:defRPr b="0" i="0">
                <a:solidFill>
                  <a:srgbClr val="001141"/>
                </a:solidFill>
                <a:latin typeface="IBM Plex Sans Light" panose="020B0403050203000203" pitchFamily="34" charset="0"/>
              </a:defRPr>
            </a:lvl1pPr>
            <a:lvl2pPr>
              <a:buClr>
                <a:schemeClr val="bg1"/>
              </a:buClr>
              <a:defRPr b="0" i="0">
                <a:solidFill>
                  <a:srgbClr val="001141"/>
                </a:solidFill>
                <a:latin typeface="IBM Plex Sans Light" panose="020B0403050203000203" pitchFamily="34" charset="0"/>
              </a:defRPr>
            </a:lvl2pPr>
            <a:lvl3pPr>
              <a:buClr>
                <a:schemeClr val="bg1"/>
              </a:buClr>
              <a:defRPr b="0" i="0">
                <a:solidFill>
                  <a:srgbClr val="001141"/>
                </a:solidFill>
                <a:latin typeface="IBM Plex Sans Light" panose="020B0403050203000203" pitchFamily="34" charset="0"/>
              </a:defRPr>
            </a:lvl3pPr>
            <a:lvl4pPr>
              <a:buClr>
                <a:schemeClr val="bg1"/>
              </a:buClr>
              <a:defRPr b="0" i="0">
                <a:solidFill>
                  <a:srgbClr val="001141"/>
                </a:solidFill>
                <a:latin typeface="IBM Plex Sans Light" panose="020B0403050203000203" pitchFamily="34" charset="0"/>
              </a:defRPr>
            </a:lvl4pPr>
            <a:lvl5pPr>
              <a:buClr>
                <a:schemeClr val="bg1"/>
              </a:buClr>
              <a:defRPr b="0" i="0">
                <a:solidFill>
                  <a:srgbClr val="00114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lvl1pPr>
              <a:defRPr>
                <a:solidFill>
                  <a:srgbClr val="001141"/>
                </a:solidFill>
              </a:defRPr>
            </a:lvl1p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lvl1pPr>
              <a:defRPr>
                <a:solidFill>
                  <a:srgbClr val="001141"/>
                </a:solidFill>
              </a:defRPr>
            </a:lvl1pPr>
          </a:lstStyle>
          <a:p>
            <a:fld id="{59395FB3-9C97-154F-86B2-7E381B951268}" type="slidenum">
              <a:rPr lang="en-US" smtClean="0"/>
              <a:pPr/>
              <a:t>‹#›</a:t>
            </a:fld>
            <a:endParaRPr lang="en-US"/>
          </a:p>
        </p:txBody>
      </p:sp>
      <p:cxnSp>
        <p:nvCxnSpPr>
          <p:cNvPr id="8" name="Straight Connector 7">
            <a:extLst>
              <a:ext uri="{FF2B5EF4-FFF2-40B4-BE49-F238E27FC236}">
                <a16:creationId xmlns:a16="http://schemas.microsoft.com/office/drawing/2014/main" id="{C5C6E45A-3DD9-B645-A262-EBE70862EDC4}"/>
              </a:ext>
            </a:extLst>
          </p:cNvPr>
          <p:cNvCxnSpPr/>
          <p:nvPr userDrawn="1"/>
        </p:nvCxnSpPr>
        <p:spPr bwMode="auto">
          <a:xfrm flipV="1">
            <a:off x="12193588" y="626535"/>
            <a:ext cx="0" cy="11362266"/>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D4B3C7F-507A-F746-85FB-576821253C39}"/>
              </a:ext>
            </a:extLst>
          </p:cNvPr>
          <p:cNvCxnSpPr/>
          <p:nvPr userDrawn="1"/>
        </p:nvCxnSpPr>
        <p:spPr bwMode="auto">
          <a:xfrm flipV="1">
            <a:off x="6107779" y="626535"/>
            <a:ext cx="0" cy="11362266"/>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D791B3D-1609-B74F-AD01-2E49D6806D90}"/>
              </a:ext>
            </a:extLst>
          </p:cNvPr>
          <p:cNvCxnSpPr/>
          <p:nvPr userDrawn="1"/>
        </p:nvCxnSpPr>
        <p:spPr bwMode="auto">
          <a:xfrm flipV="1">
            <a:off x="18301367" y="626535"/>
            <a:ext cx="0" cy="11362266"/>
          </a:xfrm>
          <a:prstGeom prst="line">
            <a:avLst/>
          </a:prstGeom>
          <a:ln w="3175">
            <a:solidFill>
              <a:srgbClr val="00114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98816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585292"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p:cNvSpPr>
            <a:spLocks noGrp="1"/>
          </p:cNvSpPr>
          <p:nvPr>
            <p:ph sz="quarter" idx="13"/>
          </p:nvPr>
        </p:nvSpPr>
        <p:spPr>
          <a:xfrm>
            <a:off x="6706473" y="3316224"/>
            <a:ext cx="1707102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8526884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p:cNvSpPr>
            <a:spLocks noGrp="1"/>
          </p:cNvSpPr>
          <p:nvPr>
            <p:ph type="body" sz="quarter" idx="12"/>
          </p:nvPr>
        </p:nvSpPr>
        <p:spPr>
          <a:xfrm>
            <a:off x="585292"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7426235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8" name="Text Placeholder 1"/>
          <p:cNvSpPr>
            <a:spLocks noGrp="1"/>
          </p:cNvSpPr>
          <p:nvPr>
            <p:ph type="body" sz="quarter" idx="13"/>
          </p:nvPr>
        </p:nvSpPr>
        <p:spPr>
          <a:xfrm>
            <a:off x="585292"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sz="quarter" idx="15"/>
          </p:nvPr>
        </p:nvSpPr>
        <p:spPr>
          <a:xfrm>
            <a:off x="6682086" y="3359002"/>
            <a:ext cx="4901822" cy="8672576"/>
          </a:xfrm>
        </p:spPr>
        <p:txBody>
          <a:bodyPr/>
          <a:lstStyle>
            <a:lvl1pPr>
              <a:spcBef>
                <a:spcPts val="800"/>
              </a:spcBef>
              <a:defRPr sz="3734" b="0" i="0">
                <a:latin typeface="IBM Plex Sans Light" panose="020B0403050203000203" pitchFamily="34" charset="0"/>
              </a:defRPr>
            </a:lvl1pPr>
            <a:lvl2pPr>
              <a:spcBef>
                <a:spcPts val="2934"/>
              </a:spcBef>
              <a:defRPr sz="3734" b="0" i="0">
                <a:latin typeface="IBM Plex Sans Light" panose="020B0403050203000203" pitchFamily="34" charset="0"/>
              </a:defRPr>
            </a:lvl2pPr>
            <a:lvl3pPr>
              <a:spcBef>
                <a:spcPts val="2934"/>
              </a:spcBef>
              <a:defRPr sz="3734" b="0" i="0">
                <a:latin typeface="IBM Plex Sans Light" panose="020B0403050203000203" pitchFamily="34" charset="0"/>
              </a:defRPr>
            </a:lvl3pPr>
            <a:lvl4pPr>
              <a:spcBef>
                <a:spcPts val="2934"/>
              </a:spcBef>
              <a:defRPr sz="3734" b="0" i="0">
                <a:latin typeface="IBM Plex Sans Light" panose="020B0403050203000203" pitchFamily="34" charset="0"/>
              </a:defRPr>
            </a:lvl4pPr>
            <a:lvl5pPr>
              <a:spcBef>
                <a:spcPts val="2934"/>
              </a:spcBef>
              <a:defRPr sz="3734"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b="0" i="0">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40485665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1"/>
          <p:cNvSpPr>
            <a:spLocks noGrp="1"/>
          </p:cNvSpPr>
          <p:nvPr>
            <p:ph type="body" sz="quarter" idx="12"/>
          </p:nvPr>
        </p:nvSpPr>
        <p:spPr>
          <a:xfrm>
            <a:off x="585292" y="3316224"/>
            <a:ext cx="4901822"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3"/>
          </p:nvPr>
        </p:nvSpPr>
        <p:spPr>
          <a:xfrm>
            <a:off x="6682086" y="3367024"/>
            <a:ext cx="4901822" cy="8672576"/>
          </a:xfrm>
        </p:spPr>
        <p:txBody>
          <a:bodyPr/>
          <a:lstStyle>
            <a:lvl1pPr>
              <a:spcBef>
                <a:spcPts val="800"/>
              </a:spcBef>
              <a:defRPr sz="2666" b="0" i="0">
                <a:latin typeface="IBM Plex Sans Light" panose="020B0403050203000203" pitchFamily="34" charset="0"/>
              </a:defRPr>
            </a:lvl1pPr>
            <a:lvl2pPr>
              <a:spcBef>
                <a:spcPts val="800"/>
              </a:spcBef>
              <a:defRPr sz="2666" b="0" i="0">
                <a:latin typeface="IBM Plex Sans Light" panose="020B0403050203000203" pitchFamily="34" charset="0"/>
              </a:defRPr>
            </a:lvl2pPr>
            <a:lvl3pPr>
              <a:spcBef>
                <a:spcPts val="800"/>
              </a:spcBef>
              <a:defRPr sz="2666" b="0" i="0">
                <a:latin typeface="IBM Plex Sans Light" panose="020B0403050203000203" pitchFamily="34" charset="0"/>
              </a:defRPr>
            </a:lvl3pPr>
            <a:lvl4pPr>
              <a:spcBef>
                <a:spcPts val="800"/>
              </a:spcBef>
              <a:defRPr sz="2666" b="0" i="0">
                <a:latin typeface="IBM Plex Sans Light" panose="020B0403050203000203" pitchFamily="34" charset="0"/>
              </a:defRPr>
            </a:lvl4pPr>
            <a:lvl5pPr>
              <a:spcBef>
                <a:spcPts val="800"/>
              </a:spcBef>
              <a:defRPr sz="2666"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12730105" y="3243072"/>
            <a:ext cx="11047390" cy="8745728"/>
          </a:xfrm>
        </p:spPr>
        <p:txBody>
          <a:bodyPr/>
          <a:lstStyle>
            <a:lvl1pPr>
              <a:defRPr sz="6400"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3066971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585292" y="536448"/>
            <a:ext cx="4901822" cy="11452352"/>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able Placeholder"/>
          <p:cNvSpPr>
            <a:spLocks noGrp="1"/>
          </p:cNvSpPr>
          <p:nvPr>
            <p:ph type="tbl" sz="quarter" idx="13"/>
          </p:nvPr>
        </p:nvSpPr>
        <p:spPr>
          <a:xfrm>
            <a:off x="6682089" y="536448"/>
            <a:ext cx="17095228" cy="11452352"/>
          </a:xfrm>
        </p:spPr>
        <p:txBody>
          <a:bodyPr lIns="0" tIns="0" rIns="91440" bIns="91440"/>
          <a:lstStyle>
            <a:lvl1pPr>
              <a:defRPr b="0" i="0">
                <a:latin typeface="IBM Plex Sans Light" panose="020B0403050203000203" pitchFamily="34" charset="0"/>
              </a:defRPr>
            </a:lvl1pPr>
          </a:lstStyle>
          <a:p>
            <a:r>
              <a:rPr lang="en-US"/>
              <a:t>Click icon to add table</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0421839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84349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ection, 3 middl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4"/>
            <a:ext cx="4987925" cy="6461426"/>
          </a:xfrm>
        </p:spPr>
        <p:txBody>
          <a:bodyPr rIns="457200"/>
          <a:lstStyle>
            <a:lvl1pPr>
              <a:lnSpc>
                <a:spcPct val="100000"/>
              </a:lnSpc>
              <a:defRPr>
                <a:solidFill>
                  <a:schemeClr val="tx2"/>
                </a:solidFill>
              </a:defRPr>
            </a:lvl1pPr>
          </a:lstStyle>
          <a:p>
            <a:r>
              <a:rPr lang="en-US"/>
              <a:t>Click to edit Master title style</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709469" y="5143500"/>
            <a:ext cx="4949825" cy="5143500"/>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804423" y="5143500"/>
            <a:ext cx="4949825" cy="5143500"/>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99378" y="5143500"/>
            <a:ext cx="4949825" cy="5143500"/>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grpSp>
        <p:nvGrpSpPr>
          <p:cNvPr id="8" name="Group 7">
            <a:extLst>
              <a:ext uri="{FF2B5EF4-FFF2-40B4-BE49-F238E27FC236}">
                <a16:creationId xmlns:a16="http://schemas.microsoft.com/office/drawing/2014/main" id="{5C66A411-C374-F3F3-B9CB-8D8D477D2E17}"/>
              </a:ext>
            </a:extLst>
          </p:cNvPr>
          <p:cNvGrpSpPr/>
          <p:nvPr userDrawn="1"/>
        </p:nvGrpSpPr>
        <p:grpSpPr>
          <a:xfrm>
            <a:off x="12188952" y="577850"/>
            <a:ext cx="6099048" cy="11418887"/>
            <a:chOff x="12188952" y="592079"/>
            <a:chExt cx="6099048" cy="5143498"/>
          </a:xfrm>
        </p:grpSpPr>
        <p:cxnSp>
          <p:nvCxnSpPr>
            <p:cNvPr id="6" name="Straight Connector 5">
              <a:extLst>
                <a:ext uri="{FF2B5EF4-FFF2-40B4-BE49-F238E27FC236}">
                  <a16:creationId xmlns:a16="http://schemas.microsoft.com/office/drawing/2014/main" id="{0319ED4A-BFBA-E53C-2BB8-09CE78A79FE7}"/>
                </a:ext>
              </a:extLst>
            </p:cNvPr>
            <p:cNvCxnSpPr>
              <a:cxnSpLocks/>
            </p:cNvCxnSpPr>
            <p:nvPr userDrawn="1"/>
          </p:nvCxnSpPr>
          <p:spPr bwMode="auto">
            <a:xfrm>
              <a:off x="12188952" y="594739"/>
              <a:ext cx="0" cy="514083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200224B-2BF1-5B5D-5780-D5DB90A12032}"/>
                </a:ext>
              </a:extLst>
            </p:cNvPr>
            <p:cNvCxnSpPr>
              <a:cxnSpLocks/>
            </p:cNvCxnSpPr>
            <p:nvPr userDrawn="1"/>
          </p:nvCxnSpPr>
          <p:spPr bwMode="auto">
            <a:xfrm>
              <a:off x="18288000" y="592079"/>
              <a:ext cx="0" cy="512137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4" name="Footer Placeholder 1">
            <a:extLst>
              <a:ext uri="{FF2B5EF4-FFF2-40B4-BE49-F238E27FC236}">
                <a16:creationId xmlns:a16="http://schemas.microsoft.com/office/drawing/2014/main" id="{0D0F0F89-7318-2CE8-B2F0-DDA405BDB226}"/>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F63B397F-B89C-D29D-50C0-6DD99594A347}"/>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7196281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4093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2666"/>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585292" y="8558784"/>
            <a:ext cx="17095410" cy="3486912"/>
          </a:xfrm>
        </p:spPr>
        <p:txBody>
          <a:bodyPr anchor="b"/>
          <a:lstStyle>
            <a:lvl1pPr>
              <a:spcBef>
                <a:spcPts val="800"/>
              </a:spcBef>
              <a:defRPr sz="1600"/>
            </a:lvl1pPr>
            <a:lvl2pPr>
              <a:defRPr sz="1600"/>
            </a:lvl2pPr>
            <a:lvl3pPr>
              <a:defRPr sz="1600"/>
            </a:lvl3pPr>
            <a:lvl4pPr>
              <a:defRPr sz="1600"/>
            </a:lvl4pPr>
            <a:lvl5pPr>
              <a:defRPr sz="16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0712110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ibm sign-off">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pic>
        <p:nvPicPr>
          <p:cNvPr id="2" name="Picture 1">
            <a:extLst>
              <a:ext uri="{FF2B5EF4-FFF2-40B4-BE49-F238E27FC236}">
                <a16:creationId xmlns:a16="http://schemas.microsoft.com/office/drawing/2014/main" id="{0CD744B4-C1A0-3343-AB73-4711A2018E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608" y="6163061"/>
            <a:ext cx="3483964" cy="1389886"/>
          </a:xfrm>
          <a:prstGeom prst="rect">
            <a:avLst/>
          </a:prstGeom>
        </p:spPr>
      </p:pic>
    </p:spTree>
    <p:extLst>
      <p:ext uri="{BB962C8B-B14F-4D97-AF65-F5344CB8AC3E}">
        <p14:creationId xmlns:p14="http://schemas.microsoft.com/office/powerpoint/2010/main" val="2130458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text (3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0" i="0">
                <a:latin typeface="IBM Plex Sans Light" panose="020B0403050203000203" pitchFamily="34" charset="0"/>
              </a:defRPr>
            </a:lvl1pPr>
          </a:lstStyle>
          <a:p>
            <a:r>
              <a:rPr lang="en-US"/>
              <a:t>Click to edit Master title style</a:t>
            </a:r>
          </a:p>
        </p:txBody>
      </p:sp>
      <p:sp>
        <p:nvSpPr>
          <p:cNvPr id="6" name="Text Placeholder 1"/>
          <p:cNvSpPr>
            <a:spLocks noGrp="1"/>
          </p:cNvSpPr>
          <p:nvPr>
            <p:ph type="body" sz="quarter" idx="12"/>
          </p:nvPr>
        </p:nvSpPr>
        <p:spPr>
          <a:xfrm>
            <a:off x="585290"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3"/>
          </p:nvPr>
        </p:nvSpPr>
        <p:spPr>
          <a:xfrm>
            <a:off x="8245620"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15905945" y="3316224"/>
            <a:ext cx="7016033" cy="8672576"/>
          </a:xfrm>
        </p:spPr>
        <p:txBody>
          <a:bodyPr/>
          <a:lstStyle>
            <a:lvl1pPr>
              <a:defRPr b="0" i="0">
                <a:latin typeface="IBM Plex Sans Light" panose="020B0403050203000203" pitchFamily="34" charset="0"/>
              </a:defRPr>
            </a:lvl1pPr>
            <a:lvl2pPr>
              <a:defRPr b="0" i="0">
                <a:latin typeface="IBM Plex Sans Light" panose="020B0403050203000203" pitchFamily="34" charset="0"/>
              </a:defRPr>
            </a:lvl2pPr>
            <a:lvl3pPr>
              <a:defRPr b="0" i="0">
                <a:latin typeface="IBM Plex Sans Light" panose="020B0403050203000203" pitchFamily="34" charset="0"/>
              </a:defRPr>
            </a:lvl3pPr>
            <a:lvl4pPr>
              <a:defRPr b="0" i="0">
                <a:latin typeface="IBM Plex Sans Light" panose="020B0403050203000203" pitchFamily="34" charset="0"/>
              </a:defRPr>
            </a:lvl4pPr>
            <a:lvl5pPr>
              <a:defRPr b="0" i="0">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 2023 IBM Corporation / The contents of this slide and corresponding discussion are under embargo until announce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2806382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E50367-FE93-D74D-BD66-7EE676DE5363}"/>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1961EF74-50EC-4F4B-A41D-88E7C345D506}"/>
              </a:ext>
            </a:extLst>
          </p:cNvPr>
          <p:cNvSpPr>
            <a:spLocks noGrp="1"/>
          </p:cNvSpPr>
          <p:nvPr>
            <p:ph type="ftr" sz="quarter" idx="11"/>
          </p:nvPr>
        </p:nvSpPr>
        <p:spPr/>
        <p:txBody>
          <a:bodyPr/>
          <a:lstStyle/>
          <a:p>
            <a:r>
              <a:rPr kumimoji="1" lang="en-US" altLang="zh-CN"/>
              <a:t>© 2023 IBM Corporation / The contents of this slide and corresponding discussion are under embargo until announce</a:t>
            </a:r>
            <a:endParaRPr kumimoji="1" lang="zh-CN" altLang="en-US"/>
          </a:p>
        </p:txBody>
      </p:sp>
      <p:sp>
        <p:nvSpPr>
          <p:cNvPr id="4" name="灯片编号占位符 3">
            <a:extLst>
              <a:ext uri="{FF2B5EF4-FFF2-40B4-BE49-F238E27FC236}">
                <a16:creationId xmlns:a16="http://schemas.microsoft.com/office/drawing/2014/main" id="{82559773-DCD6-9240-9686-E3D309444EF7}"/>
              </a:ext>
            </a:extLst>
          </p:cNvPr>
          <p:cNvSpPr>
            <a:spLocks noGrp="1"/>
          </p:cNvSpPr>
          <p:nvPr>
            <p:ph type="sldNum" sz="quarter" idx="12"/>
          </p:nvPr>
        </p:nvSpPr>
        <p:spPr/>
        <p:txBody>
          <a:bodyPr/>
          <a:lstStyle/>
          <a:p>
            <a:fld id="{90F99652-3D4E-904C-B2E0-6258FB5E89A6}" type="slidenum">
              <a:rPr kumimoji="1" lang="zh-CN" altLang="en-US" smtClean="0"/>
              <a:t>‹#›</a:t>
            </a:fld>
            <a:endParaRPr kumimoji="1" lang="zh-CN" altLang="en-US"/>
          </a:p>
        </p:txBody>
      </p:sp>
    </p:spTree>
    <p:extLst>
      <p:ext uri="{BB962C8B-B14F-4D97-AF65-F5344CB8AC3E}">
        <p14:creationId xmlns:p14="http://schemas.microsoft.com/office/powerpoint/2010/main" val="3055171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8" y="384049"/>
            <a:ext cx="11050589" cy="4573590"/>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4" y="6656835"/>
            <a:ext cx="4949826" cy="5344918"/>
          </a:xfrm>
        </p:spPr>
        <p:txBody>
          <a:bodyPr/>
          <a:lstStyle>
            <a:lvl1pPr>
              <a:spcBef>
                <a:spcPts val="0"/>
              </a:spcBef>
              <a:defRPr sz="2800">
                <a:solidFill>
                  <a:schemeClr val="tx1"/>
                </a:solidFill>
              </a:defRPr>
            </a:lvl1pPr>
            <a:lvl2pPr marL="255974" indent="-255974">
              <a:spcBef>
                <a:spcPts val="0"/>
              </a:spcBef>
              <a:defRPr sz="2800">
                <a:solidFill>
                  <a:schemeClr val="tx1"/>
                </a:solidFill>
              </a:defRPr>
            </a:lvl2pPr>
            <a:lvl3pPr marL="511950" indent="-255974">
              <a:spcBef>
                <a:spcPts val="0"/>
              </a:spcBef>
              <a:defRPr sz="2800">
                <a:solidFill>
                  <a:schemeClr val="tx1"/>
                </a:solidFill>
              </a:defRPr>
            </a:lvl3pPr>
            <a:lvl4pPr marL="767922" indent="-255974">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4" y="6667505"/>
            <a:ext cx="4949826" cy="5344918"/>
          </a:xfrm>
        </p:spPr>
        <p:txBody>
          <a:bodyPr/>
          <a:lstStyle>
            <a:lvl1pPr>
              <a:spcBef>
                <a:spcPts val="0"/>
              </a:spcBef>
              <a:defRPr sz="2800">
                <a:solidFill>
                  <a:schemeClr val="tx1"/>
                </a:solidFill>
              </a:defRPr>
            </a:lvl1pPr>
            <a:lvl2pPr marL="255974" indent="-255974">
              <a:spcBef>
                <a:spcPts val="0"/>
              </a:spcBef>
              <a:defRPr sz="2800">
                <a:solidFill>
                  <a:schemeClr val="tx1"/>
                </a:solidFill>
              </a:defRPr>
            </a:lvl2pPr>
            <a:lvl3pPr marL="511950" indent="-255974">
              <a:spcBef>
                <a:spcPts val="0"/>
              </a:spcBef>
              <a:defRPr sz="2800">
                <a:solidFill>
                  <a:schemeClr val="tx1"/>
                </a:solidFill>
              </a:defRPr>
            </a:lvl3pPr>
            <a:lvl4pPr marL="767922" indent="-255974">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3" y="6667505"/>
            <a:ext cx="4949826" cy="5344918"/>
          </a:xfrm>
        </p:spPr>
        <p:txBody>
          <a:bodyPr/>
          <a:lstStyle>
            <a:lvl1pPr>
              <a:spcBef>
                <a:spcPts val="0"/>
              </a:spcBef>
              <a:defRPr sz="2800">
                <a:solidFill>
                  <a:schemeClr val="tx1"/>
                </a:solidFill>
              </a:defRPr>
            </a:lvl1pPr>
            <a:lvl2pPr marL="255974" indent="-255974">
              <a:spcBef>
                <a:spcPts val="0"/>
              </a:spcBef>
              <a:defRPr sz="2800">
                <a:solidFill>
                  <a:schemeClr val="tx1"/>
                </a:solidFill>
              </a:defRPr>
            </a:lvl2pPr>
            <a:lvl3pPr marL="511950" indent="-255974">
              <a:spcBef>
                <a:spcPts val="0"/>
              </a:spcBef>
              <a:defRPr sz="2800">
                <a:solidFill>
                  <a:schemeClr val="tx1"/>
                </a:solidFill>
              </a:defRPr>
            </a:lvl3pPr>
            <a:lvl4pPr marL="767922" indent="-255974">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3" y="6667505"/>
            <a:ext cx="4949826" cy="5344918"/>
          </a:xfrm>
        </p:spPr>
        <p:txBody>
          <a:bodyPr/>
          <a:lstStyle>
            <a:lvl1pPr>
              <a:spcBef>
                <a:spcPts val="0"/>
              </a:spcBef>
              <a:defRPr sz="2800">
                <a:solidFill>
                  <a:schemeClr val="tx1"/>
                </a:solidFill>
              </a:defRPr>
            </a:lvl1pPr>
            <a:lvl2pPr marL="255974" indent="-255974">
              <a:spcBef>
                <a:spcPts val="0"/>
              </a:spcBef>
              <a:defRPr sz="2800">
                <a:solidFill>
                  <a:schemeClr val="tx1"/>
                </a:solidFill>
              </a:defRPr>
            </a:lvl2pPr>
            <a:lvl3pPr marL="511950" indent="-255974">
              <a:spcBef>
                <a:spcPts val="0"/>
              </a:spcBef>
              <a:defRPr sz="2800">
                <a:solidFill>
                  <a:schemeClr val="tx1"/>
                </a:solidFill>
              </a:defRPr>
            </a:lvl3pPr>
            <a:lvl4pPr marL="767922" indent="-255974">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2023 IBM Corporation / The contents of this slide and corresponding discussion are under embargo until announce</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38885" y="12938843"/>
            <a:ext cx="273618"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49709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Slid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7725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6466" y="637513"/>
            <a:ext cx="21846844" cy="2061634"/>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676466" y="2860045"/>
            <a:ext cx="21846844" cy="8995834"/>
          </a:xfrm>
        </p:spPr>
        <p:txBody>
          <a:bodyPr/>
          <a:lstStyle>
            <a:lvl1pPr marL="457074" indent="-457074">
              <a:buFont typeface="Wingdings" charset="2"/>
              <a:buChar char="§"/>
              <a:defRPr sz="479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1466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03-LEFT-BLACK">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BE56EF3-3008-5A4D-BF03-B3F8EF078556}"/>
              </a:ext>
            </a:extLst>
          </p:cNvPr>
          <p:cNvSpPr txBox="1">
            <a:spLocks/>
          </p:cNvSpPr>
          <p:nvPr userDrawn="1"/>
        </p:nvSpPr>
        <p:spPr>
          <a:xfrm>
            <a:off x="0" y="0"/>
            <a:ext cx="6096794" cy="13716000"/>
          </a:xfrm>
          <a:prstGeom prst="rect">
            <a:avLst/>
          </a:prstGeom>
          <a:solidFill>
            <a:schemeClr val="tx1">
              <a:lumMod val="65000"/>
              <a:lumOff val="35000"/>
            </a:schemeClr>
          </a:solidFill>
          <a:ln w="3175">
            <a:noFill/>
          </a:ln>
        </p:spPr>
        <p:txBody>
          <a:bodyPr lIns="381000" tIns="609600" rIns="152400"/>
          <a:lstStyle>
            <a:lvl1pPr marL="0" indent="0" algn="l" defTabSz="457200" rtl="0" eaLnBrk="1" latinLnBrk="0" hangingPunct="1">
              <a:lnSpc>
                <a:spcPct val="100000"/>
              </a:lnSpc>
              <a:spcBef>
                <a:spcPts val="1100"/>
              </a:spcBef>
              <a:buFont typeface="Arial"/>
              <a:buNone/>
              <a:defRPr sz="1400" kern="1200">
                <a:solidFill>
                  <a:schemeClr val="tx1"/>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5000"/>
              </a:lnSpc>
              <a:spcBef>
                <a:spcPts val="1000"/>
              </a:spcBef>
            </a:pPr>
            <a:endParaRPr lang="en-US" sz="3000">
              <a:solidFill>
                <a:schemeClr val="bg2">
                  <a:lumMod val="85000"/>
                </a:schemeClr>
              </a:solidFill>
              <a:latin typeface="Avenir Next" panose="020B0503020202020204"/>
            </a:endParaRPr>
          </a:p>
        </p:txBody>
      </p:sp>
      <p:sp>
        <p:nvSpPr>
          <p:cNvPr id="5" name="Slide Number Placeholder 2">
            <a:extLst>
              <a:ext uri="{FF2B5EF4-FFF2-40B4-BE49-F238E27FC236}">
                <a16:creationId xmlns:a16="http://schemas.microsoft.com/office/drawing/2014/main" id="{7144D36C-24E9-A845-8D61-C1366A7BFD9E}"/>
              </a:ext>
            </a:extLst>
          </p:cNvPr>
          <p:cNvSpPr txBox="1">
            <a:spLocks/>
          </p:cNvSpPr>
          <p:nvPr userDrawn="1"/>
        </p:nvSpPr>
        <p:spPr>
          <a:xfrm>
            <a:off x="19052481" y="12954000"/>
            <a:ext cx="4572595" cy="762000"/>
          </a:xfrm>
          <a:prstGeom prst="rect">
            <a:avLst/>
          </a:prstGeom>
        </p:spPr>
        <p:txBody>
          <a:bodyPr lIns="0" tIns="0" rIns="0" bIns="0" anchor="t"/>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3FD999D4-B456-9943-89B7-30D56181CE18}" type="slidenum">
              <a:rPr lang="en-US" sz="1502" b="0" i="0" smtClean="0">
                <a:solidFill>
                  <a:schemeClr val="tx1"/>
                </a:solidFill>
                <a:latin typeface="IBM Plex Sans Light" panose="020B0403050203000203" pitchFamily="34" charset="77"/>
                <a:ea typeface="IBM Plex Sans" charset="0"/>
                <a:cs typeface="IBM Plex Sans" charset="0"/>
              </a:rPr>
              <a:pPr algn="r"/>
              <a:t>‹#›</a:t>
            </a:fld>
            <a:endParaRPr lang="en-US" sz="1502" b="0" i="0">
              <a:solidFill>
                <a:schemeClr val="tx1"/>
              </a:solidFill>
              <a:latin typeface="IBM Plex Sans Light" panose="020B0403050203000203" pitchFamily="34" charset="77"/>
              <a:ea typeface="IBM Plex Sans" charset="0"/>
              <a:cs typeface="IBM Plex Sans" charset="0"/>
            </a:endParaRPr>
          </a:p>
        </p:txBody>
      </p:sp>
    </p:spTree>
    <p:extLst>
      <p:ext uri="{BB962C8B-B14F-4D97-AF65-F5344CB8AC3E}">
        <p14:creationId xmlns:p14="http://schemas.microsoft.com/office/powerpoint/2010/main" val="34503984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0" name="Rectangle 19"/>
          <p:cNvSpPr/>
          <p:nvPr userDrawn="1"/>
        </p:nvSpPr>
        <p:spPr>
          <a:xfrm flipV="1">
            <a:off x="0" y="2"/>
            <a:ext cx="24387175"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2400" tIns="76200" rIns="152400" bIns="76200" numCol="1" spcCol="0" rtlCol="0" fromWordArt="0" anchor="ctr" anchorCtr="0" forceAA="0" compatLnSpc="1">
            <a:prstTxWarp prst="textNoShape">
              <a:avLst/>
            </a:prstTxWarp>
            <a:noAutofit/>
          </a:bodyPr>
          <a:lstStyle/>
          <a:p>
            <a:pPr algn="ctr"/>
            <a:endParaRPr lang="en-US" sz="2250" b="0" i="0">
              <a:latin typeface="Arial Regular" charset="0"/>
            </a:endParaRPr>
          </a:p>
        </p:txBody>
      </p:sp>
      <p:sp>
        <p:nvSpPr>
          <p:cNvPr id="2" name="Title 1"/>
          <p:cNvSpPr>
            <a:spLocks noGrp="1"/>
          </p:cNvSpPr>
          <p:nvPr>
            <p:ph type="title" hasCustomPrompt="1"/>
          </p:nvPr>
        </p:nvSpPr>
        <p:spPr>
          <a:xfrm>
            <a:off x="762099" y="1143002"/>
            <a:ext cx="20576679" cy="1905000"/>
          </a:xfrm>
        </p:spPr>
        <p:txBody>
          <a:bodyPr>
            <a:noAutofit/>
          </a:bodyPr>
          <a:lstStyle/>
          <a:p>
            <a:r>
              <a:rPr lang="en-US"/>
              <a:t>Click to edit Master title style</a:t>
            </a:r>
            <a:br>
              <a:rPr lang="en-US"/>
            </a:br>
            <a:endParaRPr lang="en-US"/>
          </a:p>
        </p:txBody>
      </p:sp>
      <p:sp>
        <p:nvSpPr>
          <p:cNvPr id="3" name="Content Placeholder 2"/>
          <p:cNvSpPr>
            <a:spLocks noGrp="1"/>
          </p:cNvSpPr>
          <p:nvPr>
            <p:ph idx="1"/>
          </p:nvPr>
        </p:nvSpPr>
        <p:spPr>
          <a:xfrm>
            <a:off x="762101" y="3429002"/>
            <a:ext cx="11050439" cy="8763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p:nvPr>
        </p:nvSpPr>
        <p:spPr>
          <a:xfrm>
            <a:off x="762099" y="441960"/>
            <a:ext cx="10974229" cy="457200"/>
          </a:xfrm>
        </p:spPr>
        <p:txBody>
          <a:bodyPr tIns="0">
            <a:noAutofit/>
          </a:bodyPr>
          <a:lstStyle>
            <a:lvl1pPr>
              <a:defRPr sz="2666">
                <a:solidFill>
                  <a:schemeClr val="accent1"/>
                </a:solidFill>
              </a:defRPr>
            </a:lvl1pPr>
            <a:lvl2pPr>
              <a:defRPr sz="2666">
                <a:solidFill>
                  <a:schemeClr val="accent1"/>
                </a:solidFill>
              </a:defRPr>
            </a:lvl2pPr>
            <a:lvl3pPr>
              <a:defRPr sz="2666">
                <a:solidFill>
                  <a:schemeClr val="accent1"/>
                </a:solidFill>
              </a:defRPr>
            </a:lvl3pPr>
            <a:lvl4pPr>
              <a:defRPr sz="2666">
                <a:solidFill>
                  <a:schemeClr val="accent1"/>
                </a:solidFill>
              </a:defRPr>
            </a:lvl4pPr>
          </a:lstStyle>
          <a:p>
            <a:pPr lvl="0"/>
            <a:r>
              <a:rPr lang="en-US"/>
              <a:t>Click to edit Master text styles</a:t>
            </a:r>
          </a:p>
        </p:txBody>
      </p:sp>
      <p:sp>
        <p:nvSpPr>
          <p:cNvPr id="10" name="Content Placeholder 2"/>
          <p:cNvSpPr>
            <a:spLocks noGrp="1"/>
          </p:cNvSpPr>
          <p:nvPr>
            <p:ph idx="13"/>
          </p:nvPr>
        </p:nvSpPr>
        <p:spPr>
          <a:xfrm>
            <a:off x="12193588" y="3429002"/>
            <a:ext cx="11431488" cy="8763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3"/>
          <p:cNvSpPr>
            <a:spLocks noGrp="1"/>
          </p:cNvSpPr>
          <p:nvPr>
            <p:ph type="body" sz="quarter" idx="14" hasCustomPrompt="1"/>
          </p:nvPr>
        </p:nvSpPr>
        <p:spPr>
          <a:xfrm>
            <a:off x="762099" y="12237720"/>
            <a:ext cx="11126649" cy="762000"/>
          </a:xfrm>
        </p:spPr>
        <p:txBody>
          <a:bodyPr tIns="0" anchor="b"/>
          <a:lstStyle>
            <a:lvl1pPr>
              <a:defRPr sz="1334" b="0">
                <a:solidFill>
                  <a:schemeClr val="tx1">
                    <a:alpha val="70000"/>
                  </a:schemeClr>
                </a:solidFill>
              </a:defRPr>
            </a:lvl1pPr>
            <a:lvl2pPr>
              <a:defRPr sz="1502"/>
            </a:lvl2pPr>
            <a:lvl3pPr>
              <a:defRPr sz="1502"/>
            </a:lvl3pPr>
            <a:lvl4pPr>
              <a:defRPr sz="1502"/>
            </a:lvl4pPr>
            <a:lvl5pPr>
              <a:defRPr sz="1502"/>
            </a:lvl5pPr>
          </a:lstStyle>
          <a:p>
            <a:pPr lvl="0"/>
            <a:r>
              <a:rPr lang="en-US"/>
              <a:t>Source: Edit source here</a:t>
            </a:r>
          </a:p>
        </p:txBody>
      </p:sp>
    </p:spTree>
    <p:extLst>
      <p:ext uri="{BB962C8B-B14F-4D97-AF65-F5344CB8AC3E}">
        <p14:creationId xmlns:p14="http://schemas.microsoft.com/office/powerpoint/2010/main" val="2843557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ograms, 3 column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4"/>
            <a:ext cx="4987925" cy="6461426"/>
          </a:xfrm>
        </p:spPr>
        <p:txBody>
          <a:bodyPr rIns="457200"/>
          <a:lstStyle>
            <a:lvl1pPr>
              <a:lnSpc>
                <a:spcPct val="100000"/>
              </a:lnSpc>
              <a:defRPr>
                <a:solidFill>
                  <a:schemeClr val="tx2"/>
                </a:solidFill>
              </a:defRPr>
            </a:lvl1pPr>
          </a:lstStyle>
          <a:p>
            <a:r>
              <a:rPr lang="en-US"/>
              <a:t>Click to edit Master title style</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6" name="Straight Connector 5">
            <a:extLst>
              <a:ext uri="{FF2B5EF4-FFF2-40B4-BE49-F238E27FC236}">
                <a16:creationId xmlns:a16="http://schemas.microsoft.com/office/drawing/2014/main" id="{0319ED4A-BFBA-E53C-2BB8-09CE78A79FE7}"/>
              </a:ext>
            </a:extLst>
          </p:cNvPr>
          <p:cNvCxnSpPr>
            <a:cxnSpLocks/>
          </p:cNvCxnSpPr>
          <p:nvPr userDrawn="1"/>
        </p:nvCxnSpPr>
        <p:spPr bwMode="auto">
          <a:xfrm>
            <a:off x="12188952" y="583755"/>
            <a:ext cx="0" cy="1141298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200224B-2BF1-5B5D-5780-D5DB90A12032}"/>
              </a:ext>
            </a:extLst>
          </p:cNvPr>
          <p:cNvCxnSpPr>
            <a:cxnSpLocks/>
          </p:cNvCxnSpPr>
          <p:nvPr userDrawn="1"/>
        </p:nvCxnSpPr>
        <p:spPr bwMode="auto">
          <a:xfrm>
            <a:off x="18288000" y="577850"/>
            <a:ext cx="0" cy="1136977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Text Placeholder 4">
            <a:extLst>
              <a:ext uri="{FF2B5EF4-FFF2-40B4-BE49-F238E27FC236}">
                <a16:creationId xmlns:a16="http://schemas.microsoft.com/office/drawing/2014/main" id="{375A15DB-1EFF-520D-BB52-429C515C5390}"/>
              </a:ext>
            </a:extLst>
          </p:cNvPr>
          <p:cNvSpPr>
            <a:spLocks noGrp="1"/>
          </p:cNvSpPr>
          <p:nvPr userDrawn="1">
            <p:ph type="body" sz="quarter" idx="22"/>
          </p:nvPr>
        </p:nvSpPr>
        <p:spPr>
          <a:xfrm>
            <a:off x="18851564"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12">
            <a:extLst>
              <a:ext uri="{FF2B5EF4-FFF2-40B4-BE49-F238E27FC236}">
                <a16:creationId xmlns:a16="http://schemas.microsoft.com/office/drawing/2014/main" id="{DFA218C9-742E-511E-BA94-C411B5869722}"/>
              </a:ext>
            </a:extLst>
          </p:cNvPr>
          <p:cNvSpPr>
            <a:spLocks noGrp="1"/>
          </p:cNvSpPr>
          <p:nvPr userDrawn="1">
            <p:ph type="pic" sz="quarter" idx="23" hasCustomPrompt="1"/>
          </p:nvPr>
        </p:nvSpPr>
        <p:spPr>
          <a:xfrm>
            <a:off x="18851564" y="576072"/>
            <a:ext cx="1216152" cy="1216152"/>
          </a:xfrm>
        </p:spPr>
        <p:txBody>
          <a:bodyPr anchor="ctr"/>
          <a:lstStyle>
            <a:lvl1pPr algn="ctr">
              <a:defRPr sz="1600"/>
            </a:lvl1pPr>
          </a:lstStyle>
          <a:p>
            <a:r>
              <a:rPr lang="en-US"/>
              <a:t>Pictogram</a:t>
            </a:r>
          </a:p>
        </p:txBody>
      </p:sp>
      <p:sp>
        <p:nvSpPr>
          <p:cNvPr id="10" name="Text Placeholder 4">
            <a:extLst>
              <a:ext uri="{FF2B5EF4-FFF2-40B4-BE49-F238E27FC236}">
                <a16:creationId xmlns:a16="http://schemas.microsoft.com/office/drawing/2014/main" id="{FFA8738A-CEF0-79AA-B419-B7680A6CC615}"/>
              </a:ext>
            </a:extLst>
          </p:cNvPr>
          <p:cNvSpPr>
            <a:spLocks noGrp="1"/>
          </p:cNvSpPr>
          <p:nvPr userDrawn="1">
            <p:ph type="body" sz="quarter" idx="24"/>
          </p:nvPr>
        </p:nvSpPr>
        <p:spPr>
          <a:xfrm>
            <a:off x="12780516"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2">
            <a:extLst>
              <a:ext uri="{FF2B5EF4-FFF2-40B4-BE49-F238E27FC236}">
                <a16:creationId xmlns:a16="http://schemas.microsoft.com/office/drawing/2014/main" id="{742E71B1-B5F7-9235-D02B-4E7306F89829}"/>
              </a:ext>
            </a:extLst>
          </p:cNvPr>
          <p:cNvSpPr>
            <a:spLocks noGrp="1"/>
          </p:cNvSpPr>
          <p:nvPr userDrawn="1">
            <p:ph type="pic" sz="quarter" idx="25" hasCustomPrompt="1"/>
          </p:nvPr>
        </p:nvSpPr>
        <p:spPr>
          <a:xfrm>
            <a:off x="12780516" y="576072"/>
            <a:ext cx="1216152" cy="1216152"/>
          </a:xfrm>
        </p:spPr>
        <p:txBody>
          <a:bodyPr anchor="ctr"/>
          <a:lstStyle>
            <a:lvl1pPr algn="ctr">
              <a:defRPr sz="1600"/>
            </a:lvl1pPr>
          </a:lstStyle>
          <a:p>
            <a:r>
              <a:rPr lang="en-US"/>
              <a:t>Pictogram</a:t>
            </a:r>
          </a:p>
        </p:txBody>
      </p:sp>
      <p:sp>
        <p:nvSpPr>
          <p:cNvPr id="15" name="Text Placeholder 4">
            <a:extLst>
              <a:ext uri="{FF2B5EF4-FFF2-40B4-BE49-F238E27FC236}">
                <a16:creationId xmlns:a16="http://schemas.microsoft.com/office/drawing/2014/main" id="{0B7FE31C-8FA8-1E02-8414-47C66592F2A1}"/>
              </a:ext>
            </a:extLst>
          </p:cNvPr>
          <p:cNvSpPr>
            <a:spLocks noGrp="1"/>
          </p:cNvSpPr>
          <p:nvPr userDrawn="1">
            <p:ph type="body" sz="quarter" idx="26"/>
          </p:nvPr>
        </p:nvSpPr>
        <p:spPr>
          <a:xfrm>
            <a:off x="6709469"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2">
            <a:extLst>
              <a:ext uri="{FF2B5EF4-FFF2-40B4-BE49-F238E27FC236}">
                <a16:creationId xmlns:a16="http://schemas.microsoft.com/office/drawing/2014/main" id="{E798A212-9B60-58A9-FAAF-19FACBA14613}"/>
              </a:ext>
            </a:extLst>
          </p:cNvPr>
          <p:cNvSpPr>
            <a:spLocks noGrp="1"/>
          </p:cNvSpPr>
          <p:nvPr userDrawn="1">
            <p:ph type="pic" sz="quarter" idx="27" hasCustomPrompt="1"/>
          </p:nvPr>
        </p:nvSpPr>
        <p:spPr>
          <a:xfrm>
            <a:off x="6709469" y="576072"/>
            <a:ext cx="1216152" cy="1216152"/>
          </a:xfrm>
        </p:spPr>
        <p:txBody>
          <a:bodyPr anchor="ctr"/>
          <a:lstStyle>
            <a:lvl1pPr algn="ctr">
              <a:defRPr sz="1600"/>
            </a:lvl1pPr>
          </a:lstStyle>
          <a:p>
            <a:r>
              <a:rPr lang="en-US"/>
              <a:t>Pictogram</a:t>
            </a:r>
          </a:p>
        </p:txBody>
      </p:sp>
      <p:cxnSp>
        <p:nvCxnSpPr>
          <p:cNvPr id="17" name="Straight Connector 16">
            <a:extLst>
              <a:ext uri="{FF2B5EF4-FFF2-40B4-BE49-F238E27FC236}">
                <a16:creationId xmlns:a16="http://schemas.microsoft.com/office/drawing/2014/main" id="{57AA5A9F-1FF4-B8F4-1347-735214DFF067}"/>
              </a:ext>
            </a:extLst>
          </p:cNvPr>
          <p:cNvCxnSpPr>
            <a:cxnSpLocks/>
          </p:cNvCxnSpPr>
          <p:nvPr userDrawn="1"/>
        </p:nvCxnSpPr>
        <p:spPr bwMode="auto">
          <a:xfrm>
            <a:off x="6111168" y="583755"/>
            <a:ext cx="0" cy="1141298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1">
            <a:extLst>
              <a:ext uri="{FF2B5EF4-FFF2-40B4-BE49-F238E27FC236}">
                <a16:creationId xmlns:a16="http://schemas.microsoft.com/office/drawing/2014/main" id="{7DE1C342-B84B-FDDF-9C31-E2203F3C72F2}"/>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8" name="TextBox 7">
            <a:extLst>
              <a:ext uri="{FF2B5EF4-FFF2-40B4-BE49-F238E27FC236}">
                <a16:creationId xmlns:a16="http://schemas.microsoft.com/office/drawing/2014/main" id="{A36B3BC3-C936-235D-8E26-BC015B58B821}"/>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5991817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0" y="3429002"/>
            <a:ext cx="24387175"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2400" tIns="76200" rIns="152400" bIns="76200" numCol="1" spcCol="0" rtlCol="0" fromWordArt="0" anchor="ctr" anchorCtr="0" forceAA="0" compatLnSpc="1">
            <a:prstTxWarp prst="textNoShape">
              <a:avLst/>
            </a:prstTxWarp>
            <a:noAutofit/>
          </a:bodyPr>
          <a:lstStyle/>
          <a:p>
            <a:pPr algn="ctr"/>
            <a:endParaRPr lang="en-US" sz="2250" b="0" i="0">
              <a:latin typeface="Arial Regular" charset="0"/>
            </a:endParaRPr>
          </a:p>
        </p:txBody>
      </p:sp>
      <p:sp>
        <p:nvSpPr>
          <p:cNvPr id="2" name="Title 1"/>
          <p:cNvSpPr>
            <a:spLocks noGrp="1"/>
          </p:cNvSpPr>
          <p:nvPr>
            <p:ph type="title"/>
          </p:nvPr>
        </p:nvSpPr>
        <p:spPr>
          <a:xfrm>
            <a:off x="762099" y="1143002"/>
            <a:ext cx="22862977" cy="1905000"/>
          </a:xfrm>
        </p:spPr>
        <p:txBody>
          <a:bodyPr>
            <a:noAutofit/>
          </a:bodyPr>
          <a:lstStyle>
            <a:lvl1pPr>
              <a:defRPr>
                <a:latin typeface="IBM Plex Sans" charset="0"/>
                <a:ea typeface="IBM Plex Sans" charset="0"/>
                <a:cs typeface="IBM Plex Sans" charset="0"/>
              </a:defRPr>
            </a:lvl1pPr>
          </a:lstStyle>
          <a:p>
            <a:r>
              <a:rPr lang="en-US"/>
              <a:t>Click to edit Master title style</a:t>
            </a:r>
          </a:p>
        </p:txBody>
      </p:sp>
      <p:sp>
        <p:nvSpPr>
          <p:cNvPr id="5" name="Text Placeholder 4"/>
          <p:cNvSpPr>
            <a:spLocks noGrp="1"/>
          </p:cNvSpPr>
          <p:nvPr>
            <p:ph type="body" sz="quarter" idx="11"/>
          </p:nvPr>
        </p:nvSpPr>
        <p:spPr>
          <a:xfrm>
            <a:off x="762099" y="441960"/>
            <a:ext cx="10974229" cy="457200"/>
          </a:xfrm>
        </p:spPr>
        <p:txBody>
          <a:bodyPr tIns="0">
            <a:noAutofit/>
          </a:bodyPr>
          <a:lstStyle>
            <a:lvl1pPr>
              <a:defRPr sz="2666">
                <a:solidFill>
                  <a:schemeClr val="accent1"/>
                </a:solidFill>
                <a:latin typeface="IBM Plex Sans" charset="0"/>
                <a:ea typeface="IBM Plex Sans" charset="0"/>
                <a:cs typeface="IBM Plex Sans" charset="0"/>
              </a:defRPr>
            </a:lvl1pPr>
            <a:lvl2pPr>
              <a:defRPr sz="2666">
                <a:solidFill>
                  <a:schemeClr val="accent1"/>
                </a:solidFill>
              </a:defRPr>
            </a:lvl2pPr>
            <a:lvl3pPr>
              <a:defRPr sz="2666">
                <a:solidFill>
                  <a:schemeClr val="accent1"/>
                </a:solidFill>
              </a:defRPr>
            </a:lvl3pPr>
            <a:lvl4pPr>
              <a:defRPr sz="2666">
                <a:solidFill>
                  <a:schemeClr val="accent1"/>
                </a:solidFill>
              </a:defRPr>
            </a:lvl4pPr>
          </a:lstStyle>
          <a:p>
            <a:pPr lvl="0"/>
            <a:r>
              <a:rPr lang="en-US"/>
              <a:t>Click to edit Master text styles</a:t>
            </a:r>
          </a:p>
        </p:txBody>
      </p:sp>
      <p:sp>
        <p:nvSpPr>
          <p:cNvPr id="24" name="Text Placeholder 23"/>
          <p:cNvSpPr>
            <a:spLocks noGrp="1"/>
          </p:cNvSpPr>
          <p:nvPr>
            <p:ph type="body" sz="quarter" idx="12" hasCustomPrompt="1"/>
          </p:nvPr>
        </p:nvSpPr>
        <p:spPr>
          <a:xfrm>
            <a:off x="758195" y="12237720"/>
            <a:ext cx="10974229" cy="762000"/>
          </a:xfrm>
        </p:spPr>
        <p:txBody>
          <a:bodyPr tIns="0" anchor="b"/>
          <a:lstStyle>
            <a:lvl1pPr>
              <a:defRPr sz="1334" b="0">
                <a:solidFill>
                  <a:schemeClr val="bg2">
                    <a:alpha val="70000"/>
                  </a:schemeClr>
                </a:solidFill>
                <a:latin typeface="IBM Plex Sans" charset="0"/>
                <a:ea typeface="IBM Plex Sans" charset="0"/>
                <a:cs typeface="IBM Plex Sans" charset="0"/>
              </a:defRPr>
            </a:lvl1pPr>
            <a:lvl2pPr>
              <a:defRPr sz="1502"/>
            </a:lvl2pPr>
            <a:lvl3pPr>
              <a:defRPr sz="1502"/>
            </a:lvl3pPr>
            <a:lvl4pPr>
              <a:defRPr sz="1502"/>
            </a:lvl4pPr>
            <a:lvl5pPr>
              <a:defRPr sz="1502"/>
            </a:lvl5pPr>
          </a:lstStyle>
          <a:p>
            <a:pPr lvl="0"/>
            <a:r>
              <a:rPr lang="en-US"/>
              <a:t>Source: Edit source here</a:t>
            </a:r>
          </a:p>
        </p:txBody>
      </p:sp>
      <p:sp>
        <p:nvSpPr>
          <p:cNvPr id="124" name="Content Placeholder 2"/>
          <p:cNvSpPr>
            <a:spLocks noGrp="1"/>
          </p:cNvSpPr>
          <p:nvPr>
            <p:ph idx="1"/>
          </p:nvPr>
        </p:nvSpPr>
        <p:spPr>
          <a:xfrm>
            <a:off x="758195" y="3429002"/>
            <a:ext cx="10974229" cy="8763000"/>
          </a:xfrm>
        </p:spPr>
        <p:txBody>
          <a:bodyPr>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25" name="Content Placeholder 2"/>
          <p:cNvSpPr>
            <a:spLocks noGrp="1"/>
          </p:cNvSpPr>
          <p:nvPr>
            <p:ph idx="13"/>
          </p:nvPr>
        </p:nvSpPr>
        <p:spPr>
          <a:xfrm>
            <a:off x="12650847" y="3429002"/>
            <a:ext cx="10974229" cy="8763000"/>
          </a:xfrm>
        </p:spPr>
        <p:txBody>
          <a:bodyPr>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80974" y="13030241"/>
            <a:ext cx="943653" cy="381002"/>
          </a:xfrm>
          <a:prstGeom prst="rect">
            <a:avLst/>
          </a:prstGeom>
        </p:spPr>
      </p:pic>
      <p:grpSp>
        <p:nvGrpSpPr>
          <p:cNvPr id="19" name="Group 18"/>
          <p:cNvGrpSpPr/>
          <p:nvPr userDrawn="1"/>
        </p:nvGrpSpPr>
        <p:grpSpPr>
          <a:xfrm>
            <a:off x="1524199" y="13166097"/>
            <a:ext cx="4522839" cy="367618"/>
            <a:chOff x="914400" y="7899655"/>
            <a:chExt cx="2713350" cy="220571"/>
          </a:xfrm>
        </p:grpSpPr>
        <p:sp>
          <p:nvSpPr>
            <p:cNvPr id="20" name="Footer Placeholder 3"/>
            <p:cNvSpPr txBox="1">
              <a:spLocks/>
            </p:cNvSpPr>
            <p:nvPr userDrawn="1"/>
          </p:nvSpPr>
          <p:spPr>
            <a:xfrm>
              <a:off x="914400" y="7900416"/>
              <a:ext cx="2284416" cy="219051"/>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0">
                  <a:solidFill>
                    <a:srgbClr val="FFFFFF">
                      <a:alpha val="60000"/>
                    </a:srgbClr>
                  </a:solidFill>
                  <a:latin typeface="IBM Plex Sans" charset="0"/>
                  <a:ea typeface="IBM Plex Sans" charset="0"/>
                  <a:cs typeface="IBM Plex Sans" charset="0"/>
                </a:rPr>
                <a:t>©</a:t>
              </a:r>
              <a:r>
                <a:rPr lang="en-US" sz="666">
                  <a:solidFill>
                    <a:srgbClr val="FFFFFF">
                      <a:alpha val="60000"/>
                    </a:srgbClr>
                  </a:solidFill>
                  <a:latin typeface="IBM Plex Sans" charset="0"/>
                  <a:ea typeface="IBM Plex Sans" charset="0"/>
                  <a:cs typeface="IBM Plex Sans" charset="0"/>
                </a:rPr>
                <a:t> </a:t>
              </a:r>
              <a:r>
                <a:rPr lang="en-US" sz="1330">
                  <a:solidFill>
                    <a:srgbClr val="FFFFFF">
                      <a:alpha val="60000"/>
                    </a:srgbClr>
                  </a:solidFill>
                  <a:latin typeface="IBM Plex Sans" charset="0"/>
                  <a:ea typeface="IBM Plex Sans" charset="0"/>
                  <a:cs typeface="IBM Plex Sans" charset="0"/>
                </a:rPr>
                <a:t>2020 IBM Corporation               </a:t>
              </a:r>
            </a:p>
          </p:txBody>
        </p:sp>
        <p:sp>
          <p:nvSpPr>
            <p:cNvPr id="21" name="Date Placeholder 2"/>
            <p:cNvSpPr txBox="1">
              <a:spLocks/>
            </p:cNvSpPr>
            <p:nvPr userDrawn="1"/>
          </p:nvSpPr>
          <p:spPr>
            <a:xfrm>
              <a:off x="2256150" y="7899655"/>
              <a:ext cx="1371600" cy="220571"/>
            </a:xfrm>
            <a:prstGeom prst="rect">
              <a:avLst/>
            </a:prstGeom>
          </p:spPr>
          <p:txBody>
            <a:bodyPr lIns="0" tIns="0" rIns="0" bIns="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330">
                  <a:solidFill>
                    <a:srgbClr val="FFFFFF">
                      <a:alpha val="60000"/>
                    </a:srgbClr>
                  </a:solidFill>
                  <a:latin typeface="IBM Plex Sans" charset="0"/>
                  <a:ea typeface="IBM Plex Sans" charset="0"/>
                  <a:cs typeface="IBM Plex Sans" charset="0"/>
                </a:rPr>
                <a:t> </a:t>
              </a:r>
              <a:fld id="{7C9968D1-C8E5-4FE3-AED4-7D4518C301B3}" type="datetime3">
                <a:rPr lang="en-US" sz="1330" smtClean="0">
                  <a:solidFill>
                    <a:srgbClr val="FFFFFF">
                      <a:alpha val="60000"/>
                    </a:srgbClr>
                  </a:solidFill>
                  <a:latin typeface="IBM Plex Sans" charset="0"/>
                  <a:ea typeface="IBM Plex Sans" charset="0"/>
                  <a:cs typeface="IBM Plex Sans" charset="0"/>
                </a:rPr>
                <a:pPr>
                  <a:defRPr/>
                </a:pPr>
                <a:t>3 July 2025</a:t>
              </a:fld>
              <a:endParaRPr lang="en-US" sz="1330">
                <a:solidFill>
                  <a:srgbClr val="FFFFFF">
                    <a:alpha val="60000"/>
                  </a:srgbClr>
                </a:solidFill>
                <a:latin typeface="IBM Plex Sans" charset="0"/>
                <a:ea typeface="IBM Plex Sans" charset="0"/>
                <a:cs typeface="IBM Plex Sans" charset="0"/>
              </a:endParaRPr>
            </a:p>
          </p:txBody>
        </p:sp>
      </p:grpSp>
      <p:sp>
        <p:nvSpPr>
          <p:cNvPr id="22" name="Footer Placeholder 3"/>
          <p:cNvSpPr txBox="1">
            <a:spLocks/>
          </p:cNvSpPr>
          <p:nvPr userDrawn="1"/>
        </p:nvSpPr>
        <p:spPr>
          <a:xfrm>
            <a:off x="6477843" y="13167363"/>
            <a:ext cx="3807856" cy="365086"/>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0">
                <a:solidFill>
                  <a:srgbClr val="FFFFFF">
                    <a:alpha val="60000"/>
                  </a:srgbClr>
                </a:solidFill>
                <a:latin typeface="IBM Plex Sans" charset="0"/>
                <a:ea typeface="IBM Plex Sans" charset="0"/>
                <a:cs typeface="IBM Plex Sans" charset="0"/>
              </a:rPr>
              <a:t>IBM Institute for Business Value</a:t>
            </a:r>
          </a:p>
        </p:txBody>
      </p:sp>
      <p:sp>
        <p:nvSpPr>
          <p:cNvPr id="23" name="Slide Number Placeholder 2"/>
          <p:cNvSpPr txBox="1">
            <a:spLocks/>
          </p:cNvSpPr>
          <p:nvPr userDrawn="1"/>
        </p:nvSpPr>
        <p:spPr>
          <a:xfrm>
            <a:off x="758197" y="13156321"/>
            <a:ext cx="546535" cy="365082"/>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FD999D4-B456-9943-89B7-30D56181CE18}" type="slidenum">
              <a:rPr lang="en-US" sz="1334" smtClean="0">
                <a:solidFill>
                  <a:srgbClr val="FFFFFF"/>
                </a:solidFill>
                <a:latin typeface="IBM Plex Sans" charset="0"/>
                <a:ea typeface="IBM Plex Sans" charset="0"/>
                <a:cs typeface="IBM Plex Sans" charset="0"/>
              </a:rPr>
              <a:pPr/>
              <a:t>‹#›</a:t>
            </a:fld>
            <a:endParaRPr lang="en-US" sz="1334">
              <a:solidFill>
                <a:srgbClr val="FFFFFF"/>
              </a:solidFill>
              <a:latin typeface="IBM Plex Sans" charset="0"/>
              <a:ea typeface="IBM Plex Sans" charset="0"/>
              <a:cs typeface="IBM Plex Sans" charset="0"/>
            </a:endParaRPr>
          </a:p>
        </p:txBody>
      </p:sp>
    </p:spTree>
    <p:extLst>
      <p:ext uri="{BB962C8B-B14F-4D97-AF65-F5344CB8AC3E}">
        <p14:creationId xmlns:p14="http://schemas.microsoft.com/office/powerpoint/2010/main" val="7169387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1"/>
            <a:ext cx="24387175" cy="12001501"/>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9"/>
            <a:ext cx="11050588" cy="6288088"/>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8" y="12096095"/>
            <a:ext cx="4953002" cy="1143000"/>
          </a:xfrm>
          <a:prstGeom prst="rect">
            <a:avLst/>
          </a:prstGeom>
        </p:spPr>
        <p:txBody>
          <a:bodyPr anchor="b"/>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7" y="12001503"/>
            <a:ext cx="4953002" cy="1237592"/>
          </a:xfrm>
          <a:prstGeom prst="rect">
            <a:avLst/>
          </a:prstGeom>
        </p:spPr>
        <p:txBody>
          <a:bodyPr anchor="b"/>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24625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1"/>
            <a:ext cx="24387175" cy="12001501"/>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9" tIns="91429" rIns="91429" bIns="91429" numCol="1" rtlCol="0" anchor="t" anchorCtr="0" compatLnSpc="1">
            <a:prstTxWarp prst="textNoShape">
              <a:avLst/>
            </a:prstTxWarp>
          </a:bodyPr>
          <a:lstStyle/>
          <a:p>
            <a:pPr marL="0" marR="0" indent="0" algn="l" defTabSz="91423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8" cy="4573589"/>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8" y="12096095"/>
            <a:ext cx="4953002" cy="1143000"/>
          </a:xfrm>
          <a:prstGeom prst="rect">
            <a:avLst/>
          </a:prstGeom>
        </p:spPr>
        <p:txBody>
          <a:bodyPr anchor="b"/>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7" y="12001503"/>
            <a:ext cx="4953002" cy="1237592"/>
          </a:xfrm>
          <a:prstGeom prst="rect">
            <a:avLst/>
          </a:prstGeom>
        </p:spPr>
        <p:txBody>
          <a:bodyPr anchor="b"/>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771912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8" cy="4573589"/>
          </a:xfrm>
        </p:spPr>
        <p:txBody>
          <a:bodyPr/>
          <a:lstStyle>
            <a:lvl1pPr>
              <a:lnSpc>
                <a:spcPct val="100000"/>
              </a:lnSpc>
              <a:defRPr sz="8597" b="0" i="0">
                <a:latin typeface="IBM Plex Sans Light" panose="020B0403050203000203" pitchFamily="34" charset="0"/>
              </a:defRPr>
            </a:lvl1pPr>
          </a:lstStyle>
          <a:p>
            <a:r>
              <a:rPr lang="en-US"/>
              <a:t>Click to edit Master title style</a:t>
            </a:r>
          </a:p>
        </p:txBody>
      </p:sp>
    </p:spTree>
    <p:extLst>
      <p:ext uri="{BB962C8B-B14F-4D97-AF65-F5344CB8AC3E}">
        <p14:creationId xmlns:p14="http://schemas.microsoft.com/office/powerpoint/2010/main" val="33349100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plain, business un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8" cy="4573589"/>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4"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41806644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imagery, half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2" y="569916"/>
            <a:ext cx="11049001" cy="1257458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384048"/>
            <a:ext cx="10101072" cy="10479088"/>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Tree>
    <p:extLst>
      <p:ext uri="{BB962C8B-B14F-4D97-AF65-F5344CB8AC3E}">
        <p14:creationId xmlns:p14="http://schemas.microsoft.com/office/powerpoint/2010/main" val="3288979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2" y="569916"/>
            <a:ext cx="11049001" cy="1257458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1527049"/>
            <a:ext cx="10099675" cy="9337677"/>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4" y="385201"/>
            <a:ext cx="10099675" cy="571501"/>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10755136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5" y="384048"/>
            <a:ext cx="4956176" cy="4573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499" y="569915"/>
            <a:ext cx="4953002" cy="11431589"/>
          </a:xfrm>
          <a:prstGeom prst="rect">
            <a:avLst/>
          </a:prstGeom>
        </p:spPr>
        <p:txBody>
          <a:bodyPr/>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210"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39" y="569912"/>
            <a:ext cx="4953002" cy="11431589"/>
          </a:xfrm>
          <a:prstGeom prst="rect">
            <a:avLst/>
          </a:prstGeom>
        </p:spPr>
        <p:txBody>
          <a:bodyPr/>
          <a:lstStyle>
            <a:lvl1pPr defTabSz="1161071">
              <a:lnSpc>
                <a:spcPct val="100000"/>
              </a:lnSpc>
              <a:spcBef>
                <a:spcPts val="0"/>
              </a:spcBef>
              <a:defRPr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210" indent="-327537" defTabSz="1161071">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446646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8" cy="2859088"/>
          </a:xfrm>
        </p:spPr>
        <p:txBody>
          <a:bodyPr rIns="457200"/>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31153321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2"/>
            <a:ext cx="17141826" cy="8191501"/>
          </a:xfrm>
        </p:spPr>
        <p:txBody>
          <a:bodyPr/>
          <a:lstStyle>
            <a:lvl1pPr>
              <a:lnSpc>
                <a:spcPct val="100000"/>
              </a:lnSpc>
              <a:defRPr sz="17198" b="0" i="0">
                <a:solidFill>
                  <a:schemeClr val="tx2"/>
                </a:solidFill>
                <a:latin typeface="IBM Plex Sans Light" panose="020B040305020300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220454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03F79CF1-BB23-64AA-9C92-5A1EAE747F93}"/>
              </a:ext>
            </a:extLst>
          </p:cNvPr>
          <p:cNvSpPr>
            <a:spLocks noGrp="1"/>
          </p:cNvSpPr>
          <p:nvPr>
            <p:ph type="body" sz="quarter" idx="13" hasCustomPrompt="1"/>
          </p:nvPr>
        </p:nvSpPr>
        <p:spPr>
          <a:xfrm>
            <a:off x="525462" y="6858000"/>
            <a:ext cx="10101577" cy="2902226"/>
          </a:xfrm>
        </p:spPr>
        <p:txBody>
          <a:bodyPr/>
          <a:lstStyle>
            <a:lvl1pPr>
              <a:defRPr/>
            </a:lvl1pPr>
          </a:lstStyle>
          <a:p>
            <a:r>
              <a:rPr lang="en-US"/>
              <a:t>Session code (ID number)</a:t>
            </a:r>
            <a:br>
              <a:rPr lang="en-US"/>
            </a:br>
            <a:r>
              <a:rPr lang="en-US"/>
              <a:t>Session Title</a:t>
            </a:r>
            <a:br>
              <a:rPr lang="en-US"/>
            </a:br>
            <a:r>
              <a:rPr lang="en-US" err="1"/>
              <a:t>Firstname</a:t>
            </a:r>
            <a:r>
              <a:rPr lang="en-US"/>
              <a:t> </a:t>
            </a:r>
            <a:r>
              <a:rPr lang="en-US" err="1"/>
              <a:t>Lastname</a:t>
            </a:r>
            <a:br>
              <a:rPr lang="en-US"/>
            </a:br>
            <a:r>
              <a:rPr lang="en-US"/>
              <a:t>Company, Job Title</a:t>
            </a:r>
          </a:p>
        </p:txBody>
      </p:sp>
      <p:sp>
        <p:nvSpPr>
          <p:cNvPr id="10" name="Title 1">
            <a:extLst>
              <a:ext uri="{FF2B5EF4-FFF2-40B4-BE49-F238E27FC236}">
                <a16:creationId xmlns:a16="http://schemas.microsoft.com/office/drawing/2014/main" id="{C20F0B5B-6B52-3139-61A7-7B7287D7127D}"/>
              </a:ext>
            </a:extLst>
          </p:cNvPr>
          <p:cNvSpPr>
            <a:spLocks noGrp="1"/>
          </p:cNvSpPr>
          <p:nvPr>
            <p:ph type="title"/>
          </p:nvPr>
        </p:nvSpPr>
        <p:spPr>
          <a:xfrm>
            <a:off x="525968" y="2186064"/>
            <a:ext cx="10101072" cy="4141712"/>
          </a:xfrm>
        </p:spPr>
        <p:txBody>
          <a:bodyPr/>
          <a:lstStyle>
            <a:lvl1pPr>
              <a:lnSpc>
                <a:spcPct val="100000"/>
              </a:lnSpc>
              <a:defRPr sz="6400">
                <a:solidFill>
                  <a:schemeClr val="tx2"/>
                </a:solidFill>
              </a:defRPr>
            </a:lvl1pPr>
          </a:lstStyle>
          <a:p>
            <a:r>
              <a:rPr lang="en-US"/>
              <a:t>Click to edit Master title style</a:t>
            </a:r>
          </a:p>
        </p:txBody>
      </p:sp>
      <p:grpSp>
        <p:nvGrpSpPr>
          <p:cNvPr id="26" name="Graphic 5">
            <a:extLst>
              <a:ext uri="{FF2B5EF4-FFF2-40B4-BE49-F238E27FC236}">
                <a16:creationId xmlns:a16="http://schemas.microsoft.com/office/drawing/2014/main" id="{F1A637DE-FA28-1BBA-ED19-561BF47FC9AA}"/>
              </a:ext>
            </a:extLst>
          </p:cNvPr>
          <p:cNvGrpSpPr/>
          <p:nvPr userDrawn="1"/>
        </p:nvGrpSpPr>
        <p:grpSpPr>
          <a:xfrm>
            <a:off x="598346" y="576072"/>
            <a:ext cx="3758389" cy="436594"/>
            <a:chOff x="6597650" y="8572457"/>
            <a:chExt cx="11188016" cy="1299659"/>
          </a:xfrm>
          <a:solidFill>
            <a:srgbClr val="000000"/>
          </a:solidFill>
        </p:grpSpPr>
        <p:sp>
          <p:nvSpPr>
            <p:cNvPr id="27" name="Freeform: Shape 26">
              <a:extLst>
                <a:ext uri="{FF2B5EF4-FFF2-40B4-BE49-F238E27FC236}">
                  <a16:creationId xmlns:a16="http://schemas.microsoft.com/office/drawing/2014/main" id="{F5985145-6140-8167-8472-4F70B1B08F56}"/>
                </a:ext>
              </a:extLst>
            </p:cNvPr>
            <p:cNvSpPr/>
            <p:nvPr/>
          </p:nvSpPr>
          <p:spPr>
            <a:xfrm>
              <a:off x="11603037" y="8572457"/>
              <a:ext cx="633888" cy="1010097"/>
            </a:xfrm>
            <a:custGeom>
              <a:avLst/>
              <a:gdLst>
                <a:gd name="connsiteX0" fmla="*/ 95 w 633888"/>
                <a:gd name="connsiteY0" fmla="*/ 42 h 1010097"/>
                <a:gd name="connsiteX1" fmla="*/ 202502 w 633888"/>
                <a:gd name="connsiteY1" fmla="*/ 42 h 1010097"/>
                <a:gd name="connsiteX2" fmla="*/ 204216 w 633888"/>
                <a:gd name="connsiteY2" fmla="*/ 419904 h 1010097"/>
                <a:gd name="connsiteX3" fmla="*/ 276320 w 633888"/>
                <a:gd name="connsiteY3" fmla="*/ 318463 h 1010097"/>
                <a:gd name="connsiteX4" fmla="*/ 591884 w 633888"/>
                <a:gd name="connsiteY4" fmla="*/ 373899 h 1010097"/>
                <a:gd name="connsiteX5" fmla="*/ 633793 w 633888"/>
                <a:gd name="connsiteY5" fmla="*/ 562303 h 1010097"/>
                <a:gd name="connsiteX6" fmla="*/ 633889 w 633888"/>
                <a:gd name="connsiteY6" fmla="*/ 1010073 h 1010097"/>
                <a:gd name="connsiteX7" fmla="*/ 431482 w 633888"/>
                <a:gd name="connsiteY7" fmla="*/ 1010073 h 1010097"/>
                <a:gd name="connsiteX8" fmla="*/ 431102 w 633888"/>
                <a:gd name="connsiteY8" fmla="*/ 561827 h 1010097"/>
                <a:gd name="connsiteX9" fmla="*/ 376333 w 633888"/>
                <a:gd name="connsiteY9" fmla="*/ 448765 h 1010097"/>
                <a:gd name="connsiteX10" fmla="*/ 203454 w 633888"/>
                <a:gd name="connsiteY10" fmla="*/ 533538 h 1010097"/>
                <a:gd name="connsiteX11" fmla="*/ 202502 w 633888"/>
                <a:gd name="connsiteY11" fmla="*/ 1010073 h 1010097"/>
                <a:gd name="connsiteX12" fmla="*/ 0 w 633888"/>
                <a:gd name="connsiteY12" fmla="*/ 1009978 h 1010097"/>
                <a:gd name="connsiteX13" fmla="*/ 95 w 633888"/>
                <a:gd name="connsiteY13" fmla="*/ 42 h 10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888" h="1010097">
                  <a:moveTo>
                    <a:pt x="95" y="42"/>
                  </a:moveTo>
                  <a:cubicBezTo>
                    <a:pt x="67533" y="-53"/>
                    <a:pt x="134969" y="42"/>
                    <a:pt x="202502" y="42"/>
                  </a:cubicBezTo>
                  <a:cubicBezTo>
                    <a:pt x="203549" y="139965"/>
                    <a:pt x="200311" y="280077"/>
                    <a:pt x="204216" y="419904"/>
                  </a:cubicBezTo>
                  <a:cubicBezTo>
                    <a:pt x="224504" y="383709"/>
                    <a:pt x="241364" y="343419"/>
                    <a:pt x="276320" y="318463"/>
                  </a:cubicBezTo>
                  <a:cubicBezTo>
                    <a:pt x="371284" y="247692"/>
                    <a:pt x="531781" y="265695"/>
                    <a:pt x="591884" y="373899"/>
                  </a:cubicBezTo>
                  <a:cubicBezTo>
                    <a:pt x="624840" y="430668"/>
                    <a:pt x="633413" y="497724"/>
                    <a:pt x="633793" y="562303"/>
                  </a:cubicBezTo>
                  <a:cubicBezTo>
                    <a:pt x="633984" y="711560"/>
                    <a:pt x="633793" y="860817"/>
                    <a:pt x="633889" y="1010073"/>
                  </a:cubicBezTo>
                  <a:lnTo>
                    <a:pt x="431482" y="1010073"/>
                  </a:lnTo>
                  <a:cubicBezTo>
                    <a:pt x="431197" y="860626"/>
                    <a:pt x="432054" y="711179"/>
                    <a:pt x="431102" y="561827"/>
                  </a:cubicBezTo>
                  <a:cubicBezTo>
                    <a:pt x="429959" y="519441"/>
                    <a:pt x="420624" y="466386"/>
                    <a:pt x="376333" y="448765"/>
                  </a:cubicBezTo>
                  <a:cubicBezTo>
                    <a:pt x="310801" y="425334"/>
                    <a:pt x="211836" y="455052"/>
                    <a:pt x="203454" y="533538"/>
                  </a:cubicBezTo>
                  <a:cubicBezTo>
                    <a:pt x="201168" y="692319"/>
                    <a:pt x="203168" y="851196"/>
                    <a:pt x="202502" y="1010073"/>
                  </a:cubicBezTo>
                  <a:cubicBezTo>
                    <a:pt x="134969" y="1010073"/>
                    <a:pt x="67533" y="1010169"/>
                    <a:pt x="0" y="1009978"/>
                  </a:cubicBezTo>
                  <a:cubicBezTo>
                    <a:pt x="191" y="673365"/>
                    <a:pt x="95" y="336656"/>
                    <a:pt x="95" y="42"/>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933579-F84C-4074-BCE8-A5F3C6A8C115}"/>
                </a:ext>
              </a:extLst>
            </p:cNvPr>
            <p:cNvSpPr/>
            <p:nvPr/>
          </p:nvSpPr>
          <p:spPr>
            <a:xfrm>
              <a:off x="14012576" y="8572457"/>
              <a:ext cx="634202" cy="1010164"/>
            </a:xfrm>
            <a:custGeom>
              <a:avLst/>
              <a:gdLst>
                <a:gd name="connsiteX0" fmla="*/ 381 w 634202"/>
                <a:gd name="connsiteY0" fmla="*/ 42 h 1010164"/>
                <a:gd name="connsiteX1" fmla="*/ 202788 w 634202"/>
                <a:gd name="connsiteY1" fmla="*/ 42 h 1010164"/>
                <a:gd name="connsiteX2" fmla="*/ 204502 w 634202"/>
                <a:gd name="connsiteY2" fmla="*/ 419904 h 1010164"/>
                <a:gd name="connsiteX3" fmla="*/ 271558 w 634202"/>
                <a:gd name="connsiteY3" fmla="*/ 322559 h 1010164"/>
                <a:gd name="connsiteX4" fmla="*/ 596265 w 634202"/>
                <a:gd name="connsiteY4" fmla="*/ 381233 h 1010164"/>
                <a:gd name="connsiteX5" fmla="*/ 634175 w 634202"/>
                <a:gd name="connsiteY5" fmla="*/ 562303 h 1010164"/>
                <a:gd name="connsiteX6" fmla="*/ 634175 w 634202"/>
                <a:gd name="connsiteY6" fmla="*/ 1010073 h 1010164"/>
                <a:gd name="connsiteX7" fmla="*/ 431768 w 634202"/>
                <a:gd name="connsiteY7" fmla="*/ 1010073 h 1010164"/>
                <a:gd name="connsiteX8" fmla="*/ 431388 w 634202"/>
                <a:gd name="connsiteY8" fmla="*/ 562303 h 1010164"/>
                <a:gd name="connsiteX9" fmla="*/ 376333 w 634202"/>
                <a:gd name="connsiteY9" fmla="*/ 448575 h 1010164"/>
                <a:gd name="connsiteX10" fmla="*/ 203835 w 634202"/>
                <a:gd name="connsiteY10" fmla="*/ 533347 h 1010164"/>
                <a:gd name="connsiteX11" fmla="*/ 202788 w 634202"/>
                <a:gd name="connsiteY11" fmla="*/ 1010073 h 1010164"/>
                <a:gd name="connsiteX12" fmla="*/ 0 w 634202"/>
                <a:gd name="connsiteY12" fmla="*/ 1009597 h 1010164"/>
                <a:gd name="connsiteX13" fmla="*/ 381 w 634202"/>
                <a:gd name="connsiteY13" fmla="*/ 42 h 101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02" h="1010164">
                  <a:moveTo>
                    <a:pt x="381" y="42"/>
                  </a:moveTo>
                  <a:cubicBezTo>
                    <a:pt x="67819" y="-53"/>
                    <a:pt x="135255" y="42"/>
                    <a:pt x="202788" y="42"/>
                  </a:cubicBezTo>
                  <a:cubicBezTo>
                    <a:pt x="203835" y="139965"/>
                    <a:pt x="200597" y="280077"/>
                    <a:pt x="204502" y="419904"/>
                  </a:cubicBezTo>
                  <a:cubicBezTo>
                    <a:pt x="223933" y="385710"/>
                    <a:pt x="239363" y="347419"/>
                    <a:pt x="271558" y="322559"/>
                  </a:cubicBezTo>
                  <a:cubicBezTo>
                    <a:pt x="367856" y="244644"/>
                    <a:pt x="538544" y="265314"/>
                    <a:pt x="596265" y="381233"/>
                  </a:cubicBezTo>
                  <a:cubicBezTo>
                    <a:pt x="625888" y="436573"/>
                    <a:pt x="633794" y="500391"/>
                    <a:pt x="634175" y="562303"/>
                  </a:cubicBezTo>
                  <a:cubicBezTo>
                    <a:pt x="634270" y="711560"/>
                    <a:pt x="634079" y="860817"/>
                    <a:pt x="634175" y="1010073"/>
                  </a:cubicBezTo>
                  <a:lnTo>
                    <a:pt x="431768" y="1010073"/>
                  </a:lnTo>
                  <a:cubicBezTo>
                    <a:pt x="431483" y="860817"/>
                    <a:pt x="432245" y="711560"/>
                    <a:pt x="431388" y="562303"/>
                  </a:cubicBezTo>
                  <a:cubicBezTo>
                    <a:pt x="430340" y="519822"/>
                    <a:pt x="421005" y="466101"/>
                    <a:pt x="376333" y="448575"/>
                  </a:cubicBezTo>
                  <a:cubicBezTo>
                    <a:pt x="310801" y="425524"/>
                    <a:pt x="212408" y="455147"/>
                    <a:pt x="203835" y="533347"/>
                  </a:cubicBezTo>
                  <a:cubicBezTo>
                    <a:pt x="201359" y="692129"/>
                    <a:pt x="203454" y="851101"/>
                    <a:pt x="202788" y="1010073"/>
                  </a:cubicBezTo>
                  <a:cubicBezTo>
                    <a:pt x="135160" y="1009883"/>
                    <a:pt x="67533" y="1010645"/>
                    <a:pt x="0" y="1009597"/>
                  </a:cubicBezTo>
                  <a:cubicBezTo>
                    <a:pt x="858" y="673079"/>
                    <a:pt x="95" y="336561"/>
                    <a:pt x="381" y="42"/>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61EFE4-D8E6-B1E2-379D-12B26CE8F152}"/>
                </a:ext>
              </a:extLst>
            </p:cNvPr>
            <p:cNvSpPr/>
            <p:nvPr/>
          </p:nvSpPr>
          <p:spPr>
            <a:xfrm>
              <a:off x="6597650" y="8630030"/>
              <a:ext cx="382566" cy="952500"/>
            </a:xfrm>
            <a:custGeom>
              <a:avLst/>
              <a:gdLst>
                <a:gd name="connsiteX0" fmla="*/ 0 w 382566"/>
                <a:gd name="connsiteY0" fmla="*/ 0 h 952500"/>
                <a:gd name="connsiteX1" fmla="*/ 382524 w 382566"/>
                <a:gd name="connsiteY1" fmla="*/ 0 h 952500"/>
                <a:gd name="connsiteX2" fmla="*/ 382524 w 382566"/>
                <a:gd name="connsiteY2" fmla="*/ 95631 h 952500"/>
                <a:gd name="connsiteX3" fmla="*/ 248793 w 382566"/>
                <a:gd name="connsiteY3" fmla="*/ 95631 h 952500"/>
                <a:gd name="connsiteX4" fmla="*/ 248793 w 382566"/>
                <a:gd name="connsiteY4" fmla="*/ 856869 h 952500"/>
                <a:gd name="connsiteX5" fmla="*/ 382524 w 382566"/>
                <a:gd name="connsiteY5" fmla="*/ 856869 h 952500"/>
                <a:gd name="connsiteX6" fmla="*/ 382524 w 382566"/>
                <a:gd name="connsiteY6" fmla="*/ 952500 h 952500"/>
                <a:gd name="connsiteX7" fmla="*/ 0 w 382566"/>
                <a:gd name="connsiteY7" fmla="*/ 952500 h 952500"/>
                <a:gd name="connsiteX8" fmla="*/ 0 w 382566"/>
                <a:gd name="connsiteY8" fmla="*/ 856869 h 952500"/>
                <a:gd name="connsiteX9" fmla="*/ 133731 w 382566"/>
                <a:gd name="connsiteY9" fmla="*/ 856869 h 952500"/>
                <a:gd name="connsiteX10" fmla="*/ 133731 w 382566"/>
                <a:gd name="connsiteY10" fmla="*/ 95631 h 952500"/>
                <a:gd name="connsiteX11" fmla="*/ 0 w 382566"/>
                <a:gd name="connsiteY11" fmla="*/ 95631 h 952500"/>
                <a:gd name="connsiteX12" fmla="*/ 0 w 382566"/>
                <a:gd name="connsiteY12"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566" h="952500">
                  <a:moveTo>
                    <a:pt x="0" y="0"/>
                  </a:moveTo>
                  <a:lnTo>
                    <a:pt x="382524" y="0"/>
                  </a:lnTo>
                  <a:lnTo>
                    <a:pt x="382524" y="95631"/>
                  </a:lnTo>
                  <a:lnTo>
                    <a:pt x="248793" y="95631"/>
                  </a:lnTo>
                  <a:lnTo>
                    <a:pt x="248793" y="856869"/>
                  </a:lnTo>
                  <a:cubicBezTo>
                    <a:pt x="293370" y="856869"/>
                    <a:pt x="337947" y="856869"/>
                    <a:pt x="382524" y="856869"/>
                  </a:cubicBezTo>
                  <a:cubicBezTo>
                    <a:pt x="382524" y="888682"/>
                    <a:pt x="382619" y="920591"/>
                    <a:pt x="382524" y="952500"/>
                  </a:cubicBezTo>
                  <a:lnTo>
                    <a:pt x="0" y="952500"/>
                  </a:lnTo>
                  <a:cubicBezTo>
                    <a:pt x="0" y="920591"/>
                    <a:pt x="0" y="888682"/>
                    <a:pt x="0" y="856869"/>
                  </a:cubicBezTo>
                  <a:cubicBezTo>
                    <a:pt x="44577" y="856869"/>
                    <a:pt x="89154" y="856869"/>
                    <a:pt x="133731" y="856869"/>
                  </a:cubicBezTo>
                  <a:lnTo>
                    <a:pt x="133731" y="95631"/>
                  </a:lnTo>
                  <a:lnTo>
                    <a:pt x="0" y="95631"/>
                  </a:lnTo>
                  <a:cubicBezTo>
                    <a:pt x="0" y="63722"/>
                    <a:pt x="0" y="31909"/>
                    <a:pt x="0" y="0"/>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B4E91B9-0A97-3141-A66A-E824B4E354B8}"/>
                </a:ext>
              </a:extLst>
            </p:cNvPr>
            <p:cNvSpPr/>
            <p:nvPr/>
          </p:nvSpPr>
          <p:spPr>
            <a:xfrm>
              <a:off x="7188676" y="8629948"/>
              <a:ext cx="678881" cy="952722"/>
            </a:xfrm>
            <a:custGeom>
              <a:avLst/>
              <a:gdLst>
                <a:gd name="connsiteX0" fmla="*/ 0 w 678881"/>
                <a:gd name="connsiteY0" fmla="*/ 83 h 952722"/>
                <a:gd name="connsiteX1" fmla="*/ 409956 w 678881"/>
                <a:gd name="connsiteY1" fmla="*/ 464 h 952722"/>
                <a:gd name="connsiteX2" fmla="*/ 622554 w 678881"/>
                <a:gd name="connsiteY2" fmla="*/ 130575 h 952722"/>
                <a:gd name="connsiteX3" fmla="*/ 607886 w 678881"/>
                <a:gd name="connsiteY3" fmla="*/ 378130 h 952722"/>
                <a:gd name="connsiteX4" fmla="*/ 486347 w 678881"/>
                <a:gd name="connsiteY4" fmla="*/ 452711 h 952722"/>
                <a:gd name="connsiteX5" fmla="*/ 662940 w 678881"/>
                <a:gd name="connsiteY5" fmla="*/ 585394 h 952722"/>
                <a:gd name="connsiteX6" fmla="*/ 543878 w 678881"/>
                <a:gd name="connsiteY6" fmla="*/ 925246 h 952722"/>
                <a:gd name="connsiteX7" fmla="*/ 428530 w 678881"/>
                <a:gd name="connsiteY7" fmla="*/ 952678 h 952722"/>
                <a:gd name="connsiteX8" fmla="*/ 0 w 678881"/>
                <a:gd name="connsiteY8" fmla="*/ 952583 h 952722"/>
                <a:gd name="connsiteX9" fmla="*/ 0 w 678881"/>
                <a:gd name="connsiteY9" fmla="*/ 83 h 952722"/>
                <a:gd name="connsiteX10" fmla="*/ 115062 w 678881"/>
                <a:gd name="connsiteY10" fmla="*/ 101238 h 952722"/>
                <a:gd name="connsiteX11" fmla="*/ 115062 w 678881"/>
                <a:gd name="connsiteY11" fmla="*/ 412039 h 952722"/>
                <a:gd name="connsiteX12" fmla="*/ 400050 w 678881"/>
                <a:gd name="connsiteY12" fmla="*/ 410896 h 952722"/>
                <a:gd name="connsiteX13" fmla="*/ 519398 w 678881"/>
                <a:gd name="connsiteY13" fmla="*/ 313646 h 952722"/>
                <a:gd name="connsiteX14" fmla="*/ 513969 w 678881"/>
                <a:gd name="connsiteY14" fmla="*/ 180391 h 952722"/>
                <a:gd name="connsiteX15" fmla="*/ 389858 w 678881"/>
                <a:gd name="connsiteY15" fmla="*/ 101715 h 952722"/>
                <a:gd name="connsiteX16" fmla="*/ 115062 w 678881"/>
                <a:gd name="connsiteY16" fmla="*/ 101238 h 952722"/>
                <a:gd name="connsiteX17" fmla="*/ 115062 w 678881"/>
                <a:gd name="connsiteY17" fmla="*/ 510432 h 952722"/>
                <a:gd name="connsiteX18" fmla="*/ 115062 w 678881"/>
                <a:gd name="connsiteY18" fmla="*/ 851427 h 952722"/>
                <a:gd name="connsiteX19" fmla="*/ 400526 w 678881"/>
                <a:gd name="connsiteY19" fmla="*/ 851332 h 952722"/>
                <a:gd name="connsiteX20" fmla="*/ 520637 w 678881"/>
                <a:gd name="connsiteY20" fmla="*/ 805993 h 952722"/>
                <a:gd name="connsiteX21" fmla="*/ 555498 w 678881"/>
                <a:gd name="connsiteY21" fmla="*/ 705314 h 952722"/>
                <a:gd name="connsiteX22" fmla="*/ 529304 w 678881"/>
                <a:gd name="connsiteY22" fmla="*/ 566535 h 952722"/>
                <a:gd name="connsiteX23" fmla="*/ 400241 w 678881"/>
                <a:gd name="connsiteY23" fmla="*/ 510623 h 952722"/>
                <a:gd name="connsiteX24" fmla="*/ 115062 w 678881"/>
                <a:gd name="connsiteY24" fmla="*/ 510432 h 9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881" h="952722">
                  <a:moveTo>
                    <a:pt x="0" y="83"/>
                  </a:moveTo>
                  <a:cubicBezTo>
                    <a:pt x="136684" y="369"/>
                    <a:pt x="273272" y="-489"/>
                    <a:pt x="409956" y="464"/>
                  </a:cubicBezTo>
                  <a:cubicBezTo>
                    <a:pt x="497015" y="1893"/>
                    <a:pt x="586931" y="48279"/>
                    <a:pt x="622554" y="130575"/>
                  </a:cubicBezTo>
                  <a:cubicBezTo>
                    <a:pt x="655701" y="208490"/>
                    <a:pt x="657416" y="306693"/>
                    <a:pt x="607886" y="378130"/>
                  </a:cubicBezTo>
                  <a:cubicBezTo>
                    <a:pt x="580073" y="419850"/>
                    <a:pt x="532067" y="438328"/>
                    <a:pt x="486347" y="452711"/>
                  </a:cubicBezTo>
                  <a:cubicBezTo>
                    <a:pt x="563213" y="461950"/>
                    <a:pt x="636365" y="510909"/>
                    <a:pt x="662940" y="585394"/>
                  </a:cubicBezTo>
                  <a:cubicBezTo>
                    <a:pt x="705898" y="706743"/>
                    <a:pt x="660654" y="862191"/>
                    <a:pt x="543878" y="925246"/>
                  </a:cubicBezTo>
                  <a:cubicBezTo>
                    <a:pt x="508730" y="944391"/>
                    <a:pt x="468440" y="953440"/>
                    <a:pt x="428530" y="952678"/>
                  </a:cubicBezTo>
                  <a:cubicBezTo>
                    <a:pt x="285655" y="952488"/>
                    <a:pt x="142875" y="952583"/>
                    <a:pt x="0" y="952583"/>
                  </a:cubicBezTo>
                  <a:lnTo>
                    <a:pt x="0" y="83"/>
                  </a:lnTo>
                  <a:moveTo>
                    <a:pt x="115062" y="101238"/>
                  </a:moveTo>
                  <a:lnTo>
                    <a:pt x="115062" y="412039"/>
                  </a:lnTo>
                  <a:cubicBezTo>
                    <a:pt x="210026" y="411277"/>
                    <a:pt x="305086" y="413658"/>
                    <a:pt x="400050" y="410896"/>
                  </a:cubicBezTo>
                  <a:cubicBezTo>
                    <a:pt x="455486" y="408896"/>
                    <a:pt x="510540" y="370605"/>
                    <a:pt x="519398" y="313646"/>
                  </a:cubicBezTo>
                  <a:cubicBezTo>
                    <a:pt x="523875" y="269640"/>
                    <a:pt x="527495" y="223158"/>
                    <a:pt x="513969" y="180391"/>
                  </a:cubicBezTo>
                  <a:cubicBezTo>
                    <a:pt x="496919" y="128956"/>
                    <a:pt x="441293" y="102000"/>
                    <a:pt x="389858" y="101715"/>
                  </a:cubicBezTo>
                  <a:cubicBezTo>
                    <a:pt x="298228" y="100572"/>
                    <a:pt x="206693" y="101715"/>
                    <a:pt x="115062" y="101238"/>
                  </a:cubicBezTo>
                  <a:moveTo>
                    <a:pt x="115062" y="510432"/>
                  </a:moveTo>
                  <a:lnTo>
                    <a:pt x="115062" y="851427"/>
                  </a:lnTo>
                  <a:cubicBezTo>
                    <a:pt x="210217" y="851332"/>
                    <a:pt x="305372" y="851523"/>
                    <a:pt x="400526" y="851332"/>
                  </a:cubicBezTo>
                  <a:cubicBezTo>
                    <a:pt x="443960" y="851046"/>
                    <a:pt x="490538" y="839235"/>
                    <a:pt x="520637" y="805993"/>
                  </a:cubicBezTo>
                  <a:cubicBezTo>
                    <a:pt x="545878" y="779133"/>
                    <a:pt x="555212" y="741318"/>
                    <a:pt x="555498" y="705314"/>
                  </a:cubicBezTo>
                  <a:cubicBezTo>
                    <a:pt x="556355" y="658356"/>
                    <a:pt x="558832" y="606349"/>
                    <a:pt x="529304" y="566535"/>
                  </a:cubicBezTo>
                  <a:cubicBezTo>
                    <a:pt x="500348" y="525768"/>
                    <a:pt x="448056" y="510718"/>
                    <a:pt x="400241" y="510623"/>
                  </a:cubicBezTo>
                  <a:cubicBezTo>
                    <a:pt x="305181" y="510147"/>
                    <a:pt x="210122" y="510623"/>
                    <a:pt x="115062" y="510432"/>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AC6552B-CC29-F330-6668-3C653EA3A00C}"/>
                </a:ext>
              </a:extLst>
            </p:cNvPr>
            <p:cNvSpPr/>
            <p:nvPr/>
          </p:nvSpPr>
          <p:spPr>
            <a:xfrm>
              <a:off x="8079644" y="8629935"/>
              <a:ext cx="854868" cy="952499"/>
            </a:xfrm>
            <a:custGeom>
              <a:avLst/>
              <a:gdLst>
                <a:gd name="connsiteX0" fmla="*/ 0 w 854868"/>
                <a:gd name="connsiteY0" fmla="*/ 95 h 952499"/>
                <a:gd name="connsiteX1" fmla="*/ 153734 w 854868"/>
                <a:gd name="connsiteY1" fmla="*/ 95 h 952499"/>
                <a:gd name="connsiteX2" fmla="*/ 430530 w 854868"/>
                <a:gd name="connsiteY2" fmla="*/ 516827 h 952499"/>
                <a:gd name="connsiteX3" fmla="*/ 706946 w 854868"/>
                <a:gd name="connsiteY3" fmla="*/ 0 h 952499"/>
                <a:gd name="connsiteX4" fmla="*/ 854869 w 854868"/>
                <a:gd name="connsiteY4" fmla="*/ 0 h 952499"/>
                <a:gd name="connsiteX5" fmla="*/ 854869 w 854868"/>
                <a:gd name="connsiteY5" fmla="*/ 952500 h 952499"/>
                <a:gd name="connsiteX6" fmla="*/ 742569 w 854868"/>
                <a:gd name="connsiteY6" fmla="*/ 952500 h 952499"/>
                <a:gd name="connsiteX7" fmla="*/ 741521 w 854868"/>
                <a:gd name="connsiteY7" fmla="*/ 146780 h 952499"/>
                <a:gd name="connsiteX8" fmla="*/ 707422 w 854868"/>
                <a:gd name="connsiteY8" fmla="*/ 207074 h 952499"/>
                <a:gd name="connsiteX9" fmla="*/ 427577 w 854868"/>
                <a:gd name="connsiteY9" fmla="*/ 725138 h 952499"/>
                <a:gd name="connsiteX10" fmla="*/ 193262 w 854868"/>
                <a:gd name="connsiteY10" fmla="*/ 297752 h 952499"/>
                <a:gd name="connsiteX11" fmla="*/ 113348 w 854868"/>
                <a:gd name="connsiteY11" fmla="*/ 146209 h 952499"/>
                <a:gd name="connsiteX12" fmla="*/ 112300 w 854868"/>
                <a:gd name="connsiteY12" fmla="*/ 952500 h 952499"/>
                <a:gd name="connsiteX13" fmla="*/ 0 w 854868"/>
                <a:gd name="connsiteY13" fmla="*/ 952500 h 952499"/>
                <a:gd name="connsiteX14" fmla="*/ 0 w 854868"/>
                <a:gd name="connsiteY14" fmla="*/ 95 h 9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868" h="952499">
                  <a:moveTo>
                    <a:pt x="0" y="95"/>
                  </a:moveTo>
                  <a:cubicBezTo>
                    <a:pt x="51245" y="95"/>
                    <a:pt x="102489" y="95"/>
                    <a:pt x="153734" y="95"/>
                  </a:cubicBezTo>
                  <a:cubicBezTo>
                    <a:pt x="246221" y="172212"/>
                    <a:pt x="335090" y="346424"/>
                    <a:pt x="430530" y="516827"/>
                  </a:cubicBezTo>
                  <a:cubicBezTo>
                    <a:pt x="522923" y="344615"/>
                    <a:pt x="614744" y="172212"/>
                    <a:pt x="706946" y="0"/>
                  </a:cubicBezTo>
                  <a:lnTo>
                    <a:pt x="854869" y="0"/>
                  </a:lnTo>
                  <a:lnTo>
                    <a:pt x="854869" y="952500"/>
                  </a:lnTo>
                  <a:lnTo>
                    <a:pt x="742569" y="952500"/>
                  </a:lnTo>
                  <a:cubicBezTo>
                    <a:pt x="741902" y="683895"/>
                    <a:pt x="743998" y="415290"/>
                    <a:pt x="741521" y="146780"/>
                  </a:cubicBezTo>
                  <a:cubicBezTo>
                    <a:pt x="726948" y="164973"/>
                    <a:pt x="717613" y="186404"/>
                    <a:pt x="707422" y="207074"/>
                  </a:cubicBezTo>
                  <a:cubicBezTo>
                    <a:pt x="619982" y="382810"/>
                    <a:pt x="520541" y="552260"/>
                    <a:pt x="427577" y="725138"/>
                  </a:cubicBezTo>
                  <a:cubicBezTo>
                    <a:pt x="349472" y="582644"/>
                    <a:pt x="270510" y="440722"/>
                    <a:pt x="193262" y="297752"/>
                  </a:cubicBezTo>
                  <a:cubicBezTo>
                    <a:pt x="165830" y="247650"/>
                    <a:pt x="145161" y="193739"/>
                    <a:pt x="113348" y="146209"/>
                  </a:cubicBezTo>
                  <a:cubicBezTo>
                    <a:pt x="110966" y="415004"/>
                    <a:pt x="112967" y="683705"/>
                    <a:pt x="112300" y="952500"/>
                  </a:cubicBezTo>
                  <a:lnTo>
                    <a:pt x="0" y="952500"/>
                  </a:lnTo>
                  <a:lnTo>
                    <a:pt x="0" y="95"/>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66CF2-A3CF-C8D9-7BB9-06D2E42E9729}"/>
                </a:ext>
              </a:extLst>
            </p:cNvPr>
            <p:cNvSpPr/>
            <p:nvPr/>
          </p:nvSpPr>
          <p:spPr>
            <a:xfrm>
              <a:off x="9365138" y="8630030"/>
              <a:ext cx="723900" cy="952500"/>
            </a:xfrm>
            <a:custGeom>
              <a:avLst/>
              <a:gdLst>
                <a:gd name="connsiteX0" fmla="*/ 0 w 723900"/>
                <a:gd name="connsiteY0" fmla="*/ 0 h 952500"/>
                <a:gd name="connsiteX1" fmla="*/ 723900 w 723900"/>
                <a:gd name="connsiteY1" fmla="*/ 0 h 952500"/>
                <a:gd name="connsiteX2" fmla="*/ 723900 w 723900"/>
                <a:gd name="connsiteY2" fmla="*/ 184595 h 952500"/>
                <a:gd name="connsiteX3" fmla="*/ 465963 w 723900"/>
                <a:gd name="connsiteY3" fmla="*/ 184499 h 952500"/>
                <a:gd name="connsiteX4" fmla="*/ 465963 w 723900"/>
                <a:gd name="connsiteY4" fmla="*/ 952500 h 952500"/>
                <a:gd name="connsiteX5" fmla="*/ 257937 w 723900"/>
                <a:gd name="connsiteY5" fmla="*/ 952500 h 952500"/>
                <a:gd name="connsiteX6" fmla="*/ 257937 w 723900"/>
                <a:gd name="connsiteY6" fmla="*/ 184595 h 952500"/>
                <a:gd name="connsiteX7" fmla="*/ 0 w 723900"/>
                <a:gd name="connsiteY7" fmla="*/ 184595 h 952500"/>
                <a:gd name="connsiteX8" fmla="*/ 0 w 7239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52500">
                  <a:moveTo>
                    <a:pt x="0" y="0"/>
                  </a:moveTo>
                  <a:lnTo>
                    <a:pt x="723900" y="0"/>
                  </a:lnTo>
                  <a:lnTo>
                    <a:pt x="723900" y="184595"/>
                  </a:lnTo>
                  <a:cubicBezTo>
                    <a:pt x="637889" y="184595"/>
                    <a:pt x="551879" y="184595"/>
                    <a:pt x="465963" y="184499"/>
                  </a:cubicBezTo>
                  <a:cubicBezTo>
                    <a:pt x="465868" y="440531"/>
                    <a:pt x="465963" y="696468"/>
                    <a:pt x="465963" y="952500"/>
                  </a:cubicBezTo>
                  <a:lnTo>
                    <a:pt x="257937" y="952500"/>
                  </a:lnTo>
                  <a:lnTo>
                    <a:pt x="257937" y="184595"/>
                  </a:lnTo>
                  <a:cubicBezTo>
                    <a:pt x="172021" y="184499"/>
                    <a:pt x="86011" y="184595"/>
                    <a:pt x="0" y="184595"/>
                  </a:cubicBezTo>
                  <a:lnTo>
                    <a:pt x="0" y="0"/>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944B8FF-4796-89E0-ECF1-D2DAE08721F7}"/>
                </a:ext>
              </a:extLst>
            </p:cNvPr>
            <p:cNvSpPr/>
            <p:nvPr/>
          </p:nvSpPr>
          <p:spPr>
            <a:xfrm>
              <a:off x="12344082" y="8630030"/>
              <a:ext cx="875252" cy="952622"/>
            </a:xfrm>
            <a:custGeom>
              <a:avLst/>
              <a:gdLst>
                <a:gd name="connsiteX0" fmla="*/ 14954 w 875252"/>
                <a:gd name="connsiteY0" fmla="*/ 0 h 952622"/>
                <a:gd name="connsiteX1" fmla="*/ 257080 w 875252"/>
                <a:gd name="connsiteY1" fmla="*/ 0 h 952622"/>
                <a:gd name="connsiteX2" fmla="*/ 444627 w 875252"/>
                <a:gd name="connsiteY2" fmla="*/ 324612 h 952622"/>
                <a:gd name="connsiteX3" fmla="*/ 634555 w 875252"/>
                <a:gd name="connsiteY3" fmla="*/ 95 h 952622"/>
                <a:gd name="connsiteX4" fmla="*/ 858869 w 875252"/>
                <a:gd name="connsiteY4" fmla="*/ 95 h 952622"/>
                <a:gd name="connsiteX5" fmla="*/ 565499 w 875252"/>
                <a:gd name="connsiteY5" fmla="*/ 464058 h 952622"/>
                <a:gd name="connsiteX6" fmla="*/ 875252 w 875252"/>
                <a:gd name="connsiteY6" fmla="*/ 952595 h 952622"/>
                <a:gd name="connsiteX7" fmla="*/ 634555 w 875252"/>
                <a:gd name="connsiteY7" fmla="*/ 952595 h 952622"/>
                <a:gd name="connsiteX8" fmla="*/ 426625 w 875252"/>
                <a:gd name="connsiteY8" fmla="*/ 599504 h 952622"/>
                <a:gd name="connsiteX9" fmla="*/ 224314 w 875252"/>
                <a:gd name="connsiteY9" fmla="*/ 952595 h 952622"/>
                <a:gd name="connsiteX10" fmla="*/ 0 w 875252"/>
                <a:gd name="connsiteY10" fmla="*/ 952595 h 952622"/>
                <a:gd name="connsiteX11" fmla="*/ 305562 w 875252"/>
                <a:gd name="connsiteY11" fmla="*/ 459867 h 952622"/>
                <a:gd name="connsiteX12" fmla="*/ 14954 w 875252"/>
                <a:gd name="connsiteY12" fmla="*/ 95 h 95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252" h="952622">
                  <a:moveTo>
                    <a:pt x="14954" y="0"/>
                  </a:moveTo>
                  <a:cubicBezTo>
                    <a:pt x="95631" y="0"/>
                    <a:pt x="176308" y="0"/>
                    <a:pt x="257080" y="0"/>
                  </a:cubicBezTo>
                  <a:cubicBezTo>
                    <a:pt x="319754" y="108109"/>
                    <a:pt x="381381" y="216789"/>
                    <a:pt x="444627" y="324612"/>
                  </a:cubicBezTo>
                  <a:cubicBezTo>
                    <a:pt x="508064" y="216503"/>
                    <a:pt x="571119" y="108204"/>
                    <a:pt x="634555" y="95"/>
                  </a:cubicBezTo>
                  <a:lnTo>
                    <a:pt x="858869" y="95"/>
                  </a:lnTo>
                  <a:cubicBezTo>
                    <a:pt x="761143" y="154781"/>
                    <a:pt x="663321" y="309372"/>
                    <a:pt x="565499" y="464058"/>
                  </a:cubicBezTo>
                  <a:cubicBezTo>
                    <a:pt x="668750" y="626840"/>
                    <a:pt x="772001" y="789718"/>
                    <a:pt x="875252" y="952595"/>
                  </a:cubicBezTo>
                  <a:cubicBezTo>
                    <a:pt x="795052" y="952691"/>
                    <a:pt x="714756" y="952500"/>
                    <a:pt x="634555" y="952595"/>
                  </a:cubicBezTo>
                  <a:cubicBezTo>
                    <a:pt x="565118" y="834962"/>
                    <a:pt x="496538" y="716852"/>
                    <a:pt x="426625" y="599504"/>
                  </a:cubicBezTo>
                  <a:cubicBezTo>
                    <a:pt x="358807" y="716947"/>
                    <a:pt x="291846" y="834962"/>
                    <a:pt x="224314" y="952595"/>
                  </a:cubicBezTo>
                  <a:lnTo>
                    <a:pt x="0" y="952595"/>
                  </a:lnTo>
                  <a:cubicBezTo>
                    <a:pt x="101822" y="788289"/>
                    <a:pt x="203740" y="624173"/>
                    <a:pt x="305562" y="459867"/>
                  </a:cubicBezTo>
                  <a:cubicBezTo>
                    <a:pt x="208693" y="306705"/>
                    <a:pt x="111823" y="153353"/>
                    <a:pt x="14954" y="9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DF0011-F527-8047-800F-7E155446FCD6}"/>
                </a:ext>
              </a:extLst>
            </p:cNvPr>
            <p:cNvSpPr/>
            <p:nvPr/>
          </p:nvSpPr>
          <p:spPr>
            <a:xfrm>
              <a:off x="16351421" y="8727139"/>
              <a:ext cx="728351" cy="1144977"/>
            </a:xfrm>
            <a:custGeom>
              <a:avLst/>
              <a:gdLst>
                <a:gd name="connsiteX0" fmla="*/ 509416 w 728351"/>
                <a:gd name="connsiteY0" fmla="*/ 14429 h 1144977"/>
                <a:gd name="connsiteX1" fmla="*/ 685629 w 728351"/>
                <a:gd name="connsiteY1" fmla="*/ 904 h 1144977"/>
                <a:gd name="connsiteX2" fmla="*/ 685724 w 728351"/>
                <a:gd name="connsiteY2" fmla="*/ 151304 h 1144977"/>
                <a:gd name="connsiteX3" fmla="*/ 522275 w 728351"/>
                <a:gd name="connsiteY3" fmla="*/ 152542 h 1144977"/>
                <a:gd name="connsiteX4" fmla="*/ 628097 w 728351"/>
                <a:gd name="connsiteY4" fmla="*/ 257031 h 1144977"/>
                <a:gd name="connsiteX5" fmla="*/ 595141 w 728351"/>
                <a:gd name="connsiteY5" fmla="*/ 517730 h 1144977"/>
                <a:gd name="connsiteX6" fmla="*/ 424834 w 728351"/>
                <a:gd name="connsiteY6" fmla="*/ 596312 h 1144977"/>
                <a:gd name="connsiteX7" fmla="*/ 215093 w 728351"/>
                <a:gd name="connsiteY7" fmla="*/ 586406 h 1144977"/>
                <a:gd name="connsiteX8" fmla="*/ 207664 w 728351"/>
                <a:gd name="connsiteY8" fmla="*/ 685561 h 1144977"/>
                <a:gd name="connsiteX9" fmla="*/ 352254 w 728351"/>
                <a:gd name="connsiteY9" fmla="*/ 698229 h 1144977"/>
                <a:gd name="connsiteX10" fmla="*/ 619430 w 728351"/>
                <a:gd name="connsiteY10" fmla="*/ 722327 h 1144977"/>
                <a:gd name="connsiteX11" fmla="*/ 722490 w 728351"/>
                <a:gd name="connsiteY11" fmla="*/ 848248 h 1144977"/>
                <a:gd name="connsiteX12" fmla="*/ 671818 w 728351"/>
                <a:gd name="connsiteY12" fmla="*/ 1060560 h 1144977"/>
                <a:gd name="connsiteX13" fmla="*/ 458933 w 728351"/>
                <a:gd name="connsiteY13" fmla="*/ 1139237 h 1144977"/>
                <a:gd name="connsiteX14" fmla="*/ 192615 w 728351"/>
                <a:gd name="connsiteY14" fmla="*/ 1135141 h 1144977"/>
                <a:gd name="connsiteX15" fmla="*/ 44406 w 728351"/>
                <a:gd name="connsiteY15" fmla="*/ 1078372 h 1144977"/>
                <a:gd name="connsiteX16" fmla="*/ 53168 w 728351"/>
                <a:gd name="connsiteY16" fmla="*/ 870060 h 1144977"/>
                <a:gd name="connsiteX17" fmla="*/ 132893 w 728351"/>
                <a:gd name="connsiteY17" fmla="*/ 840533 h 1144977"/>
                <a:gd name="connsiteX18" fmla="*/ 133845 w 728351"/>
                <a:gd name="connsiteY18" fmla="*/ 828817 h 1144977"/>
                <a:gd name="connsiteX19" fmla="*/ 74886 w 728351"/>
                <a:gd name="connsiteY19" fmla="*/ 800909 h 1144977"/>
                <a:gd name="connsiteX20" fmla="*/ 62407 w 728351"/>
                <a:gd name="connsiteY20" fmla="*/ 623458 h 1144977"/>
                <a:gd name="connsiteX21" fmla="*/ 167373 w 728351"/>
                <a:gd name="connsiteY21" fmla="*/ 571451 h 1144977"/>
                <a:gd name="connsiteX22" fmla="*/ 48883 w 728351"/>
                <a:gd name="connsiteY22" fmla="*/ 446293 h 1144977"/>
                <a:gd name="connsiteX23" fmla="*/ 89078 w 728351"/>
                <a:gd name="connsiteY23" fmla="*/ 211311 h 1144977"/>
                <a:gd name="connsiteX24" fmla="*/ 259099 w 728351"/>
                <a:gd name="connsiteY24" fmla="*/ 128444 h 1144977"/>
                <a:gd name="connsiteX25" fmla="*/ 463982 w 728351"/>
                <a:gd name="connsiteY25" fmla="*/ 135397 h 1144977"/>
                <a:gd name="connsiteX26" fmla="*/ 509416 w 728351"/>
                <a:gd name="connsiteY26" fmla="*/ 14429 h 1144977"/>
                <a:gd name="connsiteX27" fmla="*/ 299866 w 728351"/>
                <a:gd name="connsiteY27" fmla="*/ 260841 h 1144977"/>
                <a:gd name="connsiteX28" fmla="*/ 226714 w 728351"/>
                <a:gd name="connsiteY28" fmla="*/ 331612 h 1144977"/>
                <a:gd name="connsiteX29" fmla="*/ 251860 w 728351"/>
                <a:gd name="connsiteY29" fmla="*/ 441245 h 1144977"/>
                <a:gd name="connsiteX30" fmla="*/ 381210 w 728351"/>
                <a:gd name="connsiteY30" fmla="*/ 465724 h 1144977"/>
                <a:gd name="connsiteX31" fmla="*/ 458838 w 728351"/>
                <a:gd name="connsiteY31" fmla="*/ 397906 h 1144977"/>
                <a:gd name="connsiteX32" fmla="*/ 431216 w 728351"/>
                <a:gd name="connsiteY32" fmla="*/ 281320 h 1144977"/>
                <a:gd name="connsiteX33" fmla="*/ 299866 w 728351"/>
                <a:gd name="connsiteY33" fmla="*/ 260841 h 1144977"/>
                <a:gd name="connsiteX34" fmla="*/ 182613 w 728351"/>
                <a:gd name="connsiteY34" fmla="*/ 987218 h 1144977"/>
                <a:gd name="connsiteX35" fmla="*/ 343872 w 728351"/>
                <a:gd name="connsiteY35" fmla="*/ 1010554 h 1144977"/>
                <a:gd name="connsiteX36" fmla="*/ 507321 w 728351"/>
                <a:gd name="connsiteY36" fmla="*/ 990170 h 1144977"/>
                <a:gd name="connsiteX37" fmla="*/ 517321 w 728351"/>
                <a:gd name="connsiteY37" fmla="*/ 890158 h 1144977"/>
                <a:gd name="connsiteX38" fmla="*/ 428644 w 728351"/>
                <a:gd name="connsiteY38" fmla="*/ 870536 h 1144977"/>
                <a:gd name="connsiteX39" fmla="*/ 180994 w 728351"/>
                <a:gd name="connsiteY39" fmla="*/ 870155 h 1144977"/>
                <a:gd name="connsiteX40" fmla="*/ 182613 w 728351"/>
                <a:gd name="connsiteY40" fmla="*/ 987218 h 114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8351" h="1144977">
                  <a:moveTo>
                    <a:pt x="509416" y="14429"/>
                  </a:moveTo>
                  <a:cubicBezTo>
                    <a:pt x="564471" y="-10431"/>
                    <a:pt x="627240" y="5381"/>
                    <a:pt x="685629" y="904"/>
                  </a:cubicBezTo>
                  <a:cubicBezTo>
                    <a:pt x="685629" y="51005"/>
                    <a:pt x="685629" y="101202"/>
                    <a:pt x="685724" y="151304"/>
                  </a:cubicBezTo>
                  <a:cubicBezTo>
                    <a:pt x="631146" y="151875"/>
                    <a:pt x="576663" y="150065"/>
                    <a:pt x="522275" y="152542"/>
                  </a:cubicBezTo>
                  <a:cubicBezTo>
                    <a:pt x="564185" y="179498"/>
                    <a:pt x="607809" y="209311"/>
                    <a:pt x="628097" y="257031"/>
                  </a:cubicBezTo>
                  <a:cubicBezTo>
                    <a:pt x="665245" y="340280"/>
                    <a:pt x="658673" y="448769"/>
                    <a:pt x="595141" y="517730"/>
                  </a:cubicBezTo>
                  <a:cubicBezTo>
                    <a:pt x="551136" y="564879"/>
                    <a:pt x="487223" y="587168"/>
                    <a:pt x="424834" y="596312"/>
                  </a:cubicBezTo>
                  <a:cubicBezTo>
                    <a:pt x="355112" y="605551"/>
                    <a:pt x="283388" y="603932"/>
                    <a:pt x="215093" y="586406"/>
                  </a:cubicBezTo>
                  <a:cubicBezTo>
                    <a:pt x="183757" y="608123"/>
                    <a:pt x="170231" y="663177"/>
                    <a:pt x="207664" y="685561"/>
                  </a:cubicBezTo>
                  <a:cubicBezTo>
                    <a:pt x="252527" y="707087"/>
                    <a:pt x="304247" y="695181"/>
                    <a:pt x="352254" y="698229"/>
                  </a:cubicBezTo>
                  <a:cubicBezTo>
                    <a:pt x="441312" y="701277"/>
                    <a:pt x="534848" y="687085"/>
                    <a:pt x="619430" y="722327"/>
                  </a:cubicBezTo>
                  <a:cubicBezTo>
                    <a:pt x="672484" y="743282"/>
                    <a:pt x="712108" y="792241"/>
                    <a:pt x="722490" y="848248"/>
                  </a:cubicBezTo>
                  <a:cubicBezTo>
                    <a:pt x="736301" y="921019"/>
                    <a:pt x="728110" y="1006744"/>
                    <a:pt x="671818" y="1060560"/>
                  </a:cubicBezTo>
                  <a:cubicBezTo>
                    <a:pt x="614857" y="1114281"/>
                    <a:pt x="534086" y="1130283"/>
                    <a:pt x="458933" y="1139237"/>
                  </a:cubicBezTo>
                  <a:cubicBezTo>
                    <a:pt x="370447" y="1147428"/>
                    <a:pt x="280721" y="1147524"/>
                    <a:pt x="192615" y="1135141"/>
                  </a:cubicBezTo>
                  <a:cubicBezTo>
                    <a:pt x="140322" y="1126473"/>
                    <a:pt x="85744" y="1113233"/>
                    <a:pt x="44406" y="1078372"/>
                  </a:cubicBezTo>
                  <a:cubicBezTo>
                    <a:pt x="-17698" y="1026937"/>
                    <a:pt x="-14554" y="915209"/>
                    <a:pt x="53168" y="870060"/>
                  </a:cubicBezTo>
                  <a:cubicBezTo>
                    <a:pt x="76505" y="852820"/>
                    <a:pt x="105461" y="847867"/>
                    <a:pt x="132893" y="840533"/>
                  </a:cubicBezTo>
                  <a:cubicBezTo>
                    <a:pt x="133179" y="837580"/>
                    <a:pt x="133560" y="831674"/>
                    <a:pt x="133845" y="828817"/>
                  </a:cubicBezTo>
                  <a:cubicBezTo>
                    <a:pt x="113747" y="820149"/>
                    <a:pt x="91459" y="815577"/>
                    <a:pt x="74886" y="800909"/>
                  </a:cubicBezTo>
                  <a:cubicBezTo>
                    <a:pt x="22880" y="759475"/>
                    <a:pt x="13259" y="670702"/>
                    <a:pt x="62407" y="623458"/>
                  </a:cubicBezTo>
                  <a:cubicBezTo>
                    <a:pt x="90411" y="594597"/>
                    <a:pt x="130036" y="582786"/>
                    <a:pt x="167373" y="571451"/>
                  </a:cubicBezTo>
                  <a:cubicBezTo>
                    <a:pt x="114129" y="546401"/>
                    <a:pt x="66980" y="503538"/>
                    <a:pt x="48883" y="446293"/>
                  </a:cubicBezTo>
                  <a:cubicBezTo>
                    <a:pt x="23546" y="368283"/>
                    <a:pt x="33357" y="274271"/>
                    <a:pt x="89078" y="211311"/>
                  </a:cubicBezTo>
                  <a:cubicBezTo>
                    <a:pt x="132036" y="162448"/>
                    <a:pt x="196043" y="138159"/>
                    <a:pt x="259099" y="128444"/>
                  </a:cubicBezTo>
                  <a:cubicBezTo>
                    <a:pt x="327012" y="118728"/>
                    <a:pt x="396925" y="119871"/>
                    <a:pt x="463982" y="135397"/>
                  </a:cubicBezTo>
                  <a:cubicBezTo>
                    <a:pt x="462457" y="91963"/>
                    <a:pt x="465697" y="37289"/>
                    <a:pt x="509416" y="14429"/>
                  </a:cubicBezTo>
                  <a:moveTo>
                    <a:pt x="299866" y="260841"/>
                  </a:moveTo>
                  <a:cubicBezTo>
                    <a:pt x="264243" y="267223"/>
                    <a:pt x="231476" y="294464"/>
                    <a:pt x="226714" y="331612"/>
                  </a:cubicBezTo>
                  <a:cubicBezTo>
                    <a:pt x="221476" y="368855"/>
                    <a:pt x="221571" y="413908"/>
                    <a:pt x="251860" y="441245"/>
                  </a:cubicBezTo>
                  <a:cubicBezTo>
                    <a:pt x="286817" y="471534"/>
                    <a:pt x="337585" y="472201"/>
                    <a:pt x="381210" y="465724"/>
                  </a:cubicBezTo>
                  <a:cubicBezTo>
                    <a:pt x="417214" y="460676"/>
                    <a:pt x="452171" y="435339"/>
                    <a:pt x="458838" y="397906"/>
                  </a:cubicBezTo>
                  <a:cubicBezTo>
                    <a:pt x="465315" y="358282"/>
                    <a:pt x="465315" y="308942"/>
                    <a:pt x="431216" y="281320"/>
                  </a:cubicBezTo>
                  <a:cubicBezTo>
                    <a:pt x="394164" y="253221"/>
                    <a:pt x="343586" y="252935"/>
                    <a:pt x="299866" y="260841"/>
                  </a:cubicBezTo>
                  <a:moveTo>
                    <a:pt x="182613" y="987218"/>
                  </a:moveTo>
                  <a:cubicBezTo>
                    <a:pt x="230810" y="1015888"/>
                    <a:pt x="289960" y="1009411"/>
                    <a:pt x="343872" y="1010554"/>
                  </a:cubicBezTo>
                  <a:cubicBezTo>
                    <a:pt x="398354" y="1009411"/>
                    <a:pt x="457124" y="1016078"/>
                    <a:pt x="507321" y="990170"/>
                  </a:cubicBezTo>
                  <a:cubicBezTo>
                    <a:pt x="543135" y="972073"/>
                    <a:pt x="550183" y="914256"/>
                    <a:pt x="517321" y="890158"/>
                  </a:cubicBezTo>
                  <a:cubicBezTo>
                    <a:pt x="491509" y="872346"/>
                    <a:pt x="458744" y="871394"/>
                    <a:pt x="428644" y="870536"/>
                  </a:cubicBezTo>
                  <a:cubicBezTo>
                    <a:pt x="346062" y="870155"/>
                    <a:pt x="263481" y="871013"/>
                    <a:pt x="180994" y="870155"/>
                  </a:cubicBezTo>
                  <a:cubicBezTo>
                    <a:pt x="153467" y="902064"/>
                    <a:pt x="142608" y="960548"/>
                    <a:pt x="182613" y="987218"/>
                  </a:cubicBez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871B77-82D8-9E96-7FDF-19E07894D012}"/>
                </a:ext>
              </a:extLst>
            </p:cNvPr>
            <p:cNvSpPr/>
            <p:nvPr/>
          </p:nvSpPr>
          <p:spPr>
            <a:xfrm>
              <a:off x="10085832" y="8849421"/>
              <a:ext cx="669369" cy="749856"/>
            </a:xfrm>
            <a:custGeom>
              <a:avLst/>
              <a:gdLst>
                <a:gd name="connsiteX0" fmla="*/ 260667 w 669369"/>
                <a:gd name="connsiteY0" fmla="*/ 6542 h 749856"/>
                <a:gd name="connsiteX1" fmla="*/ 515461 w 669369"/>
                <a:gd name="connsiteY1" fmla="*/ 44071 h 749856"/>
                <a:gd name="connsiteX2" fmla="*/ 650335 w 669369"/>
                <a:gd name="connsiteY2" fmla="*/ 226855 h 749856"/>
                <a:gd name="connsiteX3" fmla="*/ 669099 w 669369"/>
                <a:gd name="connsiteY3" fmla="*/ 426404 h 749856"/>
                <a:gd name="connsiteX4" fmla="*/ 208470 w 669369"/>
                <a:gd name="connsiteY4" fmla="*/ 426404 h 749856"/>
                <a:gd name="connsiteX5" fmla="*/ 248666 w 669369"/>
                <a:gd name="connsiteY5" fmla="*/ 550039 h 749856"/>
                <a:gd name="connsiteX6" fmla="*/ 408590 w 669369"/>
                <a:gd name="connsiteY6" fmla="*/ 587472 h 749856"/>
                <a:gd name="connsiteX7" fmla="*/ 543464 w 669369"/>
                <a:gd name="connsiteY7" fmla="*/ 505081 h 749856"/>
                <a:gd name="connsiteX8" fmla="*/ 645001 w 669369"/>
                <a:gd name="connsiteY8" fmla="*/ 630239 h 749856"/>
                <a:gd name="connsiteX9" fmla="*/ 370110 w 669369"/>
                <a:gd name="connsiteY9" fmla="*/ 749111 h 749856"/>
                <a:gd name="connsiteX10" fmla="*/ 115697 w 669369"/>
                <a:gd name="connsiteY10" fmla="*/ 673673 h 749856"/>
                <a:gd name="connsiteX11" fmla="*/ 2444 w 669369"/>
                <a:gd name="connsiteY11" fmla="*/ 428785 h 749856"/>
                <a:gd name="connsiteX12" fmla="*/ 63881 w 669369"/>
                <a:gd name="connsiteY12" fmla="*/ 132082 h 749856"/>
                <a:gd name="connsiteX13" fmla="*/ 260667 w 669369"/>
                <a:gd name="connsiteY13" fmla="*/ 6542 h 749856"/>
                <a:gd name="connsiteX14" fmla="*/ 236283 w 669369"/>
                <a:gd name="connsiteY14" fmla="*/ 199900 h 749856"/>
                <a:gd name="connsiteX15" fmla="*/ 208375 w 669369"/>
                <a:gd name="connsiteY15" fmla="*/ 307246 h 749856"/>
                <a:gd name="connsiteX16" fmla="*/ 460216 w 669369"/>
                <a:gd name="connsiteY16" fmla="*/ 307246 h 749856"/>
                <a:gd name="connsiteX17" fmla="*/ 429450 w 669369"/>
                <a:gd name="connsiteY17" fmla="*/ 188851 h 749856"/>
                <a:gd name="connsiteX18" fmla="*/ 236283 w 669369"/>
                <a:gd name="connsiteY18" fmla="*/ 199900 h 7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369" h="749856">
                  <a:moveTo>
                    <a:pt x="260667" y="6542"/>
                  </a:moveTo>
                  <a:cubicBezTo>
                    <a:pt x="346297" y="-7650"/>
                    <a:pt x="439261" y="-316"/>
                    <a:pt x="515461" y="44071"/>
                  </a:cubicBezTo>
                  <a:cubicBezTo>
                    <a:pt x="583279" y="83123"/>
                    <a:pt x="629285" y="152465"/>
                    <a:pt x="650335" y="226855"/>
                  </a:cubicBezTo>
                  <a:cubicBezTo>
                    <a:pt x="669956" y="291435"/>
                    <a:pt x="669956" y="359539"/>
                    <a:pt x="669099" y="426404"/>
                  </a:cubicBezTo>
                  <a:cubicBezTo>
                    <a:pt x="515556" y="426404"/>
                    <a:pt x="362013" y="426404"/>
                    <a:pt x="208470" y="426404"/>
                  </a:cubicBezTo>
                  <a:cubicBezTo>
                    <a:pt x="208565" y="470124"/>
                    <a:pt x="215900" y="518035"/>
                    <a:pt x="248666" y="550039"/>
                  </a:cubicBezTo>
                  <a:cubicBezTo>
                    <a:pt x="290004" y="590806"/>
                    <a:pt x="353822" y="596140"/>
                    <a:pt x="408590" y="587472"/>
                  </a:cubicBezTo>
                  <a:cubicBezTo>
                    <a:pt x="462693" y="579090"/>
                    <a:pt x="506603" y="543181"/>
                    <a:pt x="543464" y="505081"/>
                  </a:cubicBezTo>
                  <a:cubicBezTo>
                    <a:pt x="577373" y="546705"/>
                    <a:pt x="610235" y="589282"/>
                    <a:pt x="645001" y="630239"/>
                  </a:cubicBezTo>
                  <a:cubicBezTo>
                    <a:pt x="576993" y="708916"/>
                    <a:pt x="471741" y="744920"/>
                    <a:pt x="370110" y="749111"/>
                  </a:cubicBezTo>
                  <a:cubicBezTo>
                    <a:pt x="280384" y="754159"/>
                    <a:pt x="184848" y="734062"/>
                    <a:pt x="115697" y="673673"/>
                  </a:cubicBezTo>
                  <a:cubicBezTo>
                    <a:pt x="44640" y="613094"/>
                    <a:pt x="10255" y="519844"/>
                    <a:pt x="2444" y="428785"/>
                  </a:cubicBezTo>
                  <a:cubicBezTo>
                    <a:pt x="-6128" y="327249"/>
                    <a:pt x="6350" y="218664"/>
                    <a:pt x="63881" y="132082"/>
                  </a:cubicBezTo>
                  <a:cubicBezTo>
                    <a:pt x="107886" y="64645"/>
                    <a:pt x="181800" y="19972"/>
                    <a:pt x="260667" y="6542"/>
                  </a:cubicBezTo>
                  <a:moveTo>
                    <a:pt x="236283" y="199900"/>
                  </a:moveTo>
                  <a:cubicBezTo>
                    <a:pt x="213804" y="230856"/>
                    <a:pt x="209042" y="270004"/>
                    <a:pt x="208375" y="307246"/>
                  </a:cubicBezTo>
                  <a:lnTo>
                    <a:pt x="460216" y="307246"/>
                  </a:lnTo>
                  <a:cubicBezTo>
                    <a:pt x="459835" y="266289"/>
                    <a:pt x="455930" y="222093"/>
                    <a:pt x="429450" y="188851"/>
                  </a:cubicBezTo>
                  <a:cubicBezTo>
                    <a:pt x="382111" y="129700"/>
                    <a:pt x="278003" y="138273"/>
                    <a:pt x="236283" y="199900"/>
                  </a:cubicBez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8EB9A85-89C6-1EC3-5478-A8F89D67749A}"/>
                </a:ext>
              </a:extLst>
            </p:cNvPr>
            <p:cNvSpPr/>
            <p:nvPr/>
          </p:nvSpPr>
          <p:spPr>
            <a:xfrm>
              <a:off x="10852675" y="8849297"/>
              <a:ext cx="625965" cy="749878"/>
            </a:xfrm>
            <a:custGeom>
              <a:avLst/>
              <a:gdLst>
                <a:gd name="connsiteX0" fmla="*/ 115044 w 625965"/>
                <a:gd name="connsiteY0" fmla="*/ 72770 h 749878"/>
                <a:gd name="connsiteX1" fmla="*/ 437561 w 625965"/>
                <a:gd name="connsiteY1" fmla="*/ 13810 h 749878"/>
                <a:gd name="connsiteX2" fmla="*/ 621870 w 625965"/>
                <a:gd name="connsiteY2" fmla="*/ 187165 h 749878"/>
                <a:gd name="connsiteX3" fmla="*/ 458230 w 625965"/>
                <a:gd name="connsiteY3" fmla="*/ 258221 h 749878"/>
                <a:gd name="connsiteX4" fmla="*/ 411843 w 625965"/>
                <a:gd name="connsiteY4" fmla="*/ 184117 h 749878"/>
                <a:gd name="connsiteX5" fmla="*/ 233916 w 625965"/>
                <a:gd name="connsiteY5" fmla="*/ 212120 h 749878"/>
                <a:gd name="connsiteX6" fmla="*/ 210771 w 625965"/>
                <a:gd name="connsiteY6" fmla="*/ 371093 h 749878"/>
                <a:gd name="connsiteX7" fmla="*/ 230868 w 625965"/>
                <a:gd name="connsiteY7" fmla="*/ 533684 h 749878"/>
                <a:gd name="connsiteX8" fmla="*/ 439371 w 625965"/>
                <a:gd name="connsiteY8" fmla="*/ 540352 h 749878"/>
                <a:gd name="connsiteX9" fmla="*/ 468708 w 625965"/>
                <a:gd name="connsiteY9" fmla="*/ 483392 h 749878"/>
                <a:gd name="connsiteX10" fmla="*/ 625965 w 625965"/>
                <a:gd name="connsiteY10" fmla="*/ 551782 h 749878"/>
                <a:gd name="connsiteX11" fmla="*/ 521095 w 625965"/>
                <a:gd name="connsiteY11" fmla="*/ 697800 h 749878"/>
                <a:gd name="connsiteX12" fmla="*/ 271921 w 625965"/>
                <a:gd name="connsiteY12" fmla="*/ 745425 h 749878"/>
                <a:gd name="connsiteX13" fmla="*/ 70086 w 625965"/>
                <a:gd name="connsiteY13" fmla="*/ 627696 h 749878"/>
                <a:gd name="connsiteX14" fmla="*/ 1316 w 625965"/>
                <a:gd name="connsiteY14" fmla="*/ 333183 h 749878"/>
                <a:gd name="connsiteX15" fmla="*/ 115044 w 625965"/>
                <a:gd name="connsiteY15" fmla="*/ 72770 h 7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65" h="749878">
                  <a:moveTo>
                    <a:pt x="115044" y="72770"/>
                  </a:moveTo>
                  <a:cubicBezTo>
                    <a:pt x="202770" y="-1430"/>
                    <a:pt x="329357" y="-14479"/>
                    <a:pt x="437561" y="13810"/>
                  </a:cubicBezTo>
                  <a:cubicBezTo>
                    <a:pt x="523476" y="36003"/>
                    <a:pt x="592628" y="104202"/>
                    <a:pt x="621870" y="187165"/>
                  </a:cubicBezTo>
                  <a:cubicBezTo>
                    <a:pt x="567387" y="211073"/>
                    <a:pt x="512713" y="234504"/>
                    <a:pt x="458230" y="258221"/>
                  </a:cubicBezTo>
                  <a:cubicBezTo>
                    <a:pt x="449086" y="230313"/>
                    <a:pt x="436418" y="201738"/>
                    <a:pt x="411843" y="184117"/>
                  </a:cubicBezTo>
                  <a:cubicBezTo>
                    <a:pt x="358503" y="144969"/>
                    <a:pt x="269445" y="152494"/>
                    <a:pt x="233916" y="212120"/>
                  </a:cubicBezTo>
                  <a:cubicBezTo>
                    <a:pt x="204294" y="259650"/>
                    <a:pt x="211342" y="317753"/>
                    <a:pt x="210771" y="371093"/>
                  </a:cubicBezTo>
                  <a:cubicBezTo>
                    <a:pt x="212104" y="425385"/>
                    <a:pt x="203055" y="484059"/>
                    <a:pt x="230868" y="533684"/>
                  </a:cubicBezTo>
                  <a:cubicBezTo>
                    <a:pt x="271350" y="608265"/>
                    <a:pt x="392317" y="607884"/>
                    <a:pt x="439371" y="540352"/>
                  </a:cubicBezTo>
                  <a:cubicBezTo>
                    <a:pt x="452134" y="523112"/>
                    <a:pt x="460135" y="502919"/>
                    <a:pt x="468708" y="483392"/>
                  </a:cubicBezTo>
                  <a:cubicBezTo>
                    <a:pt x="521095" y="506252"/>
                    <a:pt x="573578" y="528922"/>
                    <a:pt x="625965" y="551782"/>
                  </a:cubicBezTo>
                  <a:cubicBezTo>
                    <a:pt x="605106" y="608741"/>
                    <a:pt x="571673" y="662939"/>
                    <a:pt x="521095" y="697800"/>
                  </a:cubicBezTo>
                  <a:cubicBezTo>
                    <a:pt x="449372" y="748092"/>
                    <a:pt x="356598" y="756855"/>
                    <a:pt x="271921" y="745425"/>
                  </a:cubicBezTo>
                  <a:cubicBezTo>
                    <a:pt x="192673" y="734757"/>
                    <a:pt x="116473" y="693800"/>
                    <a:pt x="70086" y="627696"/>
                  </a:cubicBezTo>
                  <a:cubicBezTo>
                    <a:pt x="9603" y="543114"/>
                    <a:pt x="-4876" y="434624"/>
                    <a:pt x="1316" y="333183"/>
                  </a:cubicBezTo>
                  <a:cubicBezTo>
                    <a:pt x="7031" y="237171"/>
                    <a:pt x="39702" y="136778"/>
                    <a:pt x="115044" y="72770"/>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9AA833-AD83-E679-5D6E-186A8D02B00C}"/>
                </a:ext>
              </a:extLst>
            </p:cNvPr>
            <p:cNvSpPr/>
            <p:nvPr/>
          </p:nvSpPr>
          <p:spPr>
            <a:xfrm>
              <a:off x="13262546" y="8849276"/>
              <a:ext cx="625919" cy="749850"/>
            </a:xfrm>
            <a:custGeom>
              <a:avLst/>
              <a:gdLst>
                <a:gd name="connsiteX0" fmla="*/ 114142 w 625919"/>
                <a:gd name="connsiteY0" fmla="*/ 73457 h 749850"/>
                <a:gd name="connsiteX1" fmla="*/ 437897 w 625919"/>
                <a:gd name="connsiteY1" fmla="*/ 13831 h 749850"/>
                <a:gd name="connsiteX2" fmla="*/ 621920 w 625919"/>
                <a:gd name="connsiteY2" fmla="*/ 187281 h 749850"/>
                <a:gd name="connsiteX3" fmla="*/ 458280 w 625919"/>
                <a:gd name="connsiteY3" fmla="*/ 258242 h 749850"/>
                <a:gd name="connsiteX4" fmla="*/ 399225 w 625919"/>
                <a:gd name="connsiteY4" fmla="*/ 175946 h 749850"/>
                <a:gd name="connsiteX5" fmla="*/ 237776 w 625919"/>
                <a:gd name="connsiteY5" fmla="*/ 206426 h 749850"/>
                <a:gd name="connsiteX6" fmla="*/ 210725 w 625919"/>
                <a:gd name="connsiteY6" fmla="*/ 371209 h 749850"/>
                <a:gd name="connsiteX7" fmla="*/ 231013 w 625919"/>
                <a:gd name="connsiteY7" fmla="*/ 534086 h 749850"/>
                <a:gd name="connsiteX8" fmla="*/ 437992 w 625919"/>
                <a:gd name="connsiteY8" fmla="*/ 542278 h 749850"/>
                <a:gd name="connsiteX9" fmla="*/ 468662 w 625919"/>
                <a:gd name="connsiteY9" fmla="*/ 483413 h 749850"/>
                <a:gd name="connsiteX10" fmla="*/ 625920 w 625919"/>
                <a:gd name="connsiteY10" fmla="*/ 551898 h 749850"/>
                <a:gd name="connsiteX11" fmla="*/ 514573 w 625919"/>
                <a:gd name="connsiteY11" fmla="*/ 702203 h 749850"/>
                <a:gd name="connsiteX12" fmla="*/ 265494 w 625919"/>
                <a:gd name="connsiteY12" fmla="*/ 744398 h 749850"/>
                <a:gd name="connsiteX13" fmla="*/ 66422 w 625919"/>
                <a:gd name="connsiteY13" fmla="*/ 622478 h 749850"/>
                <a:gd name="connsiteX14" fmla="*/ 1937 w 625919"/>
                <a:gd name="connsiteY14" fmla="*/ 324441 h 749850"/>
                <a:gd name="connsiteX15" fmla="*/ 114142 w 625919"/>
                <a:gd name="connsiteY15" fmla="*/ 73457 h 7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19" h="749850">
                  <a:moveTo>
                    <a:pt x="114142" y="73457"/>
                  </a:moveTo>
                  <a:cubicBezTo>
                    <a:pt x="201962" y="-1409"/>
                    <a:pt x="329121" y="-14554"/>
                    <a:pt x="437897" y="13831"/>
                  </a:cubicBezTo>
                  <a:cubicBezTo>
                    <a:pt x="523717" y="36215"/>
                    <a:pt x="592582" y="104318"/>
                    <a:pt x="621920" y="187281"/>
                  </a:cubicBezTo>
                  <a:cubicBezTo>
                    <a:pt x="567341" y="210998"/>
                    <a:pt x="512763" y="234525"/>
                    <a:pt x="458280" y="258242"/>
                  </a:cubicBezTo>
                  <a:cubicBezTo>
                    <a:pt x="448184" y="225476"/>
                    <a:pt x="430753" y="192425"/>
                    <a:pt x="399225" y="175946"/>
                  </a:cubicBezTo>
                  <a:cubicBezTo>
                    <a:pt x="347599" y="148133"/>
                    <a:pt x="272447" y="155658"/>
                    <a:pt x="237776" y="206426"/>
                  </a:cubicBezTo>
                  <a:cubicBezTo>
                    <a:pt x="203772" y="254432"/>
                    <a:pt x="211202" y="315869"/>
                    <a:pt x="210725" y="371209"/>
                  </a:cubicBezTo>
                  <a:cubicBezTo>
                    <a:pt x="212059" y="425692"/>
                    <a:pt x="203105" y="484366"/>
                    <a:pt x="231013" y="534086"/>
                  </a:cubicBezTo>
                  <a:cubicBezTo>
                    <a:pt x="271304" y="607524"/>
                    <a:pt x="390081" y="607905"/>
                    <a:pt x="437992" y="542278"/>
                  </a:cubicBezTo>
                  <a:cubicBezTo>
                    <a:pt x="451422" y="524561"/>
                    <a:pt x="459899" y="503702"/>
                    <a:pt x="468662" y="483413"/>
                  </a:cubicBezTo>
                  <a:cubicBezTo>
                    <a:pt x="521050" y="506178"/>
                    <a:pt x="573532" y="528943"/>
                    <a:pt x="625920" y="551898"/>
                  </a:cubicBezTo>
                  <a:cubicBezTo>
                    <a:pt x="604298" y="611144"/>
                    <a:pt x="568579" y="667532"/>
                    <a:pt x="514573" y="702203"/>
                  </a:cubicBezTo>
                  <a:cubicBezTo>
                    <a:pt x="441706" y="749732"/>
                    <a:pt x="349600" y="756971"/>
                    <a:pt x="265494" y="744398"/>
                  </a:cubicBezTo>
                  <a:cubicBezTo>
                    <a:pt x="186341" y="732492"/>
                    <a:pt x="111189" y="689534"/>
                    <a:pt x="66422" y="622478"/>
                  </a:cubicBezTo>
                  <a:cubicBezTo>
                    <a:pt x="7366" y="535991"/>
                    <a:pt x="-5587" y="426644"/>
                    <a:pt x="1937" y="324441"/>
                  </a:cubicBezTo>
                  <a:cubicBezTo>
                    <a:pt x="8890" y="231668"/>
                    <a:pt x="41656" y="135465"/>
                    <a:pt x="114142" y="7345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EADA96-1A80-9EB1-DBCA-0EBF9FDAB801}"/>
                </a:ext>
              </a:extLst>
            </p:cNvPr>
            <p:cNvSpPr/>
            <p:nvPr/>
          </p:nvSpPr>
          <p:spPr>
            <a:xfrm>
              <a:off x="14778191" y="8849530"/>
              <a:ext cx="689710" cy="749617"/>
            </a:xfrm>
            <a:custGeom>
              <a:avLst/>
              <a:gdLst>
                <a:gd name="connsiteX0" fmla="*/ 27247 w 689710"/>
                <a:gd name="connsiteY0" fmla="*/ 137021 h 749617"/>
                <a:gd name="connsiteX1" fmla="*/ 239750 w 689710"/>
                <a:gd name="connsiteY1" fmla="*/ 5290 h 749617"/>
                <a:gd name="connsiteX2" fmla="*/ 522070 w 689710"/>
                <a:gd name="connsiteY2" fmla="*/ 49582 h 749617"/>
                <a:gd name="connsiteX3" fmla="*/ 622654 w 689710"/>
                <a:gd name="connsiteY3" fmla="*/ 247606 h 749617"/>
                <a:gd name="connsiteX4" fmla="*/ 623036 w 689710"/>
                <a:gd name="connsiteY4" fmla="*/ 575838 h 749617"/>
                <a:gd name="connsiteX5" fmla="*/ 689711 w 689710"/>
                <a:gd name="connsiteY5" fmla="*/ 575933 h 749617"/>
                <a:gd name="connsiteX6" fmla="*/ 689711 w 689710"/>
                <a:gd name="connsiteY6" fmla="*/ 733000 h 749617"/>
                <a:gd name="connsiteX7" fmla="*/ 506259 w 689710"/>
                <a:gd name="connsiteY7" fmla="*/ 713950 h 749617"/>
                <a:gd name="connsiteX8" fmla="*/ 438441 w 689710"/>
                <a:gd name="connsiteY8" fmla="*/ 603270 h 749617"/>
                <a:gd name="connsiteX9" fmla="*/ 388625 w 689710"/>
                <a:gd name="connsiteY9" fmla="*/ 690805 h 749617"/>
                <a:gd name="connsiteX10" fmla="*/ 169074 w 689710"/>
                <a:gd name="connsiteY10" fmla="*/ 745288 h 749617"/>
                <a:gd name="connsiteX11" fmla="*/ 15341 w 689710"/>
                <a:gd name="connsiteY11" fmla="*/ 626892 h 749617"/>
                <a:gd name="connsiteX12" fmla="*/ 37153 w 689710"/>
                <a:gd name="connsiteY12" fmla="*/ 416008 h 749617"/>
                <a:gd name="connsiteX13" fmla="*/ 191076 w 689710"/>
                <a:gd name="connsiteY13" fmla="*/ 327521 h 749617"/>
                <a:gd name="connsiteX14" fmla="*/ 420629 w 689710"/>
                <a:gd name="connsiteY14" fmla="*/ 316663 h 749617"/>
                <a:gd name="connsiteX15" fmla="*/ 392911 w 689710"/>
                <a:gd name="connsiteY15" fmla="*/ 189028 h 749617"/>
                <a:gd name="connsiteX16" fmla="*/ 258323 w 689710"/>
                <a:gd name="connsiteY16" fmla="*/ 163310 h 749617"/>
                <a:gd name="connsiteX17" fmla="*/ 147452 w 689710"/>
                <a:gd name="connsiteY17" fmla="*/ 243130 h 749617"/>
                <a:gd name="connsiteX18" fmla="*/ 27247 w 689710"/>
                <a:gd name="connsiteY18" fmla="*/ 137021 h 749617"/>
                <a:gd name="connsiteX19" fmla="*/ 252894 w 689710"/>
                <a:gd name="connsiteY19" fmla="*/ 442583 h 749617"/>
                <a:gd name="connsiteX20" fmla="*/ 260038 w 689710"/>
                <a:gd name="connsiteY20" fmla="*/ 604508 h 749617"/>
                <a:gd name="connsiteX21" fmla="*/ 401579 w 689710"/>
                <a:gd name="connsiteY21" fmla="*/ 571552 h 749617"/>
                <a:gd name="connsiteX22" fmla="*/ 420534 w 689710"/>
                <a:gd name="connsiteY22" fmla="*/ 431725 h 749617"/>
                <a:gd name="connsiteX23" fmla="*/ 252894 w 689710"/>
                <a:gd name="connsiteY23" fmla="*/ 442583 h 7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710" h="749617">
                  <a:moveTo>
                    <a:pt x="27247" y="137021"/>
                  </a:moveTo>
                  <a:cubicBezTo>
                    <a:pt x="73634" y="63583"/>
                    <a:pt x="153834" y="15387"/>
                    <a:pt x="239750" y="5290"/>
                  </a:cubicBezTo>
                  <a:cubicBezTo>
                    <a:pt x="334618" y="-6044"/>
                    <a:pt x="438632" y="-2520"/>
                    <a:pt x="522070" y="49582"/>
                  </a:cubicBezTo>
                  <a:cubicBezTo>
                    <a:pt x="588936" y="91015"/>
                    <a:pt x="621988" y="171025"/>
                    <a:pt x="622654" y="247606"/>
                  </a:cubicBezTo>
                  <a:cubicBezTo>
                    <a:pt x="623512" y="357049"/>
                    <a:pt x="622654" y="466396"/>
                    <a:pt x="623036" y="575838"/>
                  </a:cubicBezTo>
                  <a:cubicBezTo>
                    <a:pt x="645134" y="575838"/>
                    <a:pt x="667422" y="575838"/>
                    <a:pt x="689711" y="575933"/>
                  </a:cubicBezTo>
                  <a:cubicBezTo>
                    <a:pt x="689615" y="628225"/>
                    <a:pt x="689615" y="680613"/>
                    <a:pt x="689711" y="733000"/>
                  </a:cubicBezTo>
                  <a:cubicBezTo>
                    <a:pt x="628750" y="728238"/>
                    <a:pt x="561790" y="746621"/>
                    <a:pt x="506259" y="713950"/>
                  </a:cubicBezTo>
                  <a:cubicBezTo>
                    <a:pt x="466540" y="690614"/>
                    <a:pt x="448442" y="646037"/>
                    <a:pt x="438441" y="603270"/>
                  </a:cubicBezTo>
                  <a:cubicBezTo>
                    <a:pt x="423963" y="633559"/>
                    <a:pt x="413866" y="667278"/>
                    <a:pt x="388625" y="690805"/>
                  </a:cubicBezTo>
                  <a:cubicBezTo>
                    <a:pt x="331952" y="747193"/>
                    <a:pt x="244702" y="756908"/>
                    <a:pt x="169074" y="745288"/>
                  </a:cubicBezTo>
                  <a:cubicBezTo>
                    <a:pt x="102113" y="735477"/>
                    <a:pt x="38676" y="691948"/>
                    <a:pt x="15341" y="626892"/>
                  </a:cubicBezTo>
                  <a:cubicBezTo>
                    <a:pt x="-9234" y="558693"/>
                    <a:pt x="-5900" y="476302"/>
                    <a:pt x="37153" y="416008"/>
                  </a:cubicBezTo>
                  <a:cubicBezTo>
                    <a:pt x="73062" y="366097"/>
                    <a:pt x="132498" y="339808"/>
                    <a:pt x="191076" y="327521"/>
                  </a:cubicBezTo>
                  <a:cubicBezTo>
                    <a:pt x="266515" y="311424"/>
                    <a:pt x="344048" y="317996"/>
                    <a:pt x="420629" y="316663"/>
                  </a:cubicBezTo>
                  <a:cubicBezTo>
                    <a:pt x="420439" y="273419"/>
                    <a:pt x="425963" y="222746"/>
                    <a:pt x="392911" y="189028"/>
                  </a:cubicBezTo>
                  <a:cubicBezTo>
                    <a:pt x="357764" y="155119"/>
                    <a:pt x="303377" y="154547"/>
                    <a:pt x="258323" y="163310"/>
                  </a:cubicBezTo>
                  <a:cubicBezTo>
                    <a:pt x="211460" y="172359"/>
                    <a:pt x="174884" y="205982"/>
                    <a:pt x="147452" y="243130"/>
                  </a:cubicBezTo>
                  <a:cubicBezTo>
                    <a:pt x="107447" y="207697"/>
                    <a:pt x="67728" y="171883"/>
                    <a:pt x="27247" y="137021"/>
                  </a:cubicBezTo>
                  <a:moveTo>
                    <a:pt x="252894" y="442583"/>
                  </a:moveTo>
                  <a:cubicBezTo>
                    <a:pt x="182600" y="464872"/>
                    <a:pt x="184981" y="591078"/>
                    <a:pt x="260038" y="604508"/>
                  </a:cubicBezTo>
                  <a:cubicBezTo>
                    <a:pt x="308044" y="613557"/>
                    <a:pt x="366337" y="609461"/>
                    <a:pt x="401579" y="571552"/>
                  </a:cubicBezTo>
                  <a:cubicBezTo>
                    <a:pt x="433298" y="532213"/>
                    <a:pt x="416438" y="477921"/>
                    <a:pt x="420534" y="431725"/>
                  </a:cubicBezTo>
                  <a:cubicBezTo>
                    <a:pt x="364813" y="434677"/>
                    <a:pt x="306615" y="423724"/>
                    <a:pt x="252894" y="442583"/>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08DAAAF-22D3-8686-027F-301825BDAA00}"/>
                </a:ext>
              </a:extLst>
            </p:cNvPr>
            <p:cNvSpPr/>
            <p:nvPr/>
          </p:nvSpPr>
          <p:spPr>
            <a:xfrm>
              <a:off x="15602775" y="8849035"/>
              <a:ext cx="633507" cy="733518"/>
            </a:xfrm>
            <a:custGeom>
              <a:avLst/>
              <a:gdLst>
                <a:gd name="connsiteX0" fmla="*/ 311944 w 633507"/>
                <a:gd name="connsiteY0" fmla="*/ 20073 h 733518"/>
                <a:gd name="connsiteX1" fmla="*/ 569214 w 633507"/>
                <a:gd name="connsiteY1" fmla="*/ 66078 h 733518"/>
                <a:gd name="connsiteX2" fmla="*/ 633413 w 633507"/>
                <a:gd name="connsiteY2" fmla="*/ 276295 h 733518"/>
                <a:gd name="connsiteX3" fmla="*/ 633508 w 633507"/>
                <a:gd name="connsiteY3" fmla="*/ 733495 h 733518"/>
                <a:gd name="connsiteX4" fmla="*/ 431006 w 633507"/>
                <a:gd name="connsiteY4" fmla="*/ 733495 h 733518"/>
                <a:gd name="connsiteX5" fmla="*/ 430435 w 633507"/>
                <a:gd name="connsiteY5" fmla="*/ 276676 h 733518"/>
                <a:gd name="connsiteX6" fmla="*/ 369951 w 633507"/>
                <a:gd name="connsiteY6" fmla="*/ 169901 h 733518"/>
                <a:gd name="connsiteX7" fmla="*/ 203264 w 633507"/>
                <a:gd name="connsiteY7" fmla="*/ 257245 h 733518"/>
                <a:gd name="connsiteX8" fmla="*/ 202502 w 633507"/>
                <a:gd name="connsiteY8" fmla="*/ 733495 h 733518"/>
                <a:gd name="connsiteX9" fmla="*/ 0 w 633507"/>
                <a:gd name="connsiteY9" fmla="*/ 733400 h 733518"/>
                <a:gd name="connsiteX10" fmla="*/ 95 w 633507"/>
                <a:gd name="connsiteY10" fmla="*/ 16739 h 733518"/>
                <a:gd name="connsiteX11" fmla="*/ 202406 w 633507"/>
                <a:gd name="connsiteY11" fmla="*/ 16739 h 733518"/>
                <a:gd name="connsiteX12" fmla="*/ 204883 w 633507"/>
                <a:gd name="connsiteY12" fmla="*/ 144564 h 733518"/>
                <a:gd name="connsiteX13" fmla="*/ 311944 w 633507"/>
                <a:gd name="connsiteY13" fmla="*/ 20073 h 7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507" h="733518">
                  <a:moveTo>
                    <a:pt x="311944" y="20073"/>
                  </a:moveTo>
                  <a:cubicBezTo>
                    <a:pt x="395669" y="-15837"/>
                    <a:pt x="506825" y="-5359"/>
                    <a:pt x="569214" y="66078"/>
                  </a:cubicBezTo>
                  <a:cubicBezTo>
                    <a:pt x="618649" y="123609"/>
                    <a:pt x="632365" y="202572"/>
                    <a:pt x="633413" y="276295"/>
                  </a:cubicBezTo>
                  <a:cubicBezTo>
                    <a:pt x="633603" y="428695"/>
                    <a:pt x="633317" y="581095"/>
                    <a:pt x="633508" y="733495"/>
                  </a:cubicBezTo>
                  <a:lnTo>
                    <a:pt x="431006" y="733495"/>
                  </a:lnTo>
                  <a:cubicBezTo>
                    <a:pt x="430625" y="581190"/>
                    <a:pt x="431864" y="428981"/>
                    <a:pt x="430435" y="276676"/>
                  </a:cubicBezTo>
                  <a:cubicBezTo>
                    <a:pt x="429101" y="234861"/>
                    <a:pt x="415290" y="183045"/>
                    <a:pt x="369951" y="169901"/>
                  </a:cubicBezTo>
                  <a:cubicBezTo>
                    <a:pt x="305086" y="150946"/>
                    <a:pt x="210884" y="180759"/>
                    <a:pt x="203264" y="257245"/>
                  </a:cubicBezTo>
                  <a:cubicBezTo>
                    <a:pt x="201263" y="415931"/>
                    <a:pt x="202978" y="574713"/>
                    <a:pt x="202502" y="733495"/>
                  </a:cubicBezTo>
                  <a:cubicBezTo>
                    <a:pt x="134970" y="733495"/>
                    <a:pt x="67437" y="733590"/>
                    <a:pt x="0" y="733400"/>
                  </a:cubicBezTo>
                  <a:cubicBezTo>
                    <a:pt x="191" y="494513"/>
                    <a:pt x="-95" y="255626"/>
                    <a:pt x="95" y="16739"/>
                  </a:cubicBezTo>
                  <a:lnTo>
                    <a:pt x="202406" y="16739"/>
                  </a:lnTo>
                  <a:cubicBezTo>
                    <a:pt x="203264" y="59315"/>
                    <a:pt x="200025" y="102083"/>
                    <a:pt x="204883" y="144564"/>
                  </a:cubicBezTo>
                  <a:cubicBezTo>
                    <a:pt x="226790" y="93606"/>
                    <a:pt x="258604" y="42456"/>
                    <a:pt x="311944" y="20073"/>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BF8AFFD-1B6C-839E-B09F-AF5203BE810E}"/>
                </a:ext>
              </a:extLst>
            </p:cNvPr>
            <p:cNvSpPr/>
            <p:nvPr/>
          </p:nvSpPr>
          <p:spPr>
            <a:xfrm>
              <a:off x="17116014" y="8849344"/>
              <a:ext cx="669651" cy="749917"/>
            </a:xfrm>
            <a:custGeom>
              <a:avLst/>
              <a:gdLst>
                <a:gd name="connsiteX0" fmla="*/ 174305 w 669651"/>
                <a:gd name="connsiteY0" fmla="*/ 34909 h 749917"/>
                <a:gd name="connsiteX1" fmla="*/ 433670 w 669651"/>
                <a:gd name="connsiteY1" fmla="*/ 11287 h 749917"/>
                <a:gd name="connsiteX2" fmla="*/ 624838 w 669651"/>
                <a:gd name="connsiteY2" fmla="*/ 161973 h 749917"/>
                <a:gd name="connsiteX3" fmla="*/ 669129 w 669651"/>
                <a:gd name="connsiteY3" fmla="*/ 426482 h 749917"/>
                <a:gd name="connsiteX4" fmla="*/ 208500 w 669651"/>
                <a:gd name="connsiteY4" fmla="*/ 426482 h 749917"/>
                <a:gd name="connsiteX5" fmla="*/ 248028 w 669651"/>
                <a:gd name="connsiteY5" fmla="*/ 549450 h 749917"/>
                <a:gd name="connsiteX6" fmla="*/ 408049 w 669651"/>
                <a:gd name="connsiteY6" fmla="*/ 587645 h 749917"/>
                <a:gd name="connsiteX7" fmla="*/ 543589 w 669651"/>
                <a:gd name="connsiteY7" fmla="*/ 505063 h 749917"/>
                <a:gd name="connsiteX8" fmla="*/ 645031 w 669651"/>
                <a:gd name="connsiteY8" fmla="*/ 631269 h 749917"/>
                <a:gd name="connsiteX9" fmla="*/ 388617 w 669651"/>
                <a:gd name="connsiteY9" fmla="*/ 747951 h 749917"/>
                <a:gd name="connsiteX10" fmla="*/ 125441 w 669651"/>
                <a:gd name="connsiteY10" fmla="*/ 681752 h 749917"/>
                <a:gd name="connsiteX11" fmla="*/ 5045 w 669651"/>
                <a:gd name="connsiteY11" fmla="*/ 451342 h 749917"/>
                <a:gd name="connsiteX12" fmla="*/ 33526 w 669651"/>
                <a:gd name="connsiteY12" fmla="*/ 189214 h 749917"/>
                <a:gd name="connsiteX13" fmla="*/ 174305 w 669651"/>
                <a:gd name="connsiteY13" fmla="*/ 34909 h 749917"/>
                <a:gd name="connsiteX14" fmla="*/ 232502 w 669651"/>
                <a:gd name="connsiteY14" fmla="*/ 205788 h 749917"/>
                <a:gd name="connsiteX15" fmla="*/ 208500 w 669651"/>
                <a:gd name="connsiteY15" fmla="*/ 307324 h 749917"/>
                <a:gd name="connsiteX16" fmla="*/ 460722 w 669651"/>
                <a:gd name="connsiteY16" fmla="*/ 307324 h 749917"/>
                <a:gd name="connsiteX17" fmla="*/ 423956 w 669651"/>
                <a:gd name="connsiteY17" fmla="*/ 182547 h 749917"/>
                <a:gd name="connsiteX18" fmla="*/ 232502 w 669651"/>
                <a:gd name="connsiteY18" fmla="*/ 205883 h 74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651" h="749917">
                  <a:moveTo>
                    <a:pt x="174305" y="34909"/>
                  </a:moveTo>
                  <a:cubicBezTo>
                    <a:pt x="254220" y="-3858"/>
                    <a:pt x="347945" y="-8144"/>
                    <a:pt x="433670" y="11287"/>
                  </a:cubicBezTo>
                  <a:cubicBezTo>
                    <a:pt x="515681" y="29956"/>
                    <a:pt x="587690" y="86439"/>
                    <a:pt x="624838" y="161973"/>
                  </a:cubicBezTo>
                  <a:cubicBezTo>
                    <a:pt x="667223" y="243126"/>
                    <a:pt x="671510" y="336852"/>
                    <a:pt x="669129" y="426482"/>
                  </a:cubicBezTo>
                  <a:cubicBezTo>
                    <a:pt x="515586" y="426482"/>
                    <a:pt x="362043" y="426482"/>
                    <a:pt x="208500" y="426482"/>
                  </a:cubicBezTo>
                  <a:cubicBezTo>
                    <a:pt x="208690" y="469916"/>
                    <a:pt x="215834" y="517350"/>
                    <a:pt x="248028" y="549450"/>
                  </a:cubicBezTo>
                  <a:cubicBezTo>
                    <a:pt x="289272" y="590693"/>
                    <a:pt x="353089" y="596217"/>
                    <a:pt x="408049" y="587645"/>
                  </a:cubicBezTo>
                  <a:cubicBezTo>
                    <a:pt x="462341" y="579453"/>
                    <a:pt x="506537" y="543449"/>
                    <a:pt x="543589" y="505063"/>
                  </a:cubicBezTo>
                  <a:cubicBezTo>
                    <a:pt x="577308" y="547259"/>
                    <a:pt x="611216" y="589169"/>
                    <a:pt x="645031" y="631269"/>
                  </a:cubicBezTo>
                  <a:cubicBezTo>
                    <a:pt x="580260" y="703755"/>
                    <a:pt x="484153" y="740997"/>
                    <a:pt x="388617" y="747951"/>
                  </a:cubicBezTo>
                  <a:cubicBezTo>
                    <a:pt x="297273" y="756047"/>
                    <a:pt x="198880" y="740140"/>
                    <a:pt x="125441" y="681752"/>
                  </a:cubicBezTo>
                  <a:cubicBezTo>
                    <a:pt x="54481" y="626602"/>
                    <a:pt x="16381" y="538782"/>
                    <a:pt x="5045" y="451342"/>
                  </a:cubicBezTo>
                  <a:cubicBezTo>
                    <a:pt x="-5812" y="363522"/>
                    <a:pt x="-384" y="271701"/>
                    <a:pt x="33526" y="189214"/>
                  </a:cubicBezTo>
                  <a:cubicBezTo>
                    <a:pt x="60291" y="123301"/>
                    <a:pt x="110011" y="66246"/>
                    <a:pt x="174305" y="34909"/>
                  </a:cubicBezTo>
                  <a:moveTo>
                    <a:pt x="232502" y="205788"/>
                  </a:moveTo>
                  <a:cubicBezTo>
                    <a:pt x="213072" y="235887"/>
                    <a:pt x="209262" y="272367"/>
                    <a:pt x="208500" y="307324"/>
                  </a:cubicBezTo>
                  <a:cubicBezTo>
                    <a:pt x="292510" y="307324"/>
                    <a:pt x="376616" y="307324"/>
                    <a:pt x="460722" y="307324"/>
                  </a:cubicBezTo>
                  <a:cubicBezTo>
                    <a:pt x="459770" y="263890"/>
                    <a:pt x="455292" y="215884"/>
                    <a:pt x="423956" y="182547"/>
                  </a:cubicBezTo>
                  <a:cubicBezTo>
                    <a:pt x="372234" y="128730"/>
                    <a:pt x="270317" y="141780"/>
                    <a:pt x="232502" y="205883"/>
                  </a:cubicBezTo>
                  <a:close/>
                </a:path>
              </a:pathLst>
            </a:custGeom>
            <a:solidFill>
              <a:srgbClr val="000000"/>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2DE16743-7FE4-7DB0-AE65-92E8AEA8C0B8}"/>
              </a:ext>
            </a:extLst>
          </p:cNvPr>
          <p:cNvPicPr>
            <a:picLocks noChangeAspect="1"/>
          </p:cNvPicPr>
          <p:nvPr userDrawn="1"/>
        </p:nvPicPr>
        <p:blipFill>
          <a:blip r:embed="rId2"/>
          <a:stretch>
            <a:fillRect/>
          </a:stretch>
        </p:blipFill>
        <p:spPr>
          <a:xfrm>
            <a:off x="22166263" y="533400"/>
            <a:ext cx="1638300" cy="609600"/>
          </a:xfrm>
          <a:prstGeom prst="rect">
            <a:avLst/>
          </a:prstGeom>
        </p:spPr>
      </p:pic>
      <p:sp>
        <p:nvSpPr>
          <p:cNvPr id="24" name="TextBox 23">
            <a:extLst>
              <a:ext uri="{FF2B5EF4-FFF2-40B4-BE49-F238E27FC236}">
                <a16:creationId xmlns:a16="http://schemas.microsoft.com/office/drawing/2014/main" id="{E731D5B8-4EA5-5E55-4109-62B4448E3095}"/>
              </a:ext>
            </a:extLst>
          </p:cNvPr>
          <p:cNvSpPr txBox="1"/>
          <p:nvPr userDrawn="1"/>
        </p:nvSpPr>
        <p:spPr>
          <a:xfrm>
            <a:off x="540831" y="11932654"/>
            <a:ext cx="5522913" cy="129266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800" kern="0"/>
              <a:t>October 21-24, 2024</a:t>
            </a:r>
          </a:p>
          <a:p>
            <a:r>
              <a:rPr lang="en-US" sz="2800" kern="0"/>
              <a:t>Mandalay Bay Convention Center</a:t>
            </a:r>
            <a:br>
              <a:rPr lang="en-US" sz="2800" kern="0"/>
            </a:br>
            <a:r>
              <a:rPr lang="en-US" sz="2800" kern="0"/>
              <a:t>Las Vegas, Nevada</a:t>
            </a:r>
          </a:p>
        </p:txBody>
      </p:sp>
      <p:pic>
        <p:nvPicPr>
          <p:cNvPr id="2" name="Picture 1">
            <a:extLst>
              <a:ext uri="{FF2B5EF4-FFF2-40B4-BE49-F238E27FC236}">
                <a16:creationId xmlns:a16="http://schemas.microsoft.com/office/drawing/2014/main" id="{C62D5298-FF2B-CE25-1AC6-2FB95E4AFA8F}"/>
              </a:ext>
            </a:extLst>
          </p:cNvPr>
          <p:cNvPicPr>
            <a:picLocks noChangeAspect="1"/>
          </p:cNvPicPr>
          <p:nvPr userDrawn="1"/>
        </p:nvPicPr>
        <p:blipFill>
          <a:blip r:embed="rId3"/>
          <a:srcRect/>
          <a:stretch/>
        </p:blipFill>
        <p:spPr>
          <a:xfrm>
            <a:off x="12844818" y="2186064"/>
            <a:ext cx="2743200" cy="2743200"/>
          </a:xfrm>
          <a:prstGeom prst="rect">
            <a:avLst/>
          </a:prstGeom>
        </p:spPr>
      </p:pic>
      <p:pic>
        <p:nvPicPr>
          <p:cNvPr id="3" name="Picture 2">
            <a:extLst>
              <a:ext uri="{FF2B5EF4-FFF2-40B4-BE49-F238E27FC236}">
                <a16:creationId xmlns:a16="http://schemas.microsoft.com/office/drawing/2014/main" id="{8FC73F7B-8BBC-DBE2-335A-8A1EF2B00A8D}"/>
              </a:ext>
            </a:extLst>
          </p:cNvPr>
          <p:cNvPicPr>
            <a:picLocks noChangeAspect="1"/>
          </p:cNvPicPr>
          <p:nvPr userDrawn="1"/>
        </p:nvPicPr>
        <p:blipFill>
          <a:blip r:embed="rId4"/>
          <a:srcRect/>
          <a:stretch/>
        </p:blipFill>
        <p:spPr>
          <a:xfrm>
            <a:off x="12844818" y="10415664"/>
            <a:ext cx="2743200" cy="2743200"/>
          </a:xfrm>
          <a:prstGeom prst="rect">
            <a:avLst/>
          </a:prstGeom>
        </p:spPr>
      </p:pic>
      <p:pic>
        <p:nvPicPr>
          <p:cNvPr id="5" name="Picture 4">
            <a:extLst>
              <a:ext uri="{FF2B5EF4-FFF2-40B4-BE49-F238E27FC236}">
                <a16:creationId xmlns:a16="http://schemas.microsoft.com/office/drawing/2014/main" id="{9E828881-3C73-4CC0-304A-5AC27805F5F0}"/>
              </a:ext>
            </a:extLst>
          </p:cNvPr>
          <p:cNvPicPr>
            <a:picLocks noChangeAspect="1"/>
          </p:cNvPicPr>
          <p:nvPr userDrawn="1"/>
        </p:nvPicPr>
        <p:blipFill>
          <a:blip r:embed="rId5"/>
          <a:srcRect/>
          <a:stretch/>
        </p:blipFill>
        <p:spPr>
          <a:xfrm flipH="1">
            <a:off x="18331218" y="7672464"/>
            <a:ext cx="2743200" cy="2743200"/>
          </a:xfrm>
          <a:prstGeom prst="rect">
            <a:avLst/>
          </a:prstGeom>
        </p:spPr>
      </p:pic>
      <p:pic>
        <p:nvPicPr>
          <p:cNvPr id="6" name="Picture 5">
            <a:extLst>
              <a:ext uri="{FF2B5EF4-FFF2-40B4-BE49-F238E27FC236}">
                <a16:creationId xmlns:a16="http://schemas.microsoft.com/office/drawing/2014/main" id="{BD04376E-49EF-52CA-67FC-C796BB231404}"/>
              </a:ext>
            </a:extLst>
          </p:cNvPr>
          <p:cNvPicPr>
            <a:picLocks noChangeAspect="1"/>
          </p:cNvPicPr>
          <p:nvPr userDrawn="1"/>
        </p:nvPicPr>
        <p:blipFill>
          <a:blip r:embed="rId6"/>
          <a:srcRect/>
          <a:stretch/>
        </p:blipFill>
        <p:spPr>
          <a:xfrm>
            <a:off x="21074418" y="10415664"/>
            <a:ext cx="2743200" cy="2743200"/>
          </a:xfrm>
          <a:prstGeom prst="rect">
            <a:avLst/>
          </a:prstGeom>
        </p:spPr>
      </p:pic>
      <p:pic>
        <p:nvPicPr>
          <p:cNvPr id="7" name="Picture 6">
            <a:extLst>
              <a:ext uri="{FF2B5EF4-FFF2-40B4-BE49-F238E27FC236}">
                <a16:creationId xmlns:a16="http://schemas.microsoft.com/office/drawing/2014/main" id="{9CFF03C3-AD18-C342-2ECF-EC31EFFBEB32}"/>
              </a:ext>
            </a:extLst>
          </p:cNvPr>
          <p:cNvPicPr>
            <a:picLocks noChangeAspect="1"/>
          </p:cNvPicPr>
          <p:nvPr userDrawn="1"/>
        </p:nvPicPr>
        <p:blipFill>
          <a:blip r:embed="rId7"/>
          <a:srcRect/>
          <a:stretch/>
        </p:blipFill>
        <p:spPr>
          <a:xfrm>
            <a:off x="21074418" y="4929264"/>
            <a:ext cx="2743200" cy="2743200"/>
          </a:xfrm>
          <a:prstGeom prst="rect">
            <a:avLst/>
          </a:prstGeom>
        </p:spPr>
      </p:pic>
      <p:pic>
        <p:nvPicPr>
          <p:cNvPr id="9" name="Picture 8">
            <a:extLst>
              <a:ext uri="{FF2B5EF4-FFF2-40B4-BE49-F238E27FC236}">
                <a16:creationId xmlns:a16="http://schemas.microsoft.com/office/drawing/2014/main" id="{1BE3BDA4-D0D0-4EE1-04D3-00365696F3CF}"/>
              </a:ext>
            </a:extLst>
          </p:cNvPr>
          <p:cNvPicPr>
            <a:picLocks noChangeAspect="1"/>
          </p:cNvPicPr>
          <p:nvPr userDrawn="1"/>
        </p:nvPicPr>
        <p:blipFill>
          <a:blip r:embed="rId8"/>
          <a:srcRect/>
          <a:stretch/>
        </p:blipFill>
        <p:spPr>
          <a:xfrm>
            <a:off x="15588018" y="7672464"/>
            <a:ext cx="2743200" cy="2743200"/>
          </a:xfrm>
          <a:prstGeom prst="rect">
            <a:avLst/>
          </a:prstGeom>
        </p:spPr>
      </p:pic>
      <p:pic>
        <p:nvPicPr>
          <p:cNvPr id="11" name="Picture 10">
            <a:extLst>
              <a:ext uri="{FF2B5EF4-FFF2-40B4-BE49-F238E27FC236}">
                <a16:creationId xmlns:a16="http://schemas.microsoft.com/office/drawing/2014/main" id="{0D830655-5F6B-56C7-3482-75CB9197F216}"/>
              </a:ext>
            </a:extLst>
          </p:cNvPr>
          <p:cNvPicPr>
            <a:picLocks noChangeAspect="1"/>
          </p:cNvPicPr>
          <p:nvPr userDrawn="1"/>
        </p:nvPicPr>
        <p:blipFill>
          <a:blip r:embed="rId9"/>
          <a:srcRect/>
          <a:stretch/>
        </p:blipFill>
        <p:spPr>
          <a:xfrm>
            <a:off x="15588018" y="4929264"/>
            <a:ext cx="2743200" cy="2743200"/>
          </a:xfrm>
          <a:prstGeom prst="rect">
            <a:avLst/>
          </a:prstGeom>
        </p:spPr>
      </p:pic>
      <p:pic>
        <p:nvPicPr>
          <p:cNvPr id="12" name="Picture 11">
            <a:extLst>
              <a:ext uri="{FF2B5EF4-FFF2-40B4-BE49-F238E27FC236}">
                <a16:creationId xmlns:a16="http://schemas.microsoft.com/office/drawing/2014/main" id="{4AE5727B-73FC-8D91-C360-E1BF23E8AD09}"/>
              </a:ext>
            </a:extLst>
          </p:cNvPr>
          <p:cNvPicPr>
            <a:picLocks noChangeAspect="1"/>
          </p:cNvPicPr>
          <p:nvPr userDrawn="1"/>
        </p:nvPicPr>
        <p:blipFill>
          <a:blip r:embed="rId10"/>
          <a:srcRect/>
          <a:stretch/>
        </p:blipFill>
        <p:spPr>
          <a:xfrm>
            <a:off x="18331218" y="2186064"/>
            <a:ext cx="2743200" cy="2743200"/>
          </a:xfrm>
          <a:prstGeom prst="rect">
            <a:avLst/>
          </a:prstGeom>
        </p:spPr>
      </p:pic>
    </p:spTree>
    <p:extLst>
      <p:ext uri="{BB962C8B-B14F-4D97-AF65-F5344CB8AC3E}">
        <p14:creationId xmlns:p14="http://schemas.microsoft.com/office/powerpoint/2010/main" val="1019677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ection, pictograms, 3 column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4"/>
            <a:ext cx="4987925" cy="6461426"/>
          </a:xfrm>
        </p:spPr>
        <p:txBody>
          <a:bodyPr rIns="457200"/>
          <a:lstStyle>
            <a:lvl1pPr>
              <a:lnSpc>
                <a:spcPct val="100000"/>
              </a:lnSpc>
              <a:defRPr>
                <a:solidFill>
                  <a:schemeClr val="tx2"/>
                </a:solidFill>
              </a:defRPr>
            </a:lvl1pPr>
          </a:lstStyle>
          <a:p>
            <a:r>
              <a:rPr lang="en-US"/>
              <a:t>Click to edit Master title style</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6" name="Straight Connector 5">
            <a:extLst>
              <a:ext uri="{FF2B5EF4-FFF2-40B4-BE49-F238E27FC236}">
                <a16:creationId xmlns:a16="http://schemas.microsoft.com/office/drawing/2014/main" id="{0319ED4A-BFBA-E53C-2BB8-09CE78A79FE7}"/>
              </a:ext>
            </a:extLst>
          </p:cNvPr>
          <p:cNvCxnSpPr>
            <a:cxnSpLocks/>
          </p:cNvCxnSpPr>
          <p:nvPr userDrawn="1"/>
        </p:nvCxnSpPr>
        <p:spPr bwMode="auto">
          <a:xfrm>
            <a:off x="12188952" y="583755"/>
            <a:ext cx="0" cy="1141298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200224B-2BF1-5B5D-5780-D5DB90A12032}"/>
              </a:ext>
            </a:extLst>
          </p:cNvPr>
          <p:cNvCxnSpPr>
            <a:cxnSpLocks/>
          </p:cNvCxnSpPr>
          <p:nvPr userDrawn="1"/>
        </p:nvCxnSpPr>
        <p:spPr bwMode="auto">
          <a:xfrm>
            <a:off x="18288000" y="577850"/>
            <a:ext cx="0" cy="1136977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Text Placeholder 4">
            <a:extLst>
              <a:ext uri="{FF2B5EF4-FFF2-40B4-BE49-F238E27FC236}">
                <a16:creationId xmlns:a16="http://schemas.microsoft.com/office/drawing/2014/main" id="{375A15DB-1EFF-520D-BB52-429C515C5390}"/>
              </a:ext>
            </a:extLst>
          </p:cNvPr>
          <p:cNvSpPr>
            <a:spLocks noGrp="1"/>
          </p:cNvSpPr>
          <p:nvPr userDrawn="1">
            <p:ph type="body" sz="quarter" idx="22"/>
          </p:nvPr>
        </p:nvSpPr>
        <p:spPr>
          <a:xfrm>
            <a:off x="18851564"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12">
            <a:extLst>
              <a:ext uri="{FF2B5EF4-FFF2-40B4-BE49-F238E27FC236}">
                <a16:creationId xmlns:a16="http://schemas.microsoft.com/office/drawing/2014/main" id="{DFA218C9-742E-511E-BA94-C411B5869722}"/>
              </a:ext>
            </a:extLst>
          </p:cNvPr>
          <p:cNvSpPr>
            <a:spLocks noGrp="1"/>
          </p:cNvSpPr>
          <p:nvPr userDrawn="1">
            <p:ph type="pic" sz="quarter" idx="23" hasCustomPrompt="1"/>
          </p:nvPr>
        </p:nvSpPr>
        <p:spPr>
          <a:xfrm>
            <a:off x="18851564" y="576072"/>
            <a:ext cx="1216152" cy="1216152"/>
          </a:xfrm>
        </p:spPr>
        <p:txBody>
          <a:bodyPr anchor="ctr"/>
          <a:lstStyle>
            <a:lvl1pPr algn="ctr">
              <a:defRPr sz="1600"/>
            </a:lvl1pPr>
          </a:lstStyle>
          <a:p>
            <a:r>
              <a:rPr lang="en-US"/>
              <a:t>Pictogram</a:t>
            </a:r>
          </a:p>
        </p:txBody>
      </p:sp>
      <p:sp>
        <p:nvSpPr>
          <p:cNvPr id="10" name="Text Placeholder 4">
            <a:extLst>
              <a:ext uri="{FF2B5EF4-FFF2-40B4-BE49-F238E27FC236}">
                <a16:creationId xmlns:a16="http://schemas.microsoft.com/office/drawing/2014/main" id="{FFA8738A-CEF0-79AA-B419-B7680A6CC615}"/>
              </a:ext>
            </a:extLst>
          </p:cNvPr>
          <p:cNvSpPr>
            <a:spLocks noGrp="1"/>
          </p:cNvSpPr>
          <p:nvPr userDrawn="1">
            <p:ph type="body" sz="quarter" idx="24"/>
          </p:nvPr>
        </p:nvSpPr>
        <p:spPr>
          <a:xfrm>
            <a:off x="12780516"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2">
            <a:extLst>
              <a:ext uri="{FF2B5EF4-FFF2-40B4-BE49-F238E27FC236}">
                <a16:creationId xmlns:a16="http://schemas.microsoft.com/office/drawing/2014/main" id="{742E71B1-B5F7-9235-D02B-4E7306F89829}"/>
              </a:ext>
            </a:extLst>
          </p:cNvPr>
          <p:cNvSpPr>
            <a:spLocks noGrp="1"/>
          </p:cNvSpPr>
          <p:nvPr userDrawn="1">
            <p:ph type="pic" sz="quarter" idx="25" hasCustomPrompt="1"/>
          </p:nvPr>
        </p:nvSpPr>
        <p:spPr>
          <a:xfrm>
            <a:off x="12780516" y="576072"/>
            <a:ext cx="1216152" cy="1216152"/>
          </a:xfrm>
        </p:spPr>
        <p:txBody>
          <a:bodyPr anchor="ctr"/>
          <a:lstStyle>
            <a:lvl1pPr algn="ctr">
              <a:defRPr sz="1600"/>
            </a:lvl1pPr>
          </a:lstStyle>
          <a:p>
            <a:r>
              <a:rPr lang="en-US"/>
              <a:t>Pictogram</a:t>
            </a:r>
          </a:p>
        </p:txBody>
      </p:sp>
      <p:sp>
        <p:nvSpPr>
          <p:cNvPr id="15" name="Text Placeholder 4">
            <a:extLst>
              <a:ext uri="{FF2B5EF4-FFF2-40B4-BE49-F238E27FC236}">
                <a16:creationId xmlns:a16="http://schemas.microsoft.com/office/drawing/2014/main" id="{0B7FE31C-8FA8-1E02-8414-47C66592F2A1}"/>
              </a:ext>
            </a:extLst>
          </p:cNvPr>
          <p:cNvSpPr>
            <a:spLocks noGrp="1"/>
          </p:cNvSpPr>
          <p:nvPr userDrawn="1">
            <p:ph type="body" sz="quarter" idx="26"/>
          </p:nvPr>
        </p:nvSpPr>
        <p:spPr>
          <a:xfrm>
            <a:off x="6709469" y="2478024"/>
            <a:ext cx="4952999" cy="6094476"/>
          </a:xfrm>
        </p:spPr>
        <p:txBody>
          <a:bodyPr/>
          <a:lstStyle>
            <a:lvl1pPr>
              <a:lnSpc>
                <a:spcPct val="100000"/>
              </a:lnSpc>
              <a:spcBef>
                <a:spcPts val="0"/>
              </a:spcBef>
              <a:spcAft>
                <a:spcPts val="1200"/>
              </a:spcAft>
              <a:defRPr sz="3600">
                <a:solidFill>
                  <a:schemeClr val="tx1"/>
                </a:solidFill>
              </a:defRPr>
            </a:lvl1pPr>
            <a:lvl2pPr marL="402336" indent="-402336">
              <a:lnSpc>
                <a:spcPct val="100000"/>
              </a:lnSpc>
              <a:spcBef>
                <a:spcPts val="0"/>
              </a:spcBef>
              <a:spcAft>
                <a:spcPts val="1200"/>
              </a:spcAft>
              <a:defRPr sz="3600">
                <a:solidFill>
                  <a:schemeClr val="tx1"/>
                </a:solidFill>
              </a:defRPr>
            </a:lvl2pPr>
            <a:lvl3pPr marL="804672" indent="-402336">
              <a:lnSpc>
                <a:spcPct val="100000"/>
              </a:lnSpc>
              <a:spcBef>
                <a:spcPts val="0"/>
              </a:spcBef>
              <a:spcAft>
                <a:spcPts val="1200"/>
              </a:spcAft>
              <a:defRPr sz="3600">
                <a:solidFill>
                  <a:schemeClr val="tx1"/>
                </a:solidFill>
              </a:defRPr>
            </a:lvl3pPr>
            <a:lvl4pPr marL="1115568" indent="-402336">
              <a:lnSpc>
                <a:spcPct val="100000"/>
              </a:lnSpc>
              <a:spcBef>
                <a:spcPts val="0"/>
              </a:spcBef>
              <a:spcAft>
                <a:spcPts val="1200"/>
              </a:spcAft>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2">
            <a:extLst>
              <a:ext uri="{FF2B5EF4-FFF2-40B4-BE49-F238E27FC236}">
                <a16:creationId xmlns:a16="http://schemas.microsoft.com/office/drawing/2014/main" id="{E798A212-9B60-58A9-FAAF-19FACBA14613}"/>
              </a:ext>
            </a:extLst>
          </p:cNvPr>
          <p:cNvSpPr>
            <a:spLocks noGrp="1"/>
          </p:cNvSpPr>
          <p:nvPr userDrawn="1">
            <p:ph type="pic" sz="quarter" idx="27" hasCustomPrompt="1"/>
          </p:nvPr>
        </p:nvSpPr>
        <p:spPr>
          <a:xfrm>
            <a:off x="6709469" y="576072"/>
            <a:ext cx="1216152" cy="1216152"/>
          </a:xfrm>
        </p:spPr>
        <p:txBody>
          <a:bodyPr anchor="ctr"/>
          <a:lstStyle>
            <a:lvl1pPr algn="ctr">
              <a:defRPr sz="1600"/>
            </a:lvl1pPr>
          </a:lstStyle>
          <a:p>
            <a:r>
              <a:rPr lang="en-US"/>
              <a:t>Pictogram</a:t>
            </a:r>
          </a:p>
        </p:txBody>
      </p:sp>
      <p:sp>
        <p:nvSpPr>
          <p:cNvPr id="4" name="Footer Placeholder 1">
            <a:extLst>
              <a:ext uri="{FF2B5EF4-FFF2-40B4-BE49-F238E27FC236}">
                <a16:creationId xmlns:a16="http://schemas.microsoft.com/office/drawing/2014/main" id="{708C075F-C93C-07FC-A0F1-23C5342F3420}"/>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8" name="TextBox 7">
            <a:extLst>
              <a:ext uri="{FF2B5EF4-FFF2-40B4-BE49-F238E27FC236}">
                <a16:creationId xmlns:a16="http://schemas.microsoft.com/office/drawing/2014/main" id="{FB22DEEE-957D-B96B-D7BE-343484099D41}"/>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4849145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9909175" cy="2859088"/>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20" y="384051"/>
            <a:ext cx="11075383" cy="8574085"/>
          </a:xfrm>
          <a:prstGeom prst="rect">
            <a:avLst/>
          </a:prstGeom>
        </p:spPr>
        <p:txBody>
          <a:bodyPr/>
          <a:lstStyle>
            <a:lvl1pPr defTabSz="1161071">
              <a:lnSpc>
                <a:spcPct val="100000"/>
              </a:lnSpc>
              <a:spcBef>
                <a:spcPts val="0"/>
              </a:spcBef>
              <a:defRPr sz="6397" b="0" i="0">
                <a:solidFill>
                  <a:schemeClr val="tx1"/>
                </a:solidFill>
                <a:latin typeface="IBM Plex Sans Light" panose="020B0403050203000203" pitchFamily="34" charset="0"/>
              </a:defRPr>
            </a:lvl1pPr>
            <a:lvl2pPr defTabSz="1161071">
              <a:lnSpc>
                <a:spcPct val="100000"/>
              </a:lnSpc>
              <a:spcBef>
                <a:spcPts val="0"/>
              </a:spcBef>
              <a:defRPr sz="6397" b="0" i="0">
                <a:solidFill>
                  <a:schemeClr val="tx1"/>
                </a:solidFill>
                <a:latin typeface="IBM Plex Sans Light" panose="020B0403050203000203" pitchFamily="34" charset="0"/>
              </a:defRPr>
            </a:lvl2pPr>
            <a:lvl3pPr defTabSz="1161071">
              <a:lnSpc>
                <a:spcPct val="100000"/>
              </a:lnSpc>
              <a:spcBef>
                <a:spcPts val="0"/>
              </a:spcBef>
              <a:defRPr sz="6397" b="0" i="0">
                <a:solidFill>
                  <a:schemeClr val="tx1"/>
                </a:solidFill>
                <a:latin typeface="IBM Plex Sans Light" panose="020B0403050203000203" pitchFamily="34" charset="0"/>
              </a:defRPr>
            </a:lvl3pPr>
            <a:lvl4pPr defTabSz="1161071">
              <a:lnSpc>
                <a:spcPct val="100000"/>
              </a:lnSpc>
              <a:spcBef>
                <a:spcPts val="0"/>
              </a:spcBef>
              <a:defRPr sz="6397"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246596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5200"/>
            <a:ext cx="14662152" cy="9717088"/>
          </a:xfrm>
        </p:spPr>
        <p:txBody>
          <a:bodyPr/>
          <a:lstStyle>
            <a:lvl1pPr>
              <a:lnSpc>
                <a:spcPct val="100000"/>
              </a:lnSpc>
              <a:defRPr sz="8597" b="0" i="0">
                <a:solidFill>
                  <a:schemeClr val="tx2"/>
                </a:solidFill>
                <a:latin typeface="IBM Plex Sans Light" panose="020B040305020300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22142257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2" y="9296400"/>
            <a:ext cx="11050588" cy="3543301"/>
          </a:xfrm>
          <a:prstGeom prst="rect">
            <a:avLst/>
          </a:prstGeom>
        </p:spPr>
        <p:txBody>
          <a:bodyPr anchor="b"/>
          <a:lstStyle>
            <a:lvl1pPr>
              <a:lnSpc>
                <a:spcPct val="100000"/>
              </a:lnSpc>
              <a:spcBef>
                <a:spcPts val="0"/>
              </a:spcBef>
              <a:defRPr sz="25795" b="0" i="0">
                <a:solidFill>
                  <a:schemeClr val="accent1"/>
                </a:solidFill>
                <a:latin typeface="IBM Plex Sans Light" panose="020B0403050203000203" pitchFamily="34" charset="0"/>
              </a:defRPr>
            </a:lvl1pPr>
          </a:lstStyle>
          <a:p>
            <a:r>
              <a:rPr lang="en-US"/>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1" cy="3543301"/>
          </a:xfrm>
          <a:prstGeom prst="rect">
            <a:avLst/>
          </a:prstGeom>
        </p:spPr>
        <p:txBody>
          <a:bodyPr anchor="b"/>
          <a:lstStyle>
            <a:lvl1pPr>
              <a:lnSpc>
                <a:spcPct val="100000"/>
              </a:lnSpc>
              <a:spcBef>
                <a:spcPts val="0"/>
              </a:spcBef>
              <a:defRPr sz="25795" b="0" i="0">
                <a:solidFill>
                  <a:schemeClr val="accent1"/>
                </a:solidFill>
                <a:latin typeface="IBM Plex Sans Light" panose="020B0403050203000203" pitchFamily="34" charset="0"/>
              </a:defRPr>
            </a:lvl1pPr>
          </a:lstStyle>
          <a:p>
            <a:r>
              <a:rPr lang="en-US"/>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8"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9" y="385201"/>
            <a:ext cx="7632175" cy="6288088"/>
          </a:xfrm>
          <a:prstGeom prst="rect">
            <a:avLst/>
          </a:prstGeom>
        </p:spPr>
        <p:txBody>
          <a:bodyPr/>
          <a:lstStyle>
            <a:lvl1pPr defTabSz="1161071">
              <a:lnSpc>
                <a:spcPct val="100000"/>
              </a:lnSpc>
              <a:spcBef>
                <a:spcPts val="0"/>
              </a:spcBef>
              <a:defRPr sz="6397" b="0" i="0">
                <a:solidFill>
                  <a:schemeClr val="tx1"/>
                </a:solidFill>
                <a:latin typeface="IBM Plex Sans Light" panose="020B0403050203000203" pitchFamily="34" charset="0"/>
              </a:defRPr>
            </a:lvl1pPr>
            <a:lvl2pPr defTabSz="1161071">
              <a:lnSpc>
                <a:spcPct val="100000"/>
              </a:lnSpc>
              <a:spcBef>
                <a:spcPts val="0"/>
              </a:spcBef>
              <a:defRPr sz="6397" b="0" i="0">
                <a:solidFill>
                  <a:schemeClr val="tx1"/>
                </a:solidFill>
                <a:latin typeface="IBM Plex Sans Light" panose="020B0403050203000203" pitchFamily="34" charset="0"/>
              </a:defRPr>
            </a:lvl2pPr>
            <a:lvl3pPr defTabSz="1161071">
              <a:lnSpc>
                <a:spcPct val="100000"/>
              </a:lnSpc>
              <a:spcBef>
                <a:spcPts val="0"/>
              </a:spcBef>
              <a:defRPr sz="6397" b="0" i="0">
                <a:solidFill>
                  <a:schemeClr val="tx1"/>
                </a:solidFill>
                <a:latin typeface="IBM Plex Sans Light" panose="020B0403050203000203" pitchFamily="34" charset="0"/>
              </a:defRPr>
            </a:lvl3pPr>
            <a:lvl4pPr defTabSz="1161071">
              <a:lnSpc>
                <a:spcPct val="100000"/>
              </a:lnSpc>
              <a:spcBef>
                <a:spcPts val="0"/>
              </a:spcBef>
              <a:defRPr sz="6397"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91" y="385201"/>
            <a:ext cx="7632175" cy="6288088"/>
          </a:xfrm>
          <a:prstGeom prst="rect">
            <a:avLst/>
          </a:prstGeom>
        </p:spPr>
        <p:txBody>
          <a:bodyPr/>
          <a:lstStyle>
            <a:lvl1pPr defTabSz="1161071">
              <a:lnSpc>
                <a:spcPct val="100000"/>
              </a:lnSpc>
              <a:spcBef>
                <a:spcPts val="0"/>
              </a:spcBef>
              <a:defRPr sz="6397" b="0" i="0">
                <a:solidFill>
                  <a:schemeClr val="tx1"/>
                </a:solidFill>
                <a:latin typeface="IBM Plex Sans Light" panose="020B0403050203000203" pitchFamily="34" charset="0"/>
              </a:defRPr>
            </a:lvl1pPr>
            <a:lvl2pPr defTabSz="1161071">
              <a:lnSpc>
                <a:spcPct val="100000"/>
              </a:lnSpc>
              <a:spcBef>
                <a:spcPts val="0"/>
              </a:spcBef>
              <a:defRPr sz="6397" b="0" i="0">
                <a:solidFill>
                  <a:schemeClr val="tx1"/>
                </a:solidFill>
                <a:latin typeface="IBM Plex Sans Light" panose="020B0403050203000203" pitchFamily="34" charset="0"/>
              </a:defRPr>
            </a:lvl2pPr>
            <a:lvl3pPr defTabSz="1161071">
              <a:lnSpc>
                <a:spcPct val="100000"/>
              </a:lnSpc>
              <a:spcBef>
                <a:spcPts val="0"/>
              </a:spcBef>
              <a:defRPr sz="6397" b="0" i="0">
                <a:solidFill>
                  <a:schemeClr val="tx1"/>
                </a:solidFill>
                <a:latin typeface="IBM Plex Sans Light" panose="020B0403050203000203" pitchFamily="34" charset="0"/>
              </a:defRPr>
            </a:lvl3pPr>
            <a:lvl4pPr defTabSz="1161071">
              <a:lnSpc>
                <a:spcPct val="100000"/>
              </a:lnSpc>
              <a:spcBef>
                <a:spcPts val="0"/>
              </a:spcBef>
              <a:defRPr sz="6397"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239365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6" y="385202"/>
            <a:ext cx="4949826" cy="1906589"/>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stStyle>
          <a:p>
            <a:pPr lvl="0"/>
            <a:r>
              <a:rPr lang="en-US"/>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385200"/>
            <a:ext cx="4949826" cy="1903413"/>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stStyle>
          <a:p>
            <a:pPr lvl="0"/>
            <a:r>
              <a:rPr lang="en-US"/>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1"/>
            <a:ext cx="4951413" cy="1907912"/>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vl2pPr marL="0" indent="0">
              <a:buNone/>
              <a:defRPr/>
            </a:lvl2pPr>
          </a:lstStyle>
          <a:p>
            <a:pPr lvl="0"/>
            <a:r>
              <a:rPr lang="en-US"/>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385200"/>
            <a:ext cx="4949826" cy="2859088"/>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276" indent="-146276">
              <a:lnSpc>
                <a:spcPct val="100000"/>
              </a:lnSpc>
              <a:spcBef>
                <a:spcPts val="0"/>
              </a:spcBef>
              <a:defRPr sz="1600" b="0" i="0">
                <a:solidFill>
                  <a:schemeClr val="tx1"/>
                </a:solidFill>
                <a:latin typeface="IBM Plex Sans Light" panose="020B0403050203000203" pitchFamily="34" charset="0"/>
              </a:defRPr>
            </a:lvl2pPr>
            <a:lvl3pPr marL="292553" indent="-146276">
              <a:lnSpc>
                <a:spcPct val="100000"/>
              </a:lnSpc>
              <a:spcBef>
                <a:spcPts val="0"/>
              </a:spcBef>
              <a:defRPr sz="1600" b="0" i="0">
                <a:solidFill>
                  <a:schemeClr val="tx1"/>
                </a:solidFill>
                <a:latin typeface="IBM Plex Sans Light" panose="020B0403050203000203" pitchFamily="34" charset="0"/>
              </a:defRPr>
            </a:lvl3pPr>
            <a:lvl4pPr marL="438829" indent="-146276">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9"/>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2333071"/>
            <a:ext cx="4953002"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8" y="2333071"/>
            <a:ext cx="4953002"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10220818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6" y="385200"/>
            <a:ext cx="4949826" cy="5335589"/>
          </a:xfrm>
        </p:spPr>
        <p:txBody>
          <a:bodyPr/>
          <a:lstStyle>
            <a:lvl1pPr>
              <a:lnSpc>
                <a:spcPct val="100000"/>
              </a:lnSpc>
              <a:defRPr sz="8597" b="0" i="0">
                <a:solidFill>
                  <a:schemeClr val="accent1"/>
                </a:solidFill>
                <a:latin typeface="IBM Plex Sans Light" panose="020B0403050203000203" pitchFamily="34" charset="0"/>
              </a:defRPr>
            </a:lvl1pPr>
          </a:lstStyle>
          <a:p>
            <a:r>
              <a:rPr lang="en-US"/>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1" cy="5335589"/>
          </a:xfrm>
          <a:prstGeom prst="rect">
            <a:avLst/>
          </a:prstGeom>
        </p:spPr>
        <p:txBody>
          <a:bodyPr/>
          <a:lstStyle>
            <a:lvl1pPr>
              <a:lnSpc>
                <a:spcPct val="100000"/>
              </a:lnSpc>
              <a:spcBef>
                <a:spcPts val="0"/>
              </a:spcBef>
              <a:defRPr sz="8597" b="0" i="0">
                <a:solidFill>
                  <a:schemeClr val="tx1"/>
                </a:solidFill>
                <a:latin typeface="IBM Plex Sans Light" panose="020B0403050203000203" pitchFamily="34" charset="0"/>
              </a:defRPr>
            </a:lvl1pPr>
            <a:lvl2pPr marL="327537" indent="-327537">
              <a:lnSpc>
                <a:spcPct val="100000"/>
              </a:lnSpc>
              <a:spcBef>
                <a:spcPts val="0"/>
              </a:spcBef>
              <a:defRPr sz="8597" b="0" i="0">
                <a:solidFill>
                  <a:schemeClr val="tx1"/>
                </a:solidFill>
                <a:latin typeface="IBM Plex Sans Light" panose="020B0403050203000203" pitchFamily="34" charset="0"/>
              </a:defRPr>
            </a:lvl2pPr>
            <a:lvl3pPr marL="658678" indent="-327537">
              <a:lnSpc>
                <a:spcPct val="100000"/>
              </a:lnSpc>
              <a:spcBef>
                <a:spcPts val="0"/>
              </a:spcBef>
              <a:defRPr sz="8597" b="0" i="0">
                <a:solidFill>
                  <a:schemeClr val="tx1"/>
                </a:solidFill>
                <a:latin typeface="IBM Plex Sans Light" panose="020B0403050203000203" pitchFamily="34" charset="0"/>
              </a:defRPr>
            </a:lvl3pPr>
            <a:lvl4pPr marL="986215" indent="-327537">
              <a:lnSpc>
                <a:spcPct val="100000"/>
              </a:lnSpc>
              <a:spcBef>
                <a:spcPts val="0"/>
              </a:spcBef>
              <a:defRPr sz="8597" b="0" i="0">
                <a:solidFill>
                  <a:schemeClr val="tx1"/>
                </a:solidFill>
                <a:latin typeface="IBM Plex Sans Light" panose="020B0403050203000203" pitchFamily="34" charset="0"/>
              </a:defRPr>
            </a:lvl4pPr>
            <a:lvl5pPr>
              <a:lnSpc>
                <a:spcPct val="100000"/>
              </a:lnSpc>
              <a:spcBef>
                <a:spcPts val="0"/>
              </a:spcBef>
              <a:defRPr sz="859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6" y="6477000"/>
            <a:ext cx="4949826" cy="5334000"/>
          </a:xfrm>
          <a:prstGeom prst="rect">
            <a:avLst/>
          </a:prstGeom>
        </p:spPr>
        <p:txBody>
          <a:bodyPr/>
          <a:lstStyle>
            <a:lvl1pPr>
              <a:lnSpc>
                <a:spcPct val="100000"/>
              </a:lnSpc>
              <a:defRPr sz="8597" b="0" i="0">
                <a:solidFill>
                  <a:schemeClr val="accent1"/>
                </a:solidFill>
                <a:latin typeface="IBM Plex Sans Light" panose="020B0403050203000203" pitchFamily="34" charset="0"/>
              </a:defRPr>
            </a:lvl1pPr>
            <a:lvl2pPr>
              <a:lnSpc>
                <a:spcPct val="100000"/>
              </a:lnSpc>
              <a:defRPr sz="8597">
                <a:solidFill>
                  <a:schemeClr val="accent1"/>
                </a:solidFill>
              </a:defRPr>
            </a:lvl2pPr>
            <a:lvl3pPr>
              <a:lnSpc>
                <a:spcPct val="100000"/>
              </a:lnSpc>
              <a:defRPr sz="8597">
                <a:solidFill>
                  <a:schemeClr val="accent1"/>
                </a:solidFill>
              </a:defRPr>
            </a:lvl3pPr>
            <a:lvl4pPr>
              <a:lnSpc>
                <a:spcPct val="100000"/>
              </a:lnSpc>
              <a:defRPr sz="8597">
                <a:solidFill>
                  <a:schemeClr val="accent1"/>
                </a:solidFill>
              </a:defRPr>
            </a:lvl4pPr>
            <a:lvl5pPr>
              <a:lnSpc>
                <a:spcPct val="100000"/>
              </a:lnSpc>
              <a:defRPr sz="8597">
                <a:solidFill>
                  <a:schemeClr val="accent1"/>
                </a:solidFill>
              </a:defRPr>
            </a:lvl5pPr>
          </a:lstStyle>
          <a:p>
            <a:pPr lvl="0"/>
            <a:r>
              <a:rPr lang="en-US"/>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1" cy="5334000"/>
          </a:xfrm>
          <a:prstGeom prst="rect">
            <a:avLst/>
          </a:prstGeom>
        </p:spPr>
        <p:txBody>
          <a:bodyPr/>
          <a:lstStyle>
            <a:lvl1pPr>
              <a:lnSpc>
                <a:spcPct val="100000"/>
              </a:lnSpc>
              <a:spcBef>
                <a:spcPts val="0"/>
              </a:spcBef>
              <a:defRPr sz="8597" b="0" i="0">
                <a:solidFill>
                  <a:schemeClr val="tx1"/>
                </a:solidFill>
                <a:latin typeface="IBM Plex Sans Light" panose="020B0403050203000203" pitchFamily="34" charset="0"/>
              </a:defRPr>
            </a:lvl1pPr>
            <a:lvl2pPr marL="327537" indent="-327537">
              <a:lnSpc>
                <a:spcPct val="100000"/>
              </a:lnSpc>
              <a:spcBef>
                <a:spcPts val="0"/>
              </a:spcBef>
              <a:defRPr sz="8597" b="0" i="0">
                <a:solidFill>
                  <a:schemeClr val="tx1"/>
                </a:solidFill>
                <a:latin typeface="IBM Plex Sans Light" panose="020B0403050203000203" pitchFamily="34" charset="0"/>
              </a:defRPr>
            </a:lvl2pPr>
            <a:lvl3pPr marL="658678" indent="-327537">
              <a:lnSpc>
                <a:spcPct val="100000"/>
              </a:lnSpc>
              <a:spcBef>
                <a:spcPts val="0"/>
              </a:spcBef>
              <a:defRPr sz="8597" b="0" i="0">
                <a:solidFill>
                  <a:schemeClr val="tx1"/>
                </a:solidFill>
                <a:latin typeface="IBM Plex Sans Light" panose="020B0403050203000203" pitchFamily="34" charset="0"/>
              </a:defRPr>
            </a:lvl3pPr>
            <a:lvl4pPr marL="986215" indent="-327537">
              <a:lnSpc>
                <a:spcPct val="100000"/>
              </a:lnSpc>
              <a:spcBef>
                <a:spcPts val="0"/>
              </a:spcBef>
              <a:defRPr sz="8597" b="0" i="0">
                <a:solidFill>
                  <a:schemeClr val="tx1"/>
                </a:solidFill>
                <a:latin typeface="IBM Plex Sans Light" panose="020B0403050203000203" pitchFamily="34" charset="0"/>
              </a:defRPr>
            </a:lvl4pPr>
            <a:lvl5pPr>
              <a:lnSpc>
                <a:spcPct val="100000"/>
              </a:lnSpc>
              <a:spcBef>
                <a:spcPts val="0"/>
              </a:spcBef>
              <a:defRPr sz="859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21045929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1"/>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1"/>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8"/>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vl2pPr marL="0" indent="0">
              <a:buNone/>
              <a:defRPr/>
            </a:lvl2pPr>
          </a:lstStyle>
          <a:p>
            <a:r>
              <a:rPr lang="en-US"/>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385200"/>
            <a:ext cx="4949826" cy="2859088"/>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499" y="385200"/>
            <a:ext cx="7620000" cy="2859088"/>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4187954"/>
            <a:ext cx="7620000" cy="2857501"/>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499" y="8403338"/>
            <a:ext cx="7620000" cy="2857501"/>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7"/>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stStyle>
          <a:p>
            <a:r>
              <a:rPr lang="en-US"/>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4" y="8403337"/>
            <a:ext cx="4951410" cy="2857507"/>
          </a:xfrm>
          <a:prstGeom prst="rect">
            <a:avLst/>
          </a:prstGeom>
        </p:spPr>
        <p:txBody>
          <a:bodyPr/>
          <a:lstStyle>
            <a:lvl1pPr>
              <a:lnSpc>
                <a:spcPct val="100000"/>
              </a:lnSpc>
              <a:defRPr sz="12997" b="0" i="0">
                <a:solidFill>
                  <a:schemeClr val="accent1"/>
                </a:solidFill>
                <a:latin typeface="IBM Plex Sans Light" panose="020B0403050203000203" pitchFamily="34" charset="0"/>
              </a:defRPr>
            </a:lvl1pPr>
          </a:lstStyle>
          <a:p>
            <a:r>
              <a:rPr lang="en-US"/>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40554433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7"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057959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6" cy="1525589"/>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48" indent="-182848">
              <a:lnSpc>
                <a:spcPct val="100000"/>
              </a:lnSpc>
              <a:spcBef>
                <a:spcPts val="0"/>
              </a:spcBef>
              <a:defRPr sz="2000" b="0" i="0">
                <a:solidFill>
                  <a:schemeClr val="tx1"/>
                </a:solidFill>
                <a:latin typeface="IBM Plex Sans Light" panose="020B0403050203000203" pitchFamily="34" charset="0"/>
              </a:defRPr>
            </a:lvl2pPr>
            <a:lvl3pPr marL="365690" indent="-182848">
              <a:lnSpc>
                <a:spcPct val="100000"/>
              </a:lnSpc>
              <a:spcBef>
                <a:spcPts val="0"/>
              </a:spcBef>
              <a:defRPr sz="2000" b="0" i="0">
                <a:solidFill>
                  <a:schemeClr val="tx1"/>
                </a:solidFill>
                <a:latin typeface="IBM Plex Sans Light" panose="020B0403050203000203" pitchFamily="34" charset="0"/>
              </a:defRPr>
            </a:lvl3pPr>
            <a:lvl4pPr marL="548538" indent="-182848">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5999" y="3429000"/>
            <a:ext cx="0" cy="8572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7"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061617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6" cy="1525589"/>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5" indent="-255985">
              <a:lnSpc>
                <a:spcPct val="100000"/>
              </a:lnSpc>
              <a:spcBef>
                <a:spcPts val="0"/>
              </a:spcBef>
              <a:defRPr sz="4400" b="0" i="0">
                <a:solidFill>
                  <a:schemeClr val="tx1"/>
                </a:solidFill>
                <a:latin typeface="IBM Plex Sans Light" panose="020B0403050203000203" pitchFamily="34" charset="0"/>
              </a:defRPr>
            </a:lvl2pPr>
            <a:lvl3pPr marL="511969" indent="-255985">
              <a:lnSpc>
                <a:spcPct val="100000"/>
              </a:lnSpc>
              <a:spcBef>
                <a:spcPts val="0"/>
              </a:spcBef>
              <a:defRPr sz="4400" b="0" i="0">
                <a:solidFill>
                  <a:schemeClr val="tx1"/>
                </a:solidFill>
                <a:latin typeface="IBM Plex Sans Light" panose="020B0403050203000203" pitchFamily="34" charset="0"/>
              </a:defRPr>
            </a:lvl3pPr>
            <a:lvl4pPr marL="767951" indent="-255985">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76072"/>
            <a:ext cx="4953002" cy="1525589"/>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5" indent="-255985">
              <a:lnSpc>
                <a:spcPct val="100000"/>
              </a:lnSpc>
              <a:spcBef>
                <a:spcPts val="0"/>
              </a:spcBef>
              <a:defRPr sz="4400" b="0" i="0">
                <a:solidFill>
                  <a:schemeClr val="tx1"/>
                </a:solidFill>
                <a:latin typeface="IBM Plex Sans Light" panose="020B0403050203000203" pitchFamily="34" charset="0"/>
              </a:defRPr>
            </a:lvl2pPr>
            <a:lvl3pPr marL="511969" indent="-255985">
              <a:lnSpc>
                <a:spcPct val="100000"/>
              </a:lnSpc>
              <a:spcBef>
                <a:spcPts val="0"/>
              </a:spcBef>
              <a:defRPr sz="4400" b="0" i="0">
                <a:solidFill>
                  <a:schemeClr val="tx1"/>
                </a:solidFill>
                <a:latin typeface="IBM Plex Sans Light" panose="020B0403050203000203" pitchFamily="34" charset="0"/>
              </a:defRPr>
            </a:lvl3pPr>
            <a:lvl4pPr marL="767951" indent="-255985">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2"/>
            <a:ext cx="4959350" cy="1525589"/>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5" indent="-255985">
              <a:lnSpc>
                <a:spcPct val="100000"/>
              </a:lnSpc>
              <a:spcBef>
                <a:spcPts val="0"/>
              </a:spcBef>
              <a:defRPr sz="4400" b="0" i="0">
                <a:solidFill>
                  <a:schemeClr val="tx1"/>
                </a:solidFill>
                <a:latin typeface="IBM Plex Sans Light" panose="020B0403050203000203" pitchFamily="34" charset="0"/>
              </a:defRPr>
            </a:lvl2pPr>
            <a:lvl3pPr marL="511969" indent="-255985">
              <a:lnSpc>
                <a:spcPct val="100000"/>
              </a:lnSpc>
              <a:spcBef>
                <a:spcPts val="0"/>
              </a:spcBef>
              <a:defRPr sz="4400" b="0" i="0">
                <a:solidFill>
                  <a:schemeClr val="tx1"/>
                </a:solidFill>
                <a:latin typeface="IBM Plex Sans Light" panose="020B0403050203000203" pitchFamily="34" charset="0"/>
              </a:defRPr>
            </a:lvl3pPr>
            <a:lvl4pPr marL="767951" indent="-255985">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9"/>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6137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4" y="385200"/>
            <a:ext cx="4949826" cy="2097088"/>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5" y="3429000"/>
            <a:ext cx="4956176" cy="4000501"/>
          </a:xfrm>
          <a:prstGeom prst="rect">
            <a:avLst/>
          </a:prstGeom>
        </p:spPr>
        <p:txBody>
          <a:bodyPr/>
          <a:lstStyle>
            <a:lvl1pPr>
              <a:lnSpc>
                <a:spcPct val="100000"/>
              </a:lnSpc>
              <a:spcBef>
                <a:spcPts val="0"/>
              </a:spcBef>
              <a:defRPr sz="6397"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3"/>
            <a:ext cx="1216153"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4" y="576073"/>
            <a:ext cx="1216153"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3"/>
            <a:ext cx="1216153"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2" y="3429003"/>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21012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ograms, 2x2 callou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7850" y="5351399"/>
            <a:ext cx="6670675" cy="1508125"/>
          </a:xfrm>
        </p:spPr>
        <p:txBody>
          <a:bodyPr/>
          <a:lstStyle>
            <a:lvl1pPr>
              <a:lnSpc>
                <a:spcPct val="100000"/>
              </a:lnSpc>
              <a:spcBef>
                <a:spcPts val="0"/>
              </a:spcBef>
              <a:defRPr sz="3600">
                <a:solidFill>
                  <a:schemeClr val="tx1"/>
                </a:solidFill>
              </a:defRPr>
            </a:lvl1pPr>
            <a:lvl2pPr marL="402336" indent="-402336">
              <a:lnSpc>
                <a:spcPct val="100000"/>
              </a:lnSpc>
              <a:spcBef>
                <a:spcPts val="0"/>
              </a:spcBef>
              <a:defRPr sz="3600">
                <a:solidFill>
                  <a:schemeClr val="tx1"/>
                </a:solidFill>
              </a:defRPr>
            </a:lvl2pPr>
            <a:lvl3pPr marL="804672" indent="-402336">
              <a:lnSpc>
                <a:spcPct val="100000"/>
              </a:lnSpc>
              <a:spcBef>
                <a:spcPts val="0"/>
              </a:spcBef>
              <a:defRPr sz="3600">
                <a:solidFill>
                  <a:schemeClr val="tx1"/>
                </a:solidFill>
              </a:defRPr>
            </a:lvl3pPr>
            <a:lvl4pPr marL="1115568" indent="-402336">
              <a:lnSpc>
                <a:spcPct val="10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5278" y="5349875"/>
            <a:ext cx="6667500" cy="1508125"/>
          </a:xfrm>
        </p:spPr>
        <p:txBody>
          <a:bodyPr/>
          <a:lstStyle>
            <a:lvl1pPr>
              <a:lnSpc>
                <a:spcPct val="100000"/>
              </a:lnSpc>
              <a:spcBef>
                <a:spcPts val="0"/>
              </a:spcBef>
              <a:defRPr sz="3600">
                <a:solidFill>
                  <a:schemeClr val="tx1"/>
                </a:solidFill>
              </a:defRPr>
            </a:lvl1pPr>
            <a:lvl2pPr marL="402336" indent="-402336">
              <a:lnSpc>
                <a:spcPct val="100000"/>
              </a:lnSpc>
              <a:spcBef>
                <a:spcPts val="0"/>
              </a:spcBef>
              <a:defRPr sz="3600">
                <a:solidFill>
                  <a:schemeClr val="tx1"/>
                </a:solidFill>
              </a:defRPr>
            </a:lvl2pPr>
            <a:lvl3pPr marL="804672" indent="-402336">
              <a:lnSpc>
                <a:spcPct val="100000"/>
              </a:lnSpc>
              <a:spcBef>
                <a:spcPts val="0"/>
              </a:spcBef>
              <a:defRPr sz="3600">
                <a:solidFill>
                  <a:schemeClr val="tx1"/>
                </a:solidFill>
              </a:defRPr>
            </a:lvl3pPr>
            <a:lvl4pPr marL="1115568" indent="-402336">
              <a:lnSpc>
                <a:spcPct val="10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7850" y="10295777"/>
            <a:ext cx="6670676" cy="1508125"/>
          </a:xfrm>
        </p:spPr>
        <p:txBody>
          <a:bodyPr/>
          <a:lstStyle>
            <a:lvl1pPr>
              <a:lnSpc>
                <a:spcPct val="100000"/>
              </a:lnSpc>
              <a:spcBef>
                <a:spcPts val="0"/>
              </a:spcBef>
              <a:defRPr sz="3600">
                <a:solidFill>
                  <a:schemeClr val="tx1"/>
                </a:solidFill>
              </a:defRPr>
            </a:lvl1pPr>
            <a:lvl2pPr marL="402336" indent="-402336">
              <a:lnSpc>
                <a:spcPct val="100000"/>
              </a:lnSpc>
              <a:spcBef>
                <a:spcPts val="0"/>
              </a:spcBef>
              <a:defRPr sz="3600">
                <a:solidFill>
                  <a:schemeClr val="tx1"/>
                </a:solidFill>
              </a:defRPr>
            </a:lvl2pPr>
            <a:lvl3pPr marL="804672" indent="-402336">
              <a:lnSpc>
                <a:spcPct val="100000"/>
              </a:lnSpc>
              <a:spcBef>
                <a:spcPts val="0"/>
              </a:spcBef>
              <a:defRPr sz="3600">
                <a:solidFill>
                  <a:schemeClr val="tx1"/>
                </a:solidFill>
              </a:defRPr>
            </a:lvl3pPr>
            <a:lvl4pPr marL="1115568" indent="-402336">
              <a:lnSpc>
                <a:spcPct val="10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5279" y="10292729"/>
            <a:ext cx="6667500" cy="1508125"/>
          </a:xfrm>
        </p:spPr>
        <p:txBody>
          <a:bodyPr/>
          <a:lstStyle>
            <a:lvl1pPr>
              <a:lnSpc>
                <a:spcPct val="100000"/>
              </a:lnSpc>
              <a:spcBef>
                <a:spcPts val="0"/>
              </a:spcBef>
              <a:defRPr sz="3600">
                <a:solidFill>
                  <a:schemeClr val="tx1"/>
                </a:solidFill>
              </a:defRPr>
            </a:lvl1pPr>
            <a:lvl2pPr marL="402336" indent="-402336">
              <a:lnSpc>
                <a:spcPct val="100000"/>
              </a:lnSpc>
              <a:spcBef>
                <a:spcPts val="0"/>
              </a:spcBef>
              <a:defRPr sz="3600">
                <a:solidFill>
                  <a:schemeClr val="tx1"/>
                </a:solidFill>
              </a:defRPr>
            </a:lvl2pPr>
            <a:lvl3pPr marL="804672" indent="-402336">
              <a:lnSpc>
                <a:spcPct val="100000"/>
              </a:lnSpc>
              <a:spcBef>
                <a:spcPts val="0"/>
              </a:spcBef>
              <a:defRPr sz="3600">
                <a:solidFill>
                  <a:schemeClr val="tx1"/>
                </a:solidFill>
              </a:defRPr>
            </a:lvl3pPr>
            <a:lvl4pPr marL="1115568" indent="-402336">
              <a:lnSpc>
                <a:spcPct val="10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7850" y="3449447"/>
            <a:ext cx="1216152" cy="1216152"/>
          </a:xfrm>
        </p:spPr>
        <p:txBody>
          <a:bodyPr anchor="ctr"/>
          <a:lstStyle>
            <a:lvl1pPr algn="ctr">
              <a:defRPr sz="1600"/>
            </a:lvl1pPr>
          </a:lstStyle>
          <a:p>
            <a:r>
              <a:rPr lang="en-US"/>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5278" y="3449447"/>
            <a:ext cx="1216152" cy="1216152"/>
          </a:xfrm>
        </p:spPr>
        <p:txBody>
          <a:bodyPr anchor="ctr"/>
          <a:lstStyle>
            <a:lvl1pPr algn="ctr">
              <a:defRPr sz="1600"/>
            </a:lvl1pPr>
          </a:lstStyle>
          <a:p>
            <a:r>
              <a:rPr lang="en-US"/>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7850" y="8384680"/>
            <a:ext cx="1216152" cy="1216152"/>
          </a:xfrm>
        </p:spPr>
        <p:txBody>
          <a:bodyPr anchor="ctr"/>
          <a:lstStyle>
            <a:lvl1pPr algn="ctr">
              <a:defRPr sz="1600"/>
            </a:lvl1pPr>
          </a:lstStyle>
          <a:p>
            <a:r>
              <a:rPr lang="en-US"/>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5278" y="8387729"/>
            <a:ext cx="1216152" cy="1216152"/>
          </a:xfrm>
        </p:spPr>
        <p:txBody>
          <a:bodyPr anchor="ctr"/>
          <a:lstStyle>
            <a:lvl1pPr algn="ctr">
              <a:defRPr sz="1600"/>
            </a:lvl1pPr>
          </a:lstStyle>
          <a:p>
            <a:r>
              <a:rPr lang="en-US"/>
              <a:t>Pictogram</a:t>
            </a:r>
          </a:p>
        </p:txBody>
      </p:sp>
      <p:cxnSp>
        <p:nvCxnSpPr>
          <p:cNvPr id="14" name="Straight Connector 13">
            <a:extLst>
              <a:ext uri="{FF2B5EF4-FFF2-40B4-BE49-F238E27FC236}">
                <a16:creationId xmlns:a16="http://schemas.microsoft.com/office/drawing/2014/main" id="{00A530A6-2F26-DA70-D0D9-6DD90453CEC1}"/>
              </a:ext>
            </a:extLst>
          </p:cNvPr>
          <p:cNvCxnSpPr>
            <a:cxnSpLocks/>
          </p:cNvCxnSpPr>
          <p:nvPr userDrawn="1"/>
        </p:nvCxnSpPr>
        <p:spPr bwMode="auto">
          <a:xfrm>
            <a:off x="12192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a:cxnSpLocks/>
          </p:cNvCxnSpPr>
          <p:nvPr userDrawn="1"/>
        </p:nvCxnSpPr>
        <p:spPr bwMode="auto">
          <a:xfrm>
            <a:off x="568325" y="771525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6" name="Title 1">
            <a:extLst>
              <a:ext uri="{FF2B5EF4-FFF2-40B4-BE49-F238E27FC236}">
                <a16:creationId xmlns:a16="http://schemas.microsoft.com/office/drawing/2014/main" id="{52EBAB1D-E41A-FCE6-D13F-87955CDFEE44}"/>
              </a:ext>
            </a:extLst>
          </p:cNvPr>
          <p:cNvSpPr>
            <a:spLocks noGrp="1"/>
          </p:cNvSpPr>
          <p:nvPr>
            <p:ph type="title"/>
          </p:nvPr>
        </p:nvSpPr>
        <p:spPr>
          <a:xfrm>
            <a:off x="537972" y="396574"/>
            <a:ext cx="23244172" cy="2581086"/>
          </a:xfrm>
        </p:spPr>
        <p:txBody>
          <a:bodyPr rIns="457200"/>
          <a:lstStyle>
            <a:lvl1pPr>
              <a:lnSpc>
                <a:spcPct val="100000"/>
              </a:lnSpc>
              <a:defRPr>
                <a:solidFill>
                  <a:schemeClr val="tx2"/>
                </a:solidFill>
              </a:defRPr>
            </a:lvl1pPr>
          </a:lstStyle>
          <a:p>
            <a:r>
              <a:rPr lang="en-US"/>
              <a:t>Click to edit Master title style</a:t>
            </a:r>
          </a:p>
        </p:txBody>
      </p:sp>
      <p:sp>
        <p:nvSpPr>
          <p:cNvPr id="8" name="Footer Placeholder 1">
            <a:extLst>
              <a:ext uri="{FF2B5EF4-FFF2-40B4-BE49-F238E27FC236}">
                <a16:creationId xmlns:a16="http://schemas.microsoft.com/office/drawing/2014/main" id="{57895912-82BE-A180-A2EE-6DED0F5F5B62}"/>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39136A90-9E40-FC9C-6676-25918D0DC500}"/>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3804963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48"/>
            <a:ext cx="4949826" cy="1141413"/>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6" cy="1141413"/>
          </a:xfrm>
          <a:prstGeom prst="rect">
            <a:avLst/>
          </a:prstGeom>
        </p:spPr>
        <p:txBody>
          <a:bodyPr/>
          <a:lstStyle>
            <a:lvl1pPr>
              <a:lnSpc>
                <a:spcPct val="100000"/>
              </a:lnSpc>
              <a:spcBef>
                <a:spcPts val="0"/>
              </a:spcBef>
              <a:defRPr sz="6397"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1" y="3429000"/>
            <a:ext cx="10183843"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14005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385202"/>
            <a:ext cx="7424927" cy="1906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1" y="3429000"/>
            <a:ext cx="10183843"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3"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08588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5" cy="4573589"/>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2" y="384043"/>
            <a:ext cx="4963924" cy="1143158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3" y="384049"/>
            <a:ext cx="4963924" cy="1143158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792376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0" y="385200"/>
            <a:ext cx="4953002" cy="4573589"/>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2" y="384043"/>
            <a:ext cx="4963924" cy="1143158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3" y="384049"/>
            <a:ext cx="4963924" cy="1143158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076580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5" y="384048"/>
            <a:ext cx="11039475" cy="4573589"/>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2" y="3429004"/>
            <a:ext cx="4963924" cy="857249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1" y="384048"/>
            <a:ext cx="4963924" cy="1525589"/>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3" y="384048"/>
            <a:ext cx="4963924" cy="1525589"/>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097706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385200"/>
            <a:ext cx="4949826" cy="4573589"/>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1" y="3429000"/>
            <a:ext cx="4963924" cy="8572501"/>
          </a:xfrm>
          <a:prstGeom prst="rect">
            <a:avLst/>
          </a:prstGeom>
        </p:spPr>
        <p:txBody>
          <a:bodyPr/>
          <a:lstStyle>
            <a:lvl1pPr defTabSz="1161071">
              <a:lnSpc>
                <a:spcPct val="100000"/>
              </a:lnSpc>
              <a:spcBef>
                <a:spcPts val="0"/>
              </a:spcBef>
              <a:defRPr sz="2800" b="0" i="0">
                <a:solidFill>
                  <a:schemeClr val="tx1"/>
                </a:solidFill>
                <a:latin typeface="IBM Plex Sans Light" panose="020B0403050203000203" pitchFamily="34" charset="0"/>
              </a:defRPr>
            </a:lvl1pPr>
            <a:lvl2pPr defTabSz="1161071">
              <a:lnSpc>
                <a:spcPct val="100000"/>
              </a:lnSpc>
              <a:spcBef>
                <a:spcPts val="0"/>
              </a:spcBef>
              <a:defRPr sz="2800" b="0" i="0">
                <a:solidFill>
                  <a:schemeClr val="tx1"/>
                </a:solidFill>
                <a:latin typeface="IBM Plex Sans Light" panose="020B0403050203000203" pitchFamily="34" charset="0"/>
              </a:defRPr>
            </a:lvl2pPr>
            <a:lvl3pPr defTabSz="1161071">
              <a:lnSpc>
                <a:spcPct val="100000"/>
              </a:lnSpc>
              <a:spcBef>
                <a:spcPts val="0"/>
              </a:spcBef>
              <a:defRPr sz="2800" b="0" i="0">
                <a:solidFill>
                  <a:schemeClr val="tx1"/>
                </a:solidFill>
                <a:latin typeface="IBM Plex Sans Light" panose="020B0403050203000203" pitchFamily="34" charset="0"/>
              </a:defRPr>
            </a:lvl3pPr>
            <a:lvl4pPr defTabSz="1161071">
              <a:lnSpc>
                <a:spcPct val="100000"/>
              </a:lnSpc>
              <a:spcBef>
                <a:spcPts val="0"/>
              </a:spcBef>
              <a:defRPr sz="28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2" y="3429004"/>
            <a:ext cx="4963924" cy="8572499"/>
          </a:xfrm>
          <a:prstGeom prst="rect">
            <a:avLst/>
          </a:prstGeom>
        </p:spPr>
        <p:txBody>
          <a:bodyPr/>
          <a:lstStyle>
            <a:lvl1pPr defTabSz="1161071">
              <a:lnSpc>
                <a:spcPct val="100000"/>
              </a:lnSpc>
              <a:spcBef>
                <a:spcPts val="0"/>
              </a:spcBef>
              <a:defRPr sz="2800" b="0" i="0">
                <a:solidFill>
                  <a:schemeClr val="tx1"/>
                </a:solidFill>
                <a:latin typeface="IBM Plex Sans Light" panose="020B0403050203000203" pitchFamily="34" charset="0"/>
              </a:defRPr>
            </a:lvl1pPr>
            <a:lvl2pPr defTabSz="1161071">
              <a:lnSpc>
                <a:spcPct val="100000"/>
              </a:lnSpc>
              <a:spcBef>
                <a:spcPts val="0"/>
              </a:spcBef>
              <a:defRPr sz="2800" b="0" i="0">
                <a:solidFill>
                  <a:schemeClr val="tx1"/>
                </a:solidFill>
                <a:latin typeface="IBM Plex Sans Light" panose="020B0403050203000203" pitchFamily="34" charset="0"/>
              </a:defRPr>
            </a:lvl2pPr>
            <a:lvl3pPr defTabSz="1161071">
              <a:lnSpc>
                <a:spcPct val="100000"/>
              </a:lnSpc>
              <a:spcBef>
                <a:spcPts val="0"/>
              </a:spcBef>
              <a:defRPr sz="2800" b="0" i="0">
                <a:solidFill>
                  <a:schemeClr val="tx1"/>
                </a:solidFill>
                <a:latin typeface="IBM Plex Sans Light" panose="020B0403050203000203" pitchFamily="34" charset="0"/>
              </a:defRPr>
            </a:lvl3pPr>
            <a:lvl4pPr defTabSz="1161071">
              <a:lnSpc>
                <a:spcPct val="100000"/>
              </a:lnSpc>
              <a:spcBef>
                <a:spcPts val="0"/>
              </a:spcBef>
              <a:defRPr sz="28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1" y="384048"/>
            <a:ext cx="4963924" cy="152558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3" y="384048"/>
            <a:ext cx="4963924" cy="152558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90897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51"/>
            <a:ext cx="4949826" cy="1141413"/>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4" y="384048"/>
            <a:ext cx="4956176" cy="1141413"/>
          </a:xfrm>
          <a:prstGeom prst="rect">
            <a:avLst/>
          </a:prstGeom>
        </p:spPr>
        <p:txBody>
          <a:bodyPr/>
          <a:lstStyle>
            <a:lvl1pPr>
              <a:lnSpc>
                <a:spcPct val="100000"/>
              </a:lnSpc>
              <a:spcBef>
                <a:spcPts val="0"/>
              </a:spcBef>
              <a:defRPr sz="6397"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2" y="576076"/>
            <a:ext cx="1216153" cy="1214461"/>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1" y="576073"/>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1"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2" y="3429003"/>
            <a:ext cx="4963924" cy="8572501"/>
          </a:xfrm>
          <a:prstGeom prst="rect">
            <a:avLst/>
          </a:prstGeom>
        </p:spPr>
        <p:txBody>
          <a:bodyPr/>
          <a:lstStyle>
            <a:lvl1pPr defTabSz="1161071">
              <a:lnSpc>
                <a:spcPct val="100000"/>
              </a:lnSpc>
              <a:spcBef>
                <a:spcPts val="0"/>
              </a:spcBef>
              <a:defRPr sz="2800" b="0" i="0">
                <a:solidFill>
                  <a:schemeClr val="tx1"/>
                </a:solidFill>
                <a:latin typeface="IBM Plex Sans Light" panose="020B0403050203000203" pitchFamily="34" charset="0"/>
              </a:defRPr>
            </a:lvl1pPr>
            <a:lvl2pPr defTabSz="1161071">
              <a:lnSpc>
                <a:spcPct val="100000"/>
              </a:lnSpc>
              <a:spcBef>
                <a:spcPts val="0"/>
              </a:spcBef>
              <a:defRPr sz="2800" b="0" i="0">
                <a:solidFill>
                  <a:schemeClr val="tx1"/>
                </a:solidFill>
                <a:latin typeface="IBM Plex Sans Light" panose="020B0403050203000203" pitchFamily="34" charset="0"/>
              </a:defRPr>
            </a:lvl2pPr>
            <a:lvl3pPr defTabSz="1161071">
              <a:lnSpc>
                <a:spcPct val="100000"/>
              </a:lnSpc>
              <a:spcBef>
                <a:spcPts val="0"/>
              </a:spcBef>
              <a:defRPr sz="2800" b="0" i="0">
                <a:solidFill>
                  <a:schemeClr val="tx1"/>
                </a:solidFill>
                <a:latin typeface="IBM Plex Sans Light" panose="020B0403050203000203" pitchFamily="34" charset="0"/>
              </a:defRPr>
            </a:lvl3pPr>
            <a:lvl4pPr defTabSz="1161071">
              <a:lnSpc>
                <a:spcPct val="100000"/>
              </a:lnSpc>
              <a:spcBef>
                <a:spcPts val="0"/>
              </a:spcBef>
              <a:defRPr sz="28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2" y="3429003"/>
            <a:ext cx="4963924" cy="8572501"/>
          </a:xfrm>
          <a:prstGeom prst="rect">
            <a:avLst/>
          </a:prstGeom>
        </p:spPr>
        <p:txBody>
          <a:bodyPr/>
          <a:lstStyle>
            <a:lvl1pPr defTabSz="1161071">
              <a:lnSpc>
                <a:spcPct val="100000"/>
              </a:lnSpc>
              <a:spcBef>
                <a:spcPts val="0"/>
              </a:spcBef>
              <a:defRPr sz="2800" b="0" i="0">
                <a:solidFill>
                  <a:schemeClr val="tx1"/>
                </a:solidFill>
                <a:latin typeface="IBM Plex Sans Light" panose="020B0403050203000203" pitchFamily="34" charset="0"/>
              </a:defRPr>
            </a:lvl1pPr>
            <a:lvl2pPr defTabSz="1161071">
              <a:lnSpc>
                <a:spcPct val="100000"/>
              </a:lnSpc>
              <a:spcBef>
                <a:spcPts val="0"/>
              </a:spcBef>
              <a:defRPr sz="2800" b="0" i="0">
                <a:solidFill>
                  <a:schemeClr val="tx1"/>
                </a:solidFill>
                <a:latin typeface="IBM Plex Sans Light" panose="020B0403050203000203" pitchFamily="34" charset="0"/>
              </a:defRPr>
            </a:lvl2pPr>
            <a:lvl3pPr defTabSz="1161071">
              <a:lnSpc>
                <a:spcPct val="100000"/>
              </a:lnSpc>
              <a:spcBef>
                <a:spcPts val="0"/>
              </a:spcBef>
              <a:defRPr sz="2800" b="0" i="0">
                <a:solidFill>
                  <a:schemeClr val="tx1"/>
                </a:solidFill>
                <a:latin typeface="IBM Plex Sans Light" panose="020B0403050203000203" pitchFamily="34" charset="0"/>
              </a:defRPr>
            </a:lvl3pPr>
            <a:lvl4pPr defTabSz="1161071">
              <a:lnSpc>
                <a:spcPct val="100000"/>
              </a:lnSpc>
              <a:spcBef>
                <a:spcPts val="0"/>
              </a:spcBef>
              <a:defRPr sz="28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993081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3"/>
            <a:ext cx="1216153"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2" y="576073"/>
            <a:ext cx="1216153"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3"/>
            <a:ext cx="1216153"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2" y="6477001"/>
            <a:ext cx="1216153"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1"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8" y="2456592"/>
            <a:ext cx="6670674" cy="3067904"/>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6" y="2456596"/>
            <a:ext cx="6670674" cy="3067901"/>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6" y="8362096"/>
            <a:ext cx="6670674" cy="3067899"/>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9001" y="8362096"/>
            <a:ext cx="6670674" cy="3067893"/>
          </a:xfrm>
          <a:prstGeom prst="rect">
            <a:avLst/>
          </a:prstGeom>
        </p:spPr>
        <p:txBody>
          <a:bodyPr/>
          <a:lstStyle>
            <a:lvl1pPr defTabSz="1161071">
              <a:lnSpc>
                <a:spcPct val="100000"/>
              </a:lnSpc>
              <a:spcBef>
                <a:spcPts val="0"/>
              </a:spcBef>
              <a:defRPr sz="4400" b="0" i="0">
                <a:solidFill>
                  <a:schemeClr val="tx1"/>
                </a:solidFill>
                <a:latin typeface="IBM Plex Sans Light" panose="020B0403050203000203" pitchFamily="34" charset="0"/>
              </a:defRPr>
            </a:lvl1pPr>
            <a:lvl2pPr defTabSz="1161071">
              <a:lnSpc>
                <a:spcPct val="100000"/>
              </a:lnSpc>
              <a:spcBef>
                <a:spcPts val="0"/>
              </a:spcBef>
              <a:defRPr sz="4400" b="0" i="0">
                <a:solidFill>
                  <a:schemeClr val="tx1"/>
                </a:solidFill>
                <a:latin typeface="IBM Plex Sans Light" panose="020B0403050203000203" pitchFamily="34" charset="0"/>
              </a:defRPr>
            </a:lvl2pPr>
            <a:lvl3pPr defTabSz="1161071">
              <a:lnSpc>
                <a:spcPct val="100000"/>
              </a:lnSpc>
              <a:spcBef>
                <a:spcPts val="0"/>
              </a:spcBef>
              <a:defRPr sz="4400" b="0" i="0">
                <a:solidFill>
                  <a:schemeClr val="tx1"/>
                </a:solidFill>
                <a:latin typeface="IBM Plex Sans Light" panose="020B0403050203000203" pitchFamily="34" charset="0"/>
              </a:defRPr>
            </a:lvl3pPr>
            <a:lvl4pPr defTabSz="1161071">
              <a:lnSpc>
                <a:spcPct val="100000"/>
              </a:lnSpc>
              <a:spcBef>
                <a:spcPts val="0"/>
              </a:spcBef>
              <a:defRPr sz="44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072978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7"/>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5" y="385200"/>
            <a:ext cx="4956176" cy="1141413"/>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9"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50"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9"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50"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79374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1527049"/>
            <a:ext cx="11044241" cy="2276856"/>
          </a:xfrm>
        </p:spPr>
        <p:txBody>
          <a:bodyPr rIns="457200"/>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5" y="385201"/>
            <a:ext cx="4956176"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9"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50"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9"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50"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0819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ection, 2x2 side callou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494757"/>
            <a:ext cx="4953000" cy="5145087"/>
          </a:xfrm>
        </p:spPr>
        <p:txBody>
          <a:bodyPr/>
          <a:lstStyle>
            <a:lvl1pPr>
              <a:lnSpc>
                <a:spcPct val="110000"/>
              </a:lnSpc>
              <a:spcBef>
                <a:spcPts val="0"/>
              </a:spcBef>
              <a:spcAft>
                <a:spcPts val="1200"/>
              </a:spcAft>
              <a:defRPr sz="3600" b="0" i="0">
                <a:solidFill>
                  <a:schemeClr val="tx1"/>
                </a:solidFill>
                <a:latin typeface="IBM Plex Sans Light" panose="020B0403050203000203" pitchFamily="34" charset="0"/>
              </a:defRPr>
            </a:lvl1pPr>
            <a:lvl2pPr marL="256032" indent="-256032">
              <a:lnSpc>
                <a:spcPct val="110000"/>
              </a:lnSpc>
              <a:spcBef>
                <a:spcPts val="0"/>
              </a:spcBef>
              <a:spcAft>
                <a:spcPts val="1200"/>
              </a:spcAft>
              <a:defRPr sz="3600" b="0" i="0">
                <a:solidFill>
                  <a:schemeClr val="tx1"/>
                </a:solidFill>
                <a:latin typeface="IBM Plex Sans Light" panose="020B0403050203000203" pitchFamily="34" charset="0"/>
              </a:defRPr>
            </a:lvl2pPr>
            <a:lvl3pPr marL="512064" indent="-256032">
              <a:lnSpc>
                <a:spcPct val="110000"/>
              </a:lnSpc>
              <a:spcBef>
                <a:spcPts val="0"/>
              </a:spcBef>
              <a:spcAft>
                <a:spcPts val="1200"/>
              </a:spcAft>
              <a:defRPr sz="3600" b="0" i="0">
                <a:solidFill>
                  <a:schemeClr val="tx1"/>
                </a:solidFill>
                <a:latin typeface="IBM Plex Sans Light" panose="020B0403050203000203" pitchFamily="34" charset="0"/>
              </a:defRPr>
            </a:lvl3pPr>
            <a:lvl4pPr marL="768096" indent="-256032">
              <a:lnSpc>
                <a:spcPct val="110000"/>
              </a:lnSpc>
              <a:spcBef>
                <a:spcPts val="0"/>
              </a:spcBef>
              <a:spcAft>
                <a:spcPts val="1200"/>
              </a:spcAft>
              <a:defRPr sz="36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494757"/>
            <a:ext cx="4959350" cy="5145087"/>
          </a:xfrm>
        </p:spPr>
        <p:txBody>
          <a:bodyPr/>
          <a:lstStyle>
            <a:lvl1pPr>
              <a:lnSpc>
                <a:spcPct val="110000"/>
              </a:lnSpc>
              <a:spcBef>
                <a:spcPts val="0"/>
              </a:spcBef>
              <a:spcAft>
                <a:spcPts val="1200"/>
              </a:spcAft>
              <a:defRPr sz="3600" b="0" i="0">
                <a:solidFill>
                  <a:schemeClr val="tx1"/>
                </a:solidFill>
                <a:latin typeface="IBM Plex Sans Light" panose="020B0403050203000203" pitchFamily="34" charset="0"/>
              </a:defRPr>
            </a:lvl1pPr>
            <a:lvl2pPr marL="256032" indent="-256032">
              <a:lnSpc>
                <a:spcPct val="110000"/>
              </a:lnSpc>
              <a:spcBef>
                <a:spcPts val="0"/>
              </a:spcBef>
              <a:spcAft>
                <a:spcPts val="1200"/>
              </a:spcAft>
              <a:defRPr sz="3600" b="0" i="0">
                <a:solidFill>
                  <a:schemeClr val="tx1"/>
                </a:solidFill>
                <a:latin typeface="IBM Plex Sans Light" panose="020B0403050203000203" pitchFamily="34" charset="0"/>
              </a:defRPr>
            </a:lvl2pPr>
            <a:lvl3pPr marL="512064" indent="-256032">
              <a:lnSpc>
                <a:spcPct val="110000"/>
              </a:lnSpc>
              <a:spcBef>
                <a:spcPts val="0"/>
              </a:spcBef>
              <a:spcAft>
                <a:spcPts val="1200"/>
              </a:spcAft>
              <a:defRPr sz="3600" b="0" i="0">
                <a:solidFill>
                  <a:schemeClr val="tx1"/>
                </a:solidFill>
                <a:latin typeface="IBM Plex Sans Light" panose="020B0403050203000203" pitchFamily="34" charset="0"/>
              </a:defRPr>
            </a:lvl3pPr>
            <a:lvl4pPr marL="768096" indent="-256032">
              <a:lnSpc>
                <a:spcPct val="110000"/>
              </a:lnSpc>
              <a:spcBef>
                <a:spcPts val="0"/>
              </a:spcBef>
              <a:spcAft>
                <a:spcPts val="1200"/>
              </a:spcAft>
              <a:defRPr sz="36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780234"/>
            <a:ext cx="4953000" cy="4953000"/>
          </a:xfrm>
        </p:spPr>
        <p:txBody>
          <a:bodyPr/>
          <a:lstStyle>
            <a:lvl1pPr>
              <a:lnSpc>
                <a:spcPct val="110000"/>
              </a:lnSpc>
              <a:spcBef>
                <a:spcPts val="0"/>
              </a:spcBef>
              <a:spcAft>
                <a:spcPts val="1200"/>
              </a:spcAft>
              <a:defRPr sz="3600" b="0" i="0">
                <a:solidFill>
                  <a:schemeClr val="tx1"/>
                </a:solidFill>
                <a:latin typeface="IBM Plex Sans Light" panose="020B0403050203000203" pitchFamily="34" charset="0"/>
              </a:defRPr>
            </a:lvl1pPr>
            <a:lvl2pPr marL="256032" indent="-256032">
              <a:lnSpc>
                <a:spcPct val="110000"/>
              </a:lnSpc>
              <a:spcBef>
                <a:spcPts val="0"/>
              </a:spcBef>
              <a:spcAft>
                <a:spcPts val="1200"/>
              </a:spcAft>
              <a:defRPr sz="3600" b="0" i="0">
                <a:solidFill>
                  <a:schemeClr val="tx1"/>
                </a:solidFill>
                <a:latin typeface="IBM Plex Sans Light" panose="020B0403050203000203" pitchFamily="34" charset="0"/>
              </a:defRPr>
            </a:lvl2pPr>
            <a:lvl3pPr marL="512064" indent="-256032">
              <a:lnSpc>
                <a:spcPct val="110000"/>
              </a:lnSpc>
              <a:spcBef>
                <a:spcPts val="0"/>
              </a:spcBef>
              <a:spcAft>
                <a:spcPts val="1200"/>
              </a:spcAft>
              <a:defRPr sz="3600" b="0" i="0">
                <a:solidFill>
                  <a:schemeClr val="tx1"/>
                </a:solidFill>
                <a:latin typeface="IBM Plex Sans Light" panose="020B0403050203000203" pitchFamily="34" charset="0"/>
              </a:defRPr>
            </a:lvl3pPr>
            <a:lvl4pPr marL="768096" indent="-256032">
              <a:lnSpc>
                <a:spcPct val="110000"/>
              </a:lnSpc>
              <a:spcBef>
                <a:spcPts val="0"/>
              </a:spcBef>
              <a:spcAft>
                <a:spcPts val="1200"/>
              </a:spcAft>
              <a:defRPr sz="36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780234"/>
            <a:ext cx="4953000" cy="4953000"/>
          </a:xfrm>
        </p:spPr>
        <p:txBody>
          <a:bodyPr/>
          <a:lstStyle>
            <a:lvl1pPr>
              <a:lnSpc>
                <a:spcPct val="110000"/>
              </a:lnSpc>
              <a:spcBef>
                <a:spcPts val="0"/>
              </a:spcBef>
              <a:spcAft>
                <a:spcPts val="1200"/>
              </a:spcAft>
              <a:defRPr sz="3600" b="0" i="0">
                <a:solidFill>
                  <a:schemeClr val="tx1"/>
                </a:solidFill>
                <a:latin typeface="IBM Plex Sans Light" panose="020B0403050203000203" pitchFamily="34" charset="0"/>
              </a:defRPr>
            </a:lvl1pPr>
            <a:lvl2pPr marL="256032" indent="-256032">
              <a:lnSpc>
                <a:spcPct val="110000"/>
              </a:lnSpc>
              <a:spcBef>
                <a:spcPts val="0"/>
              </a:spcBef>
              <a:spcAft>
                <a:spcPts val="1200"/>
              </a:spcAft>
              <a:defRPr sz="3600" b="0" i="0">
                <a:solidFill>
                  <a:schemeClr val="tx1"/>
                </a:solidFill>
                <a:latin typeface="IBM Plex Sans Light" panose="020B0403050203000203" pitchFamily="34" charset="0"/>
              </a:defRPr>
            </a:lvl2pPr>
            <a:lvl3pPr marL="512064" indent="-256032">
              <a:lnSpc>
                <a:spcPct val="110000"/>
              </a:lnSpc>
              <a:spcBef>
                <a:spcPts val="0"/>
              </a:spcBef>
              <a:spcAft>
                <a:spcPts val="1200"/>
              </a:spcAft>
              <a:defRPr sz="3600" b="0" i="0">
                <a:solidFill>
                  <a:schemeClr val="tx1"/>
                </a:solidFill>
                <a:latin typeface="IBM Plex Sans Light" panose="020B0403050203000203" pitchFamily="34" charset="0"/>
              </a:defRPr>
            </a:lvl3pPr>
            <a:lvl4pPr marL="768096" indent="-256032">
              <a:lnSpc>
                <a:spcPct val="110000"/>
              </a:lnSpc>
              <a:spcBef>
                <a:spcPts val="0"/>
              </a:spcBef>
              <a:spcAft>
                <a:spcPts val="1200"/>
              </a:spcAft>
              <a:defRPr sz="36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9" name="Straight Connector 8">
            <a:extLst>
              <a:ext uri="{FF2B5EF4-FFF2-40B4-BE49-F238E27FC236}">
                <a16:creationId xmlns:a16="http://schemas.microsoft.com/office/drawing/2014/main" id="{F2187E1D-CADD-954F-F4C0-5C4235ED1448}"/>
              </a:ext>
            </a:extLst>
          </p:cNvPr>
          <p:cNvCxnSpPr>
            <a:cxnSpLocks/>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82BAB8C9-7E2A-46DD-2399-A214C4EDF57F}"/>
              </a:ext>
            </a:extLst>
          </p:cNvPr>
          <p:cNvCxnSpPr>
            <a:cxnSpLocks/>
          </p:cNvCxnSpPr>
          <p:nvPr userDrawn="1"/>
        </p:nvCxnSpPr>
        <p:spPr bwMode="auto">
          <a:xfrm>
            <a:off x="12763500" y="6285706"/>
            <a:ext cx="1105052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2FD89A00-A4D6-01CC-82BF-001A1713FD38}"/>
              </a:ext>
            </a:extLst>
          </p:cNvPr>
          <p:cNvSpPr>
            <a:spLocks noGrp="1"/>
          </p:cNvSpPr>
          <p:nvPr>
            <p:ph type="title"/>
          </p:nvPr>
        </p:nvSpPr>
        <p:spPr>
          <a:xfrm>
            <a:off x="537972" y="396574"/>
            <a:ext cx="11050589" cy="4746926"/>
          </a:xfrm>
        </p:spPr>
        <p:txBody>
          <a:bodyPr rIns="457200"/>
          <a:lstStyle>
            <a:lvl1pPr>
              <a:lnSpc>
                <a:spcPct val="100000"/>
              </a:lnSpc>
              <a:defRPr>
                <a:solidFill>
                  <a:schemeClr val="tx2"/>
                </a:solidFill>
              </a:defRPr>
            </a:lvl1pPr>
          </a:lstStyle>
          <a:p>
            <a:r>
              <a:rPr lang="en-US"/>
              <a:t>Click to edit Master title style</a:t>
            </a:r>
          </a:p>
        </p:txBody>
      </p:sp>
      <p:sp>
        <p:nvSpPr>
          <p:cNvPr id="4" name="Footer Placeholder 1">
            <a:extLst>
              <a:ext uri="{FF2B5EF4-FFF2-40B4-BE49-F238E27FC236}">
                <a16:creationId xmlns:a16="http://schemas.microsoft.com/office/drawing/2014/main" id="{9D0D49E6-7CA5-18FC-9FD9-9EDA2C4F406A}"/>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136B6C46-C666-43DE-7ABD-50A03CBE66DA}"/>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40733843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5" y="385200"/>
            <a:ext cx="4956176" cy="4573589"/>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9"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50"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8"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9"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740907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6" y="384048"/>
            <a:ext cx="11050588" cy="4573589"/>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9"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50"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8"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9" y="6656832"/>
            <a:ext cx="4963924" cy="533425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781096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5200"/>
            <a:ext cx="4949826" cy="4573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9"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50"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9"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50"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8" y="576074"/>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8" y="6667499"/>
            <a:ext cx="4963924" cy="495299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725586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4" y="385200"/>
            <a:ext cx="4949826" cy="2859088"/>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1" y="57607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3" y="57607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1" y="669463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3" y="669463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2"/>
            <a:ext cx="402338" cy="403227"/>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3"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9" y="1427412"/>
            <a:ext cx="4963924" cy="3716083"/>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50" y="1427412"/>
            <a:ext cx="4963924" cy="371607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9" y="7518835"/>
            <a:ext cx="4963924" cy="3720656"/>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50" y="7518836"/>
            <a:ext cx="4963924" cy="3720653"/>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8" y="1427409"/>
            <a:ext cx="4963924" cy="3716083"/>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8" y="7518836"/>
            <a:ext cx="4963924" cy="3720653"/>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648969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5" y="384051"/>
            <a:ext cx="11039475" cy="3413125"/>
          </a:xfrm>
        </p:spPr>
        <p:txBody>
          <a:bodyPr rIns="457200"/>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2"/>
            <a:ext cx="0" cy="5905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9"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50" y="576076"/>
            <a:ext cx="4963924"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9"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50" y="6667503"/>
            <a:ext cx="4963924" cy="495300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6" y="6665977"/>
            <a:ext cx="4963924" cy="495451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8" y="6667499"/>
            <a:ext cx="4963924" cy="495299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defTabSz="1161071">
              <a:lnSpc>
                <a:spcPct val="100000"/>
              </a:lnSpc>
              <a:spcBef>
                <a:spcPts val="0"/>
              </a:spcBef>
              <a:defRPr sz="3600" b="0" i="0">
                <a:solidFill>
                  <a:schemeClr val="tx1"/>
                </a:solidFill>
                <a:latin typeface="IBM Plex Sans Light" panose="020B0403050203000203" pitchFamily="34" charset="0"/>
              </a:defRPr>
            </a:lvl2pPr>
            <a:lvl3pPr defTabSz="1161071">
              <a:lnSpc>
                <a:spcPct val="100000"/>
              </a:lnSpc>
              <a:spcBef>
                <a:spcPts val="0"/>
              </a:spcBef>
              <a:defRPr sz="3600" b="0" i="0">
                <a:solidFill>
                  <a:schemeClr val="tx1"/>
                </a:solidFill>
                <a:latin typeface="IBM Plex Sans Light" panose="020B0403050203000203" pitchFamily="34" charset="0"/>
              </a:defRPr>
            </a:lvl3pPr>
            <a:lvl4pPr defTabSz="1161071">
              <a:lnSpc>
                <a:spcPct val="100000"/>
              </a:lnSpc>
              <a:spcBef>
                <a:spcPts val="0"/>
              </a:spcBef>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63170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385200"/>
            <a:ext cx="4949826" cy="3413125"/>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2"/>
            <a:ext cx="0" cy="5905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6"/>
            <a:ext cx="5026140" cy="495451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4" y="6665980"/>
            <a:ext cx="5026140" cy="495450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10" y="6701422"/>
            <a:ext cx="5026140" cy="491906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9" y="6665977"/>
            <a:ext cx="4978776" cy="4954499"/>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3" y="576076"/>
            <a:ext cx="4978776" cy="5145085"/>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6"/>
            <a:ext cx="4978776" cy="5145080"/>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197250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2" y="569916"/>
            <a:ext cx="11049001" cy="1257458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2" y="3429000"/>
            <a:ext cx="4972490"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91" y="3429000"/>
            <a:ext cx="4972490"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21448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6" y="12904631"/>
            <a:ext cx="267704"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5999" y="0"/>
            <a:ext cx="18291176"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2" y="3429000"/>
            <a:ext cx="4972490"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811060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6" y="12904631"/>
            <a:ext cx="267704"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4" y="565155"/>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4" cy="8572501"/>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9174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9"/>
            <a:ext cx="256543" cy="254003"/>
          </a:xfrm>
          <a:prstGeom prst="rect">
            <a:avLst/>
          </a:prstGeom>
        </p:spPr>
        <p:txBody>
          <a:bodyPr/>
          <a:lstStyle/>
          <a:p>
            <a:fld id="{86CB4B4D-7CA3-9044-876B-883B54F8677D}" type="slidenum">
              <a:rPr lang="en-US" smtClean="0"/>
              <a:t>‹#›</a:t>
            </a:fld>
            <a:endParaRPr lang="en-US"/>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prstGeom prst="rect">
            <a:avLst/>
          </a:prstGeo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105810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ograms, 4 columns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5"/>
            <a:ext cx="11050589" cy="3032426"/>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782093"/>
            <a:ext cx="4949825" cy="5214646"/>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782093"/>
            <a:ext cx="4949825" cy="5214646"/>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782093"/>
            <a:ext cx="4949825" cy="5214646"/>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782093"/>
            <a:ext cx="4949825" cy="5214646"/>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10" name="Picture Placeholder 12">
            <a:extLst>
              <a:ext uri="{FF2B5EF4-FFF2-40B4-BE49-F238E27FC236}">
                <a16:creationId xmlns:a16="http://schemas.microsoft.com/office/drawing/2014/main" id="{229F0A3E-56B4-C089-C20B-6B33FC69B856}"/>
              </a:ext>
            </a:extLst>
          </p:cNvPr>
          <p:cNvSpPr>
            <a:spLocks noGrp="1"/>
          </p:cNvSpPr>
          <p:nvPr>
            <p:ph type="pic" sz="quarter" idx="17" hasCustomPrompt="1"/>
          </p:nvPr>
        </p:nvSpPr>
        <p:spPr>
          <a:xfrm>
            <a:off x="576072" y="4880140"/>
            <a:ext cx="1216152" cy="1216152"/>
          </a:xfrm>
        </p:spPr>
        <p:txBody>
          <a:bodyPr anchor="ctr"/>
          <a:lstStyle>
            <a:lvl1pPr algn="ctr">
              <a:defRPr sz="1600"/>
            </a:lvl1pPr>
          </a:lstStyle>
          <a:p>
            <a:r>
              <a:rPr lang="en-US"/>
              <a:t>Pictogram</a:t>
            </a:r>
          </a:p>
        </p:txBody>
      </p:sp>
      <p:sp>
        <p:nvSpPr>
          <p:cNvPr id="15" name="Picture Placeholder 12">
            <a:extLst>
              <a:ext uri="{FF2B5EF4-FFF2-40B4-BE49-F238E27FC236}">
                <a16:creationId xmlns:a16="http://schemas.microsoft.com/office/drawing/2014/main" id="{D9CE9053-2DD6-966F-8843-B50FBF7C7C97}"/>
              </a:ext>
            </a:extLst>
          </p:cNvPr>
          <p:cNvSpPr>
            <a:spLocks noGrp="1"/>
          </p:cNvSpPr>
          <p:nvPr>
            <p:ph type="pic" sz="quarter" idx="18" hasCustomPrompt="1"/>
          </p:nvPr>
        </p:nvSpPr>
        <p:spPr>
          <a:xfrm>
            <a:off x="6669591" y="4880140"/>
            <a:ext cx="1216152" cy="1216152"/>
          </a:xfrm>
        </p:spPr>
        <p:txBody>
          <a:bodyPr anchor="ctr"/>
          <a:lstStyle>
            <a:lvl1pPr algn="ctr">
              <a:defRPr sz="1600"/>
            </a:lvl1pPr>
          </a:lstStyle>
          <a:p>
            <a:r>
              <a:rPr lang="en-US"/>
              <a:t>Pictogram</a:t>
            </a:r>
          </a:p>
        </p:txBody>
      </p:sp>
      <p:sp>
        <p:nvSpPr>
          <p:cNvPr id="16" name="Picture Placeholder 12">
            <a:extLst>
              <a:ext uri="{FF2B5EF4-FFF2-40B4-BE49-F238E27FC236}">
                <a16:creationId xmlns:a16="http://schemas.microsoft.com/office/drawing/2014/main" id="{29DB6E44-F962-A27A-53E2-9736F1F7CE60}"/>
              </a:ext>
            </a:extLst>
          </p:cNvPr>
          <p:cNvSpPr>
            <a:spLocks noGrp="1"/>
          </p:cNvSpPr>
          <p:nvPr>
            <p:ph type="pic" sz="quarter" idx="19" hasCustomPrompt="1"/>
          </p:nvPr>
        </p:nvSpPr>
        <p:spPr>
          <a:xfrm>
            <a:off x="12767760" y="4880140"/>
            <a:ext cx="1216152" cy="1216152"/>
          </a:xfrm>
        </p:spPr>
        <p:txBody>
          <a:bodyPr anchor="ctr"/>
          <a:lstStyle>
            <a:lvl1pPr algn="ctr">
              <a:defRPr sz="1600"/>
            </a:lvl1pPr>
          </a:lstStyle>
          <a:p>
            <a:r>
              <a:rPr lang="en-US"/>
              <a:t>Pictogram</a:t>
            </a:r>
          </a:p>
        </p:txBody>
      </p:sp>
      <p:sp>
        <p:nvSpPr>
          <p:cNvPr id="17" name="Picture Placeholder 12">
            <a:extLst>
              <a:ext uri="{FF2B5EF4-FFF2-40B4-BE49-F238E27FC236}">
                <a16:creationId xmlns:a16="http://schemas.microsoft.com/office/drawing/2014/main" id="{7F43B7C7-FC2D-A79E-9E4C-CAB7C1D5F693}"/>
              </a:ext>
            </a:extLst>
          </p:cNvPr>
          <p:cNvSpPr>
            <a:spLocks noGrp="1"/>
          </p:cNvSpPr>
          <p:nvPr>
            <p:ph type="pic" sz="quarter" idx="20" hasCustomPrompt="1"/>
          </p:nvPr>
        </p:nvSpPr>
        <p:spPr>
          <a:xfrm>
            <a:off x="18859500" y="4880140"/>
            <a:ext cx="1216152" cy="1216152"/>
          </a:xfrm>
        </p:spPr>
        <p:txBody>
          <a:bodyPr anchor="ctr"/>
          <a:lstStyle>
            <a:lvl1pPr algn="ctr">
              <a:defRPr sz="1600"/>
            </a:lvl1pPr>
          </a:lstStyle>
          <a:p>
            <a:r>
              <a:rPr lang="en-US"/>
              <a:t>Pictogram</a:t>
            </a:r>
          </a:p>
        </p:txBody>
      </p:sp>
      <p:sp>
        <p:nvSpPr>
          <p:cNvPr id="6" name="Footer Placeholder 1">
            <a:extLst>
              <a:ext uri="{FF2B5EF4-FFF2-40B4-BE49-F238E27FC236}">
                <a16:creationId xmlns:a16="http://schemas.microsoft.com/office/drawing/2014/main" id="{5AD2A69D-35AD-8E1B-0055-B0347A82FF74}"/>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8287B17F-02E8-571F-D592-3B6CA683B306}"/>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7246303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9"/>
            <a:ext cx="256543" cy="254003"/>
          </a:xfrm>
          <a:prstGeom prst="rect">
            <a:avLst/>
          </a:prstGeom>
        </p:spPr>
        <p:txBody>
          <a:bodyPr/>
          <a:lstStyle/>
          <a:p>
            <a:fld id="{86CB4B4D-7CA3-9044-876B-883B54F8677D}" type="slidenum">
              <a:rPr lang="en-US" smtClean="0"/>
              <a:t>‹#›</a:t>
            </a:fld>
            <a:endParaRPr lang="en-US"/>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6"/>
            <a:ext cx="23244176" cy="12580936"/>
          </a:xfrm>
          <a:prstGeom prst="rect">
            <a:avLst/>
          </a:prstGeo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24290419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5" y="611712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5" y="952500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5" y="2618875"/>
            <a:ext cx="2473325" cy="2476501"/>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1" y="612140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1" y="952500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1" y="266700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9" y="6117120"/>
            <a:ext cx="2328218"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9" y="9525000"/>
            <a:ext cx="2328218"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9" y="2646072"/>
            <a:ext cx="2328218" cy="2476501"/>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0"/>
            <a:ext cx="4949826" cy="1525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7" y="2618876"/>
            <a:ext cx="5756496" cy="252462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7" y="6117127"/>
            <a:ext cx="5756496" cy="246030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1" y="9525001"/>
            <a:ext cx="5843622" cy="246030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7" y="6144323"/>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7" y="9552200"/>
            <a:ext cx="2473325"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7" y="2646072"/>
            <a:ext cx="2473325" cy="2476501"/>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9" y="6165251"/>
            <a:ext cx="2291074"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9" y="9573126"/>
            <a:ext cx="2291074" cy="2476501"/>
          </a:xfrm>
          <a:prstGeom prst="rect">
            <a:avLst/>
          </a:prstGeo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9" y="2667000"/>
            <a:ext cx="2291074" cy="2476501"/>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1"/>
            <a:ext cx="5843622" cy="252462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52"/>
            <a:ext cx="5843622" cy="246030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9"/>
            <a:ext cx="5843622" cy="2460307"/>
          </a:xfrm>
          <a:prstGeom prst="rect">
            <a:avLst/>
          </a:prstGeom>
        </p:spPr>
        <p:txBody>
          <a:bodyPr/>
          <a:lstStyle>
            <a:lvl1pPr defTabSz="1161071">
              <a:lnSpc>
                <a:spcPct val="100000"/>
              </a:lnSpc>
              <a:spcBef>
                <a:spcPts val="0"/>
              </a:spcBef>
              <a:defRPr sz="3600" b="0" i="0">
                <a:solidFill>
                  <a:schemeClr val="tx1"/>
                </a:solidFill>
                <a:latin typeface="IBM Plex Sans Light" panose="020B0403050203000203" pitchFamily="34" charset="0"/>
              </a:defRPr>
            </a:lvl1pPr>
            <a:lvl2pPr marL="327537"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78"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15" indent="-327537" defTabSz="1161071">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19419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0"/>
            <a:ext cx="4949826" cy="4573589"/>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5"/>
            <a:ext cx="17145000" cy="11431589"/>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101458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5" y="385200"/>
            <a:ext cx="4956176" cy="2859088"/>
          </a:xfrm>
          <a:prstGeom prst="rect">
            <a:avLst/>
          </a:prstGeom>
        </p:spPr>
        <p:txBody>
          <a:bodyPr/>
          <a:lstStyle>
            <a:lvl1pPr>
              <a:lnSpc>
                <a:spcPct val="100000"/>
              </a:lnSpc>
              <a:spcBef>
                <a:spcPts val="0"/>
              </a:spcBef>
              <a:defRPr sz="6397" b="0" i="0">
                <a:solidFill>
                  <a:schemeClr val="tx2"/>
                </a:solidFill>
                <a:latin typeface="IBM Plex Sans Light" panose="020B0403050203000203" pitchFamily="34" charset="0"/>
              </a:defRPr>
            </a:lvl1pPr>
            <a:lvl2pPr>
              <a:lnSpc>
                <a:spcPct val="100000"/>
              </a:lnSpc>
              <a:spcBef>
                <a:spcPts val="0"/>
              </a:spcBef>
              <a:defRPr sz="6397">
                <a:solidFill>
                  <a:schemeClr val="tx1"/>
                </a:solidFill>
              </a:defRPr>
            </a:lvl2pPr>
            <a:lvl3pPr>
              <a:lnSpc>
                <a:spcPct val="100000"/>
              </a:lnSpc>
              <a:spcBef>
                <a:spcPts val="0"/>
              </a:spcBef>
              <a:defRPr sz="6397">
                <a:solidFill>
                  <a:schemeClr val="tx1"/>
                </a:solidFill>
              </a:defRPr>
            </a:lvl3pPr>
            <a:lvl4pPr>
              <a:lnSpc>
                <a:spcPct val="100000"/>
              </a:lnSpc>
              <a:spcBef>
                <a:spcPts val="0"/>
              </a:spcBef>
              <a:defRPr sz="6397">
                <a:solidFill>
                  <a:schemeClr val="tx1"/>
                </a:solidFill>
              </a:defRPr>
            </a:lvl4pPr>
            <a:lvl5pPr>
              <a:lnSpc>
                <a:spcPct val="100000"/>
              </a:lnSpc>
              <a:spcBef>
                <a:spcPts val="0"/>
              </a:spcBef>
              <a:defRPr sz="6397">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5"/>
            <a:ext cx="4953002" cy="11431589"/>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0763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385201"/>
            <a:ext cx="4949826" cy="1527048"/>
          </a:xfrm>
        </p:spPr>
        <p:txBody>
          <a:bodyPr/>
          <a:lstStyle>
            <a:lvl1pPr>
              <a:lnSpc>
                <a:spcPct val="100000"/>
              </a:lnSpc>
              <a:defRPr sz="6397" b="0" i="0">
                <a:solidFill>
                  <a:schemeClr val="tx2"/>
                </a:solidFill>
                <a:latin typeface="IBM Plex Sans Light" panose="020B040305020300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307423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5" y="385200"/>
            <a:ext cx="4956176" cy="2859088"/>
          </a:xfrm>
          <a:prstGeom prst="rect">
            <a:avLst/>
          </a:prstGeom>
        </p:spPr>
        <p:txBody>
          <a:bodyPr/>
          <a:lstStyle>
            <a:lvl1pPr>
              <a:lnSpc>
                <a:spcPct val="100000"/>
              </a:lnSpc>
              <a:spcBef>
                <a:spcPts val="0"/>
              </a:spcBef>
              <a:defRPr sz="6397" b="0" i="0">
                <a:solidFill>
                  <a:schemeClr val="tx2"/>
                </a:solidFill>
                <a:latin typeface="IBM Plex Sans Light" panose="020B0403050203000203" pitchFamily="34" charset="0"/>
              </a:defRPr>
            </a:lvl1pPr>
            <a:lvl2pPr>
              <a:lnSpc>
                <a:spcPct val="100000"/>
              </a:lnSpc>
              <a:spcBef>
                <a:spcPts val="0"/>
              </a:spcBef>
              <a:defRPr sz="6397">
                <a:solidFill>
                  <a:schemeClr val="tx1"/>
                </a:solidFill>
              </a:defRPr>
            </a:lvl2pPr>
            <a:lvl3pPr>
              <a:lnSpc>
                <a:spcPct val="100000"/>
              </a:lnSpc>
              <a:spcBef>
                <a:spcPts val="0"/>
              </a:spcBef>
              <a:defRPr sz="6397">
                <a:solidFill>
                  <a:schemeClr val="tx1"/>
                </a:solidFill>
              </a:defRPr>
            </a:lvl3pPr>
            <a:lvl4pPr>
              <a:lnSpc>
                <a:spcPct val="100000"/>
              </a:lnSpc>
              <a:spcBef>
                <a:spcPts val="0"/>
              </a:spcBef>
              <a:defRPr sz="6397">
                <a:solidFill>
                  <a:schemeClr val="tx1"/>
                </a:solidFill>
              </a:defRPr>
            </a:lvl4pPr>
            <a:lvl5pPr>
              <a:lnSpc>
                <a:spcPct val="100000"/>
              </a:lnSpc>
              <a:spcBef>
                <a:spcPts val="0"/>
              </a:spcBef>
              <a:defRPr sz="6397">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5"/>
            <a:ext cx="4953002" cy="11431589"/>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7"/>
            <a:ext cx="4956176" cy="381000"/>
          </a:xfrm>
        </p:spPr>
        <p:txBody>
          <a:bodyPr/>
          <a:lstStyle>
            <a:lvl1pPr>
              <a:defRPr b="0" i="0">
                <a:latin typeface="IBM Plex Sans Light" panose="020B0403050203000203" pitchFamily="34" charset="0"/>
              </a:defRPr>
            </a:lvl1pPr>
          </a:lstStyle>
          <a:p>
            <a:r>
              <a:rPr lang="en-US"/>
              <a:t>©2023 IBM Corporation | IBM CONFIDENTIAL - INTERNAL USE ONLY</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499" y="569915"/>
            <a:ext cx="4953002" cy="11431589"/>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Tree>
    <p:extLst>
      <p:ext uri="{BB962C8B-B14F-4D97-AF65-F5344CB8AC3E}">
        <p14:creationId xmlns:p14="http://schemas.microsoft.com/office/powerpoint/2010/main" val="28603501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5375" y="6168461"/>
            <a:ext cx="3456431" cy="1379083"/>
          </a:xfrm>
          <a:prstGeom prst="rect">
            <a:avLst/>
          </a:prstGeom>
        </p:spPr>
      </p:pic>
    </p:spTree>
    <p:extLst>
      <p:ext uri="{BB962C8B-B14F-4D97-AF65-F5344CB8AC3E}">
        <p14:creationId xmlns:p14="http://schemas.microsoft.com/office/powerpoint/2010/main" val="19901809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8" name="Title Text"/>
          <p:cNvSpPr txBox="1">
            <a:spLocks noGrp="1"/>
          </p:cNvSpPr>
          <p:nvPr>
            <p:ph type="title"/>
          </p:nvPr>
        </p:nvSpPr>
        <p:spPr>
          <a:xfrm>
            <a:off x="1778233" y="2298701"/>
            <a:ext cx="20830715" cy="4648203"/>
          </a:xfrm>
          <a:prstGeom prst="rect">
            <a:avLst/>
          </a:prstGeom>
        </p:spPr>
        <p:txBody>
          <a:bodyPr anchor="b"/>
          <a:lstStyle>
            <a:lvl1pPr algn="ctr" defTabSz="825344">
              <a:lnSpc>
                <a:spcPct val="100000"/>
              </a:lnSpc>
              <a:defRPr sz="11197" b="0" i="0" spc="0">
                <a:latin typeface="IBM Plex Sans Light" panose="020B0403050203000203" pitchFamily="34" charset="0"/>
                <a:ea typeface="Helvetica Neue Medium"/>
                <a:cs typeface="Helvetica Neue Medium"/>
                <a:sym typeface="Helvetica Neue Medium"/>
              </a:defRPr>
            </a:lvl1pPr>
          </a:lstStyle>
          <a:p>
            <a:r>
              <a:t>Title Text</a:t>
            </a:r>
          </a:p>
        </p:txBody>
      </p:sp>
      <p:sp>
        <p:nvSpPr>
          <p:cNvPr id="259" name="Body Level One…"/>
          <p:cNvSpPr txBox="1">
            <a:spLocks noGrp="1"/>
          </p:cNvSpPr>
          <p:nvPr>
            <p:ph type="body" sz="quarter" idx="1"/>
          </p:nvPr>
        </p:nvSpPr>
        <p:spPr>
          <a:xfrm>
            <a:off x="1778233" y="7073900"/>
            <a:ext cx="20830715" cy="1587501"/>
          </a:xfrm>
          <a:prstGeom prst="rect">
            <a:avLst/>
          </a:prstGeom>
        </p:spPr>
        <p:txBody>
          <a:bodyPr/>
          <a:lstStyle>
            <a:lvl1pPr marL="0" indent="0" algn="ctr" defTabSz="825344">
              <a:lnSpc>
                <a:spcPct val="100000"/>
              </a:lnSpc>
              <a:spcBef>
                <a:spcPts val="0"/>
              </a:spcBef>
              <a:buSzTx/>
              <a:buNone/>
              <a:defRPr sz="5197"/>
            </a:lvl1pPr>
            <a:lvl2pPr marL="0" indent="0" algn="ctr" defTabSz="825344">
              <a:lnSpc>
                <a:spcPct val="100000"/>
              </a:lnSpc>
              <a:spcBef>
                <a:spcPts val="0"/>
              </a:spcBef>
              <a:buSzTx/>
              <a:buNone/>
              <a:defRPr sz="5197"/>
            </a:lvl2pPr>
            <a:lvl3pPr marL="0" indent="0" algn="ctr" defTabSz="825344">
              <a:lnSpc>
                <a:spcPct val="100000"/>
              </a:lnSpc>
              <a:spcBef>
                <a:spcPts val="0"/>
              </a:spcBef>
              <a:buSzTx/>
              <a:buNone/>
              <a:defRPr sz="5197"/>
            </a:lvl3pPr>
            <a:lvl4pPr marL="0" indent="0" algn="ctr" defTabSz="825344">
              <a:lnSpc>
                <a:spcPct val="100000"/>
              </a:lnSpc>
              <a:spcBef>
                <a:spcPts val="0"/>
              </a:spcBef>
              <a:buSzTx/>
              <a:buNone/>
              <a:defRPr sz="5197"/>
            </a:lvl4pPr>
            <a:lvl5pPr marL="0" indent="0" algn="ctr" defTabSz="825344">
              <a:lnSpc>
                <a:spcPct val="100000"/>
              </a:lnSpc>
              <a:spcBef>
                <a:spcPts val="0"/>
              </a:spcBef>
              <a:buSzTx/>
              <a:buNone/>
              <a:defRPr sz="5197"/>
            </a:lvl5pPr>
          </a:lstStyle>
          <a:p>
            <a:r>
              <a:t>Body Level One</a:t>
            </a:r>
          </a:p>
          <a:p>
            <a:pPr lvl="1"/>
            <a:r>
              <a:t>Body Level Two</a:t>
            </a:r>
          </a:p>
          <a:p>
            <a:pPr lvl="2"/>
            <a:r>
              <a:t>Body Level Three</a:t>
            </a:r>
          </a:p>
          <a:p>
            <a:pPr lvl="3"/>
            <a:r>
              <a:t>Body Level Four</a:t>
            </a:r>
          </a:p>
          <a:p>
            <a:pPr lvl="4"/>
            <a:r>
              <a:t>Body Level Five</a:t>
            </a:r>
          </a:p>
        </p:txBody>
      </p:sp>
      <p:sp>
        <p:nvSpPr>
          <p:cNvPr id="260" name="Slide Number"/>
          <p:cNvSpPr txBox="1">
            <a:spLocks noGrp="1"/>
          </p:cNvSpPr>
          <p:nvPr>
            <p:ph type="sldNum" sz="quarter" idx="2"/>
          </p:nvPr>
        </p:nvSpPr>
        <p:spPr>
          <a:xfrm>
            <a:off x="12011536" y="13081003"/>
            <a:ext cx="402354" cy="369333"/>
          </a:xfrm>
          <a:prstGeom prst="rect">
            <a:avLst/>
          </a:prstGeom>
        </p:spPr>
        <p:txBody>
          <a:bodyPr anchor="t"/>
          <a:lstStyle>
            <a:lvl1pPr defTabSz="825344">
              <a:defRPr sz="2400" b="0" i="0">
                <a:latin typeface="IBM Plex Sans Light" panose="020B0403050203000203" pitchFamily="34" charset="0"/>
                <a:ea typeface="Helvetica Neue Light"/>
                <a:cs typeface="IBM Plex Sans Light" panose="020B0403050203000203" pitchFamily="34" charset="0"/>
                <a:sym typeface="Helvetica Neue Light"/>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345636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7-4] 3 block">
    <p:bg>
      <p:bgPr>
        <a:solidFill>
          <a:schemeClr val="bg1"/>
        </a:solidFill>
        <a:effectLst/>
      </p:bgPr>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4B66DA08-E4C1-28EA-F038-9955AABC7BB5}"/>
              </a:ext>
            </a:extLst>
          </p:cNvPr>
          <p:cNvSpPr>
            <a:spLocks noGrp="1"/>
          </p:cNvSpPr>
          <p:nvPr>
            <p:ph type="pic" sz="quarter" idx="19"/>
          </p:nvPr>
        </p:nvSpPr>
        <p:spPr>
          <a:xfrm>
            <a:off x="0" y="-5"/>
            <a:ext cx="12193588" cy="13716000"/>
          </a:xfrm>
        </p:spPr>
        <p:txBody>
          <a:bodyPr lIns="228600" tIns="457200" rIns="91440" bIns="91440" anchor="ctr"/>
          <a:lstStyle>
            <a:lvl1pPr algn="ctr">
              <a:defRPr sz="2000">
                <a:solidFill>
                  <a:schemeClr val="accent6"/>
                </a:solidFill>
              </a:defRPr>
            </a:lvl1pPr>
          </a:lstStyle>
          <a:p>
            <a:r>
              <a:rPr lang="en-US"/>
              <a:t>Click icon to add picture</a:t>
            </a:r>
          </a:p>
          <a:p>
            <a:br>
              <a:rPr lang="en-US"/>
            </a:br>
            <a:r>
              <a:rPr lang="en-US"/>
              <a:t>For optimal results use IBV optimized images tailored to this space https://ibm.box.com/s/o90abqtdne6u89uouh42h0et7pg0hc4q</a:t>
            </a:r>
          </a:p>
        </p:txBody>
      </p:sp>
      <p:sp>
        <p:nvSpPr>
          <p:cNvPr id="2" name="Title 1"/>
          <p:cNvSpPr>
            <a:spLocks noGrp="1"/>
          </p:cNvSpPr>
          <p:nvPr>
            <p:ph type="title"/>
          </p:nvPr>
        </p:nvSpPr>
        <p:spPr>
          <a:xfrm>
            <a:off x="762099" y="3302001"/>
            <a:ext cx="10974229" cy="3556003"/>
          </a:xfrm>
        </p:spPr>
        <p:txBody>
          <a:bodyPr>
            <a:noAutofit/>
          </a:bodyPr>
          <a:lstStyle>
            <a:lvl1pPr>
              <a:defRPr sz="6667" b="0" i="0">
                <a:solidFill>
                  <a:schemeClr val="tx1"/>
                </a:solidFill>
                <a:latin typeface="IBM Plex Sans ExtLt" panose="020B0303050203000203" pitchFamily="34" charset="0"/>
                <a:ea typeface="IBM Plex Sans ExtLt" panose="020B0303050203000203" pitchFamily="34" charset="0"/>
                <a:cs typeface="IBM Plex Sans ExtLt" panose="020B0303050203000203" pitchFamily="34" charset="0"/>
              </a:defRPr>
            </a:lvl1pPr>
          </a:lstStyle>
          <a:p>
            <a:r>
              <a:rPr lang="en-US"/>
              <a:t>Click to edit Master title style</a:t>
            </a:r>
          </a:p>
        </p:txBody>
      </p:sp>
      <p:sp>
        <p:nvSpPr>
          <p:cNvPr id="11" name="Content Placeholder 13"/>
          <p:cNvSpPr>
            <a:spLocks noGrp="1"/>
          </p:cNvSpPr>
          <p:nvPr>
            <p:ph sz="quarter" idx="17"/>
          </p:nvPr>
        </p:nvSpPr>
        <p:spPr>
          <a:xfrm>
            <a:off x="0" y="6858000"/>
            <a:ext cx="6096794" cy="6858000"/>
          </a:xfrm>
          <a:prstGeom prst="rect">
            <a:avLst/>
          </a:prstGeom>
          <a:noFill/>
          <a:ln>
            <a:noFill/>
          </a:ln>
        </p:spPr>
        <p:txBody>
          <a:bodyPr lIns="457200" tIns="457200" rIns="228600" bIns="228600"/>
          <a:lstStyle>
            <a:lvl1pPr>
              <a:lnSpc>
                <a:spcPct val="110000"/>
              </a:lnSpc>
              <a:spcBef>
                <a:spcPts val="3000"/>
              </a:spcBef>
              <a:defRPr sz="26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a:t>Click to edit Master text styles</a:t>
            </a:r>
          </a:p>
        </p:txBody>
      </p:sp>
      <p:sp>
        <p:nvSpPr>
          <p:cNvPr id="26" name="Text Placeholder 23"/>
          <p:cNvSpPr>
            <a:spLocks noGrp="1"/>
          </p:cNvSpPr>
          <p:nvPr>
            <p:ph type="body" sz="quarter" idx="14" hasCustomPrompt="1"/>
          </p:nvPr>
        </p:nvSpPr>
        <p:spPr>
          <a:xfrm>
            <a:off x="762099" y="12237720"/>
            <a:ext cx="10974229" cy="762000"/>
          </a:xfrm>
          <a:prstGeom prst="rect">
            <a:avLst/>
          </a:prstGeom>
        </p:spPr>
        <p:txBody>
          <a:bodyPr lIns="0" tIns="0" rIns="0" bIns="0" anchor="b"/>
          <a:lstStyle>
            <a:lvl1pPr marL="0" indent="0">
              <a:tabLst/>
              <a:defRPr sz="1333" b="0" i="0">
                <a:solidFill>
                  <a:schemeClr val="tx1">
                    <a:alpha val="60000"/>
                  </a:schemeClr>
                </a:solidFill>
                <a:latin typeface="IBM Plex Sans" charset="0"/>
                <a:ea typeface="IBM Plex Sans" charset="0"/>
                <a:cs typeface="IBM Plex Sans" charset="0"/>
              </a:defRPr>
            </a:lvl1pPr>
            <a:lvl2pPr>
              <a:defRPr sz="1501"/>
            </a:lvl2pPr>
            <a:lvl3pPr>
              <a:defRPr sz="1501"/>
            </a:lvl3pPr>
            <a:lvl4pPr>
              <a:defRPr sz="1501"/>
            </a:lvl4pPr>
            <a:lvl5pPr>
              <a:defRPr sz="1501"/>
            </a:lvl5pPr>
          </a:lstStyle>
          <a:p>
            <a:pPr lvl="0"/>
            <a:r>
              <a:rPr lang="en-US"/>
              <a:t>Source: Edit source here</a:t>
            </a:r>
          </a:p>
        </p:txBody>
      </p:sp>
      <p:sp>
        <p:nvSpPr>
          <p:cNvPr id="4" name="Text Placeholder 7">
            <a:extLst>
              <a:ext uri="{FF2B5EF4-FFF2-40B4-BE49-F238E27FC236}">
                <a16:creationId xmlns:a16="http://schemas.microsoft.com/office/drawing/2014/main" id="{C85A5FBD-0BD7-F996-69FA-7ECF8144CCEF}"/>
              </a:ext>
            </a:extLst>
          </p:cNvPr>
          <p:cNvSpPr>
            <a:spLocks noGrp="1"/>
          </p:cNvSpPr>
          <p:nvPr>
            <p:ph type="body" sz="quarter" idx="18" hasCustomPrompt="1"/>
          </p:nvPr>
        </p:nvSpPr>
        <p:spPr>
          <a:xfrm>
            <a:off x="762100" y="762001"/>
            <a:ext cx="4953640" cy="457197"/>
          </a:xfrm>
        </p:spPr>
        <p:txBody>
          <a:bodyPr lIns="0" tIns="0" rIns="0" bIns="0">
            <a:noAutofit/>
          </a:bodyPr>
          <a:lstStyle>
            <a:lvl1pPr marL="0" indent="0">
              <a:lnSpc>
                <a:spcPct val="100000"/>
              </a:lnSpc>
              <a:spcBef>
                <a:spcPts val="0"/>
              </a:spcBef>
              <a:spcAft>
                <a:spcPts val="2333"/>
              </a:spcAft>
              <a:buNone/>
              <a:defRPr sz="2333" b="0" i="0">
                <a:solidFill>
                  <a:schemeClr val="tx1"/>
                </a:solidFill>
                <a:latin typeface="IBM Plex Sans Medm" panose="020B0503050203000203" pitchFamily="34" charset="0"/>
              </a:defRPr>
            </a:lvl1pPr>
            <a:lvl2pPr>
              <a:defRPr sz="1333" b="0" i="0">
                <a:latin typeface="IBM Plex Sans Medm" panose="020B0503050203000203" pitchFamily="34" charset="0"/>
              </a:defRPr>
            </a:lvl2pPr>
            <a:lvl3pPr>
              <a:defRPr sz="1333" b="0" i="0">
                <a:latin typeface="IBM Plex Sans Medm" panose="020B0503050203000203" pitchFamily="34" charset="0"/>
              </a:defRPr>
            </a:lvl3pPr>
            <a:lvl4pPr>
              <a:defRPr sz="1333" b="0" i="0">
                <a:latin typeface="IBM Plex Sans Medm" panose="020B0503050203000203" pitchFamily="34" charset="0"/>
              </a:defRPr>
            </a:lvl4pPr>
            <a:lvl5pPr>
              <a:defRPr sz="1333" b="0" i="0">
                <a:latin typeface="IBM Plex Sans Medm" panose="020B0503050203000203" pitchFamily="34" charset="0"/>
              </a:defRPr>
            </a:lvl5pPr>
          </a:lstStyle>
          <a:p>
            <a:pPr lvl="0"/>
            <a:r>
              <a:rPr lang="en-US"/>
              <a:t>Click to edit optional section header </a:t>
            </a:r>
          </a:p>
        </p:txBody>
      </p:sp>
      <p:sp>
        <p:nvSpPr>
          <p:cNvPr id="5" name="Content Placeholder 13">
            <a:extLst>
              <a:ext uri="{FF2B5EF4-FFF2-40B4-BE49-F238E27FC236}">
                <a16:creationId xmlns:a16="http://schemas.microsoft.com/office/drawing/2014/main" id="{8EA8F7A3-7507-ADB2-14B8-886A4E1CDDFB}"/>
              </a:ext>
            </a:extLst>
          </p:cNvPr>
          <p:cNvSpPr>
            <a:spLocks noGrp="1"/>
          </p:cNvSpPr>
          <p:nvPr>
            <p:ph sz="quarter" idx="20"/>
          </p:nvPr>
        </p:nvSpPr>
        <p:spPr>
          <a:xfrm>
            <a:off x="6096794" y="6857997"/>
            <a:ext cx="6096794" cy="6858000"/>
          </a:xfrm>
          <a:prstGeom prst="rect">
            <a:avLst/>
          </a:prstGeom>
          <a:noFill/>
          <a:ln>
            <a:noFill/>
          </a:ln>
        </p:spPr>
        <p:txBody>
          <a:bodyPr lIns="457200" tIns="457200" rIns="228600" bIns="228600"/>
          <a:lstStyle>
            <a:lvl1pPr>
              <a:lnSpc>
                <a:spcPct val="110000"/>
              </a:lnSpc>
              <a:spcBef>
                <a:spcPts val="3000"/>
              </a:spcBef>
              <a:defRPr sz="26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a:t>Click to edit Master text styles</a:t>
            </a:r>
          </a:p>
        </p:txBody>
      </p:sp>
      <p:sp>
        <p:nvSpPr>
          <p:cNvPr id="6" name="Content Placeholder 13">
            <a:extLst>
              <a:ext uri="{FF2B5EF4-FFF2-40B4-BE49-F238E27FC236}">
                <a16:creationId xmlns:a16="http://schemas.microsoft.com/office/drawing/2014/main" id="{F2923D2A-64F7-D40B-5E02-15B78A5E146A}"/>
              </a:ext>
            </a:extLst>
          </p:cNvPr>
          <p:cNvSpPr>
            <a:spLocks noGrp="1"/>
          </p:cNvSpPr>
          <p:nvPr>
            <p:ph sz="quarter" idx="21"/>
          </p:nvPr>
        </p:nvSpPr>
        <p:spPr>
          <a:xfrm>
            <a:off x="12193587" y="6858000"/>
            <a:ext cx="6096794" cy="6858000"/>
          </a:xfrm>
          <a:prstGeom prst="rect">
            <a:avLst/>
          </a:prstGeom>
          <a:noFill/>
          <a:ln>
            <a:noFill/>
          </a:ln>
        </p:spPr>
        <p:txBody>
          <a:bodyPr lIns="457200" tIns="457200" rIns="228600" bIns="228600"/>
          <a:lstStyle>
            <a:lvl1pPr>
              <a:lnSpc>
                <a:spcPct val="110000"/>
              </a:lnSpc>
              <a:spcBef>
                <a:spcPts val="3000"/>
              </a:spcBef>
              <a:defRPr sz="26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a:t>Click to edit Master text styles</a:t>
            </a:r>
          </a:p>
        </p:txBody>
      </p:sp>
      <p:sp>
        <p:nvSpPr>
          <p:cNvPr id="7" name="Content Placeholder 13">
            <a:extLst>
              <a:ext uri="{FF2B5EF4-FFF2-40B4-BE49-F238E27FC236}">
                <a16:creationId xmlns:a16="http://schemas.microsoft.com/office/drawing/2014/main" id="{749B7DEA-2243-3936-BDBB-1194347F94C7}"/>
              </a:ext>
            </a:extLst>
          </p:cNvPr>
          <p:cNvSpPr>
            <a:spLocks noGrp="1"/>
          </p:cNvSpPr>
          <p:nvPr>
            <p:ph sz="quarter" idx="22"/>
          </p:nvPr>
        </p:nvSpPr>
        <p:spPr>
          <a:xfrm>
            <a:off x="18290381" y="6858000"/>
            <a:ext cx="6096794" cy="6858000"/>
          </a:xfrm>
          <a:prstGeom prst="rect">
            <a:avLst/>
          </a:prstGeom>
          <a:noFill/>
          <a:ln>
            <a:noFill/>
          </a:ln>
        </p:spPr>
        <p:txBody>
          <a:bodyPr lIns="457200" tIns="457200" rIns="228600" bIns="228600"/>
          <a:lstStyle>
            <a:lvl1pPr>
              <a:lnSpc>
                <a:spcPct val="110000"/>
              </a:lnSpc>
              <a:spcBef>
                <a:spcPts val="3000"/>
              </a:spcBef>
              <a:defRPr sz="26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31382062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2-1] 4-column ">
    <p:bg>
      <p:bgPr>
        <a:solidFill>
          <a:srgbClr val="CDE3F5">
            <a:alpha val="45000"/>
          </a:srgbClr>
        </a:solidFill>
        <a:effectLst/>
      </p:bgPr>
    </p:bg>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8927" y="6858000"/>
            <a:ext cx="6096794" cy="6141723"/>
          </a:xfrm>
          <a:noFill/>
        </p:spPr>
        <p:txBody>
          <a:bodyPr lIns="457200" tIns="0" rIns="228600" bIns="228600"/>
          <a:lstStyle>
            <a:lvl1pPr>
              <a:buClr>
                <a:srgbClr val="001141"/>
              </a:buClr>
              <a:defRPr sz="2667">
                <a:solidFill>
                  <a:schemeClr val="tx1"/>
                </a:solidFill>
              </a:defRPr>
            </a:lvl1pPr>
            <a:lvl2pPr>
              <a:buClr>
                <a:srgbClr val="001141"/>
              </a:buClr>
              <a:defRPr sz="2667">
                <a:solidFill>
                  <a:schemeClr val="tx1"/>
                </a:solidFill>
              </a:defRPr>
            </a:lvl2pPr>
            <a:lvl3pPr>
              <a:buClr>
                <a:srgbClr val="001141"/>
              </a:buClr>
              <a:defRPr sz="2667">
                <a:solidFill>
                  <a:schemeClr val="tx1"/>
                </a:solidFill>
              </a:defRPr>
            </a:lvl3pPr>
            <a:lvl4pPr>
              <a:buClr>
                <a:srgbClr val="001141"/>
              </a:buClr>
              <a:defRPr sz="2667">
                <a:solidFill>
                  <a:schemeClr val="tx1"/>
                </a:solidFill>
              </a:defRPr>
            </a:lvl4pPr>
            <a:lvl5pPr>
              <a:buClr>
                <a:srgbClr val="001141"/>
              </a:buClr>
              <a:defRPr sz="26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13"/>
          </p:nvPr>
        </p:nvSpPr>
        <p:spPr>
          <a:xfrm>
            <a:off x="6096794" y="6858000"/>
            <a:ext cx="6096794" cy="6858000"/>
          </a:xfrm>
          <a:solidFill>
            <a:schemeClr val="bg1"/>
          </a:solidFill>
        </p:spPr>
        <p:txBody>
          <a:bodyPr lIns="228600" tIns="0"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14"/>
          </p:nvPr>
        </p:nvSpPr>
        <p:spPr>
          <a:xfrm>
            <a:off x="12193587" y="6858000"/>
            <a:ext cx="6096794" cy="6858000"/>
          </a:xfrm>
          <a:noFill/>
        </p:spPr>
        <p:txBody>
          <a:bodyPr lIns="228600" tIns="0"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p:cNvSpPr>
            <a:spLocks noGrp="1"/>
          </p:cNvSpPr>
          <p:nvPr>
            <p:ph sz="quarter" idx="15"/>
          </p:nvPr>
        </p:nvSpPr>
        <p:spPr>
          <a:xfrm>
            <a:off x="18290381" y="6858000"/>
            <a:ext cx="6096794" cy="6858000"/>
          </a:xfrm>
          <a:solidFill>
            <a:schemeClr val="bg1"/>
          </a:solidFill>
        </p:spPr>
        <p:txBody>
          <a:bodyPr lIns="228600" tIns="0" rIns="4572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3">
            <a:extLst>
              <a:ext uri="{FF2B5EF4-FFF2-40B4-BE49-F238E27FC236}">
                <a16:creationId xmlns:a16="http://schemas.microsoft.com/office/drawing/2014/main" id="{69F49CCD-E544-2242-BCDB-2F042D52BC32}"/>
              </a:ext>
            </a:extLst>
          </p:cNvPr>
          <p:cNvSpPr>
            <a:spLocks noGrp="1"/>
          </p:cNvSpPr>
          <p:nvPr>
            <p:ph type="body" sz="quarter" idx="16"/>
          </p:nvPr>
        </p:nvSpPr>
        <p:spPr>
          <a:xfrm>
            <a:off x="762103" y="12192004"/>
            <a:ext cx="4953645" cy="807720"/>
          </a:xfrm>
        </p:spPr>
        <p:txBody>
          <a:bodyPr anchor="b"/>
          <a:lstStyle>
            <a:lvl1pPr>
              <a:spcBef>
                <a:spcPts val="0"/>
              </a:spcBef>
              <a:defRPr sz="1333">
                <a:solidFill>
                  <a:schemeClr val="tx1">
                    <a:alpha val="60000"/>
                  </a:schemeClr>
                </a:solidFill>
              </a:defRPr>
            </a:lvl1pPr>
          </a:lstStyle>
          <a:p>
            <a:pPr lvl="0"/>
            <a:r>
              <a:rPr lang="en-US"/>
              <a:t>Click to edit Master text styles</a:t>
            </a:r>
          </a:p>
        </p:txBody>
      </p:sp>
      <p:sp>
        <p:nvSpPr>
          <p:cNvPr id="3" name="Text Placeholder 7">
            <a:extLst>
              <a:ext uri="{FF2B5EF4-FFF2-40B4-BE49-F238E27FC236}">
                <a16:creationId xmlns:a16="http://schemas.microsoft.com/office/drawing/2014/main" id="{83B347D2-D190-7794-0805-C7BC464E9868}"/>
              </a:ext>
            </a:extLst>
          </p:cNvPr>
          <p:cNvSpPr>
            <a:spLocks noGrp="1"/>
          </p:cNvSpPr>
          <p:nvPr>
            <p:ph type="body" sz="quarter" idx="18" hasCustomPrompt="1"/>
          </p:nvPr>
        </p:nvSpPr>
        <p:spPr>
          <a:xfrm>
            <a:off x="762099" y="762000"/>
            <a:ext cx="5334684" cy="457200"/>
          </a:xfrm>
        </p:spPr>
        <p:txBody>
          <a:bodyPr lIns="0" tIns="0" rIns="0" bIns="0">
            <a:noAutofit/>
          </a:bodyPr>
          <a:lstStyle>
            <a:lvl1pPr marL="0" indent="0">
              <a:lnSpc>
                <a:spcPct val="100000"/>
              </a:lnSpc>
              <a:spcBef>
                <a:spcPts val="0"/>
              </a:spcBef>
              <a:spcAft>
                <a:spcPts val="2333"/>
              </a:spcAft>
              <a:buNone/>
              <a:defRPr sz="2667" b="0" i="0">
                <a:solidFill>
                  <a:schemeClr val="tx1"/>
                </a:solidFill>
                <a:latin typeface="IBM Plex Sans Medm" panose="020B0503050203000203" pitchFamily="34" charset="0"/>
              </a:defRPr>
            </a:lvl1pPr>
            <a:lvl2pPr>
              <a:defRPr sz="1333" b="0" i="0">
                <a:latin typeface="IBM Plex Sans Medm" panose="020B0503050203000203" pitchFamily="34" charset="0"/>
              </a:defRPr>
            </a:lvl2pPr>
            <a:lvl3pPr>
              <a:defRPr sz="1333" b="0" i="0">
                <a:latin typeface="IBM Plex Sans Medm" panose="020B0503050203000203" pitchFamily="34" charset="0"/>
              </a:defRPr>
            </a:lvl3pPr>
            <a:lvl4pPr>
              <a:defRPr sz="1333" b="0" i="0">
                <a:latin typeface="IBM Plex Sans Medm" panose="020B0503050203000203" pitchFamily="34" charset="0"/>
              </a:defRPr>
            </a:lvl4pPr>
            <a:lvl5pPr>
              <a:defRPr sz="1333" b="0" i="0">
                <a:latin typeface="IBM Plex Sans Medm" panose="020B0503050203000203" pitchFamily="34" charset="0"/>
              </a:defRPr>
            </a:lvl5pPr>
          </a:lstStyle>
          <a:p>
            <a:pPr lvl="0"/>
            <a:r>
              <a:rPr lang="en-US"/>
              <a:t>Click to edit optional section header </a:t>
            </a:r>
          </a:p>
        </p:txBody>
      </p:sp>
      <p:sp>
        <p:nvSpPr>
          <p:cNvPr id="2" name="Title 1">
            <a:extLst>
              <a:ext uri="{FF2B5EF4-FFF2-40B4-BE49-F238E27FC236}">
                <a16:creationId xmlns:a16="http://schemas.microsoft.com/office/drawing/2014/main" id="{1F236A56-06EB-9301-CDE7-462A8B95EDF2}"/>
              </a:ext>
            </a:extLst>
          </p:cNvPr>
          <p:cNvSpPr>
            <a:spLocks noGrp="1"/>
          </p:cNvSpPr>
          <p:nvPr>
            <p:ph type="title"/>
          </p:nvPr>
        </p:nvSpPr>
        <p:spPr>
          <a:xfrm>
            <a:off x="762103" y="3246120"/>
            <a:ext cx="4953645" cy="3302000"/>
          </a:xfrm>
        </p:spPr>
        <p:txBody>
          <a:bodyPr>
            <a:noAutofit/>
          </a:bodyPr>
          <a:lstStyle>
            <a:lvl1pPr>
              <a:lnSpc>
                <a:spcPct val="100000"/>
              </a:lnSpc>
              <a:spcBef>
                <a:spcPts val="3000"/>
              </a:spcBef>
              <a:defRPr sz="6667" b="0" i="0">
                <a:solidFill>
                  <a:schemeClr val="accent1"/>
                </a:solidFill>
                <a:latin typeface="IBM Plex Sans ExtLt" panose="020B0303050203000203"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8368C6AF-439A-DF09-CDCB-518A8DD5DF3E}"/>
              </a:ext>
            </a:extLst>
          </p:cNvPr>
          <p:cNvSpPr>
            <a:spLocks noGrp="1"/>
          </p:cNvSpPr>
          <p:nvPr>
            <p:ph sz="quarter" idx="19"/>
          </p:nvPr>
        </p:nvSpPr>
        <p:spPr>
          <a:xfrm>
            <a:off x="12193587" y="0"/>
            <a:ext cx="6096794" cy="6858000"/>
          </a:xfrm>
          <a:noFill/>
        </p:spPr>
        <p:txBody>
          <a:bodyPr lIns="228600" tIns="457200" rIns="4572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102E2963-71DE-1056-2EFA-6C6CE7D8179A}"/>
              </a:ext>
            </a:extLst>
          </p:cNvPr>
          <p:cNvSpPr>
            <a:spLocks noGrp="1"/>
          </p:cNvSpPr>
          <p:nvPr>
            <p:ph sz="quarter" idx="20"/>
          </p:nvPr>
        </p:nvSpPr>
        <p:spPr>
          <a:xfrm>
            <a:off x="18290381" y="0"/>
            <a:ext cx="6096794" cy="6858000"/>
          </a:xfrm>
          <a:solidFill>
            <a:schemeClr val="bg1"/>
          </a:solidFill>
        </p:spPr>
        <p:txBody>
          <a:bodyPr lIns="228600" tIns="457200" rIns="4572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EDAC562A-80C4-5E6D-5055-1BEC0F168326}"/>
              </a:ext>
            </a:extLst>
          </p:cNvPr>
          <p:cNvSpPr>
            <a:spLocks noGrp="1"/>
          </p:cNvSpPr>
          <p:nvPr>
            <p:ph sz="quarter" idx="21"/>
          </p:nvPr>
        </p:nvSpPr>
        <p:spPr>
          <a:xfrm>
            <a:off x="6096794" y="0"/>
            <a:ext cx="6096794" cy="6858000"/>
          </a:xfrm>
          <a:solidFill>
            <a:schemeClr val="bg1"/>
          </a:solidFill>
        </p:spPr>
        <p:txBody>
          <a:bodyPr lIns="228600" tIns="457200" rIns="4572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02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ection, icons,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37972" y="396575"/>
            <a:ext cx="11050589" cy="3032426"/>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236677"/>
            <a:ext cx="4949825" cy="5760061"/>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236677"/>
            <a:ext cx="4949825" cy="5760061"/>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236677"/>
            <a:ext cx="4949825" cy="5760061"/>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236677"/>
            <a:ext cx="4949825" cy="5760061"/>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grpSp>
        <p:nvGrpSpPr>
          <p:cNvPr id="9" name="Group 8">
            <a:extLst>
              <a:ext uri="{FF2B5EF4-FFF2-40B4-BE49-F238E27FC236}">
                <a16:creationId xmlns:a16="http://schemas.microsoft.com/office/drawing/2014/main" id="{01970BBD-DC96-8629-8547-C91E8BAA362A}"/>
              </a:ext>
            </a:extLst>
          </p:cNvPr>
          <p:cNvGrpSpPr/>
          <p:nvPr userDrawn="1"/>
        </p:nvGrpSpPr>
        <p:grpSpPr>
          <a:xfrm>
            <a:off x="6096000" y="5649438"/>
            <a:ext cx="12192000" cy="6340241"/>
            <a:chOff x="6096000" y="6858000"/>
            <a:chExt cx="12192000" cy="5131680"/>
          </a:xfrm>
        </p:grpSpPr>
        <p:cxnSp>
          <p:nvCxnSpPr>
            <p:cNvPr id="3" name="Straight Connector 2">
              <a:extLst>
                <a:ext uri="{FF2B5EF4-FFF2-40B4-BE49-F238E27FC236}">
                  <a16:creationId xmlns:a16="http://schemas.microsoft.com/office/drawing/2014/main" id="{879092D4-BF8A-268D-DBA5-27434837ECD3}"/>
                </a:ext>
              </a:extLst>
            </p:cNvPr>
            <p:cNvCxnSpPr>
              <a:cxnSpLocks/>
            </p:cNvCxnSpPr>
            <p:nvPr userDrawn="1"/>
          </p:nvCxnSpPr>
          <p:spPr bwMode="auto">
            <a:xfrm>
              <a:off x="6096000" y="6858000"/>
              <a:ext cx="0" cy="511145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319ED4A-BFBA-E53C-2BB8-09CE78A79FE7}"/>
                </a:ext>
              </a:extLst>
            </p:cNvPr>
            <p:cNvCxnSpPr>
              <a:cxnSpLocks/>
            </p:cNvCxnSpPr>
            <p:nvPr userDrawn="1"/>
          </p:nvCxnSpPr>
          <p:spPr bwMode="auto">
            <a:xfrm>
              <a:off x="12188952" y="6860654"/>
              <a:ext cx="0" cy="512902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200224B-2BF1-5B5D-5780-D5DB90A12032}"/>
                </a:ext>
              </a:extLst>
            </p:cNvPr>
            <p:cNvCxnSpPr>
              <a:cxnSpLocks/>
            </p:cNvCxnSpPr>
            <p:nvPr userDrawn="1"/>
          </p:nvCxnSpPr>
          <p:spPr bwMode="auto">
            <a:xfrm>
              <a:off x="18288000" y="6858000"/>
              <a:ext cx="0" cy="510960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4" name="Footer Placeholder 1">
            <a:extLst>
              <a:ext uri="{FF2B5EF4-FFF2-40B4-BE49-F238E27FC236}">
                <a16:creationId xmlns:a16="http://schemas.microsoft.com/office/drawing/2014/main" id="{367972C7-64C8-D5D5-2649-7E5F519CF395}"/>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8" name="TextBox 7">
            <a:extLst>
              <a:ext uri="{FF2B5EF4-FFF2-40B4-BE49-F238E27FC236}">
                <a16:creationId xmlns:a16="http://schemas.microsoft.com/office/drawing/2014/main" id="{30236752-6651-4DC5-14F4-18A0D2DE1F23}"/>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643581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7911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9" y="384048"/>
            <a:ext cx="11050588" cy="6288088"/>
          </a:xfrm>
        </p:spPr>
        <p:txBody>
          <a:bodyPr/>
          <a:lstStyle>
            <a:lvl1pPr>
              <a:lnSpc>
                <a:spcPct val="100000"/>
              </a:lnSpc>
              <a:defRPr sz="8589">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4" y="12088371"/>
            <a:ext cx="4937888" cy="1142999"/>
          </a:xfrm>
        </p:spPr>
        <p:txBody>
          <a:bodyPr anchor="b"/>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2" y="12084742"/>
            <a:ext cx="4937888" cy="1142999"/>
          </a:xfrm>
        </p:spPr>
        <p:txBody>
          <a:bodyPr anchor="b"/>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9" y="12526966"/>
            <a:ext cx="1638299" cy="609601"/>
          </a:xfrm>
          <a:prstGeom prst="rect">
            <a:avLst/>
          </a:prstGeom>
        </p:spPr>
      </p:pic>
    </p:spTree>
    <p:extLst>
      <p:ext uri="{BB962C8B-B14F-4D97-AF65-F5344CB8AC3E}">
        <p14:creationId xmlns:p14="http://schemas.microsoft.com/office/powerpoint/2010/main" val="30562948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364" tIns="91364" rIns="91364" bIns="91364" numCol="1" rtlCol="0" anchor="t" anchorCtr="0" compatLnSpc="1">
            <a:prstTxWarp prst="textNoShape">
              <a:avLst/>
            </a:prstTxWarp>
          </a:bodyPr>
          <a:lstStyle/>
          <a:p>
            <a:pPr marL="0" marR="0" indent="0" algn="l" defTabSz="913375"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7" name="Title 1">
            <a:extLst>
              <a:ext uri="{FF2B5EF4-FFF2-40B4-BE49-F238E27FC236}">
                <a16:creationId xmlns:a16="http://schemas.microsoft.com/office/drawing/2014/main" id="{184617A5-E44D-86DD-8C8E-5D85DFCA435B}"/>
              </a:ext>
            </a:extLst>
          </p:cNvPr>
          <p:cNvSpPr>
            <a:spLocks noGrp="1"/>
          </p:cNvSpPr>
          <p:nvPr>
            <p:ph type="title"/>
          </p:nvPr>
        </p:nvSpPr>
        <p:spPr>
          <a:xfrm>
            <a:off x="576079" y="384048"/>
            <a:ext cx="11050588" cy="6288088"/>
          </a:xfrm>
        </p:spPr>
        <p:txBody>
          <a:bodyPr/>
          <a:lstStyle>
            <a:lvl1pPr>
              <a:lnSpc>
                <a:spcPct val="100000"/>
              </a:lnSpc>
              <a:defRPr sz="8589">
                <a:solidFill>
                  <a:schemeClr val="tx2"/>
                </a:solidFill>
              </a:defRPr>
            </a:lvl1pPr>
          </a:lstStyle>
          <a:p>
            <a:r>
              <a:rPr lang="en-US"/>
              <a:t>Click to edit Master title style</a:t>
            </a:r>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4" y="12088371"/>
            <a:ext cx="4937888" cy="1142999"/>
          </a:xfrm>
        </p:spPr>
        <p:txBody>
          <a:bodyPr anchor="b"/>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2" y="12084742"/>
            <a:ext cx="4937888" cy="1142999"/>
          </a:xfrm>
        </p:spPr>
        <p:txBody>
          <a:bodyPr anchor="b"/>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9" y="12526966"/>
            <a:ext cx="1638299" cy="609601"/>
          </a:xfrm>
          <a:prstGeom prst="rect">
            <a:avLst/>
          </a:prstGeom>
        </p:spPr>
      </p:pic>
    </p:spTree>
    <p:extLst>
      <p:ext uri="{BB962C8B-B14F-4D97-AF65-F5344CB8AC3E}">
        <p14:creationId xmlns:p14="http://schemas.microsoft.com/office/powerpoint/2010/main" val="33619099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576079" y="384048"/>
            <a:ext cx="11050588" cy="6288088"/>
          </a:xfrm>
        </p:spPr>
        <p:txBody>
          <a:bodyPr/>
          <a:lstStyle>
            <a:lvl1pPr>
              <a:lnSpc>
                <a:spcPct val="100000"/>
              </a:lnSpc>
              <a:defRPr sz="8589">
                <a:solidFill>
                  <a:schemeClr val="tx2"/>
                </a:solidFill>
              </a:defRPr>
            </a:lvl1pPr>
          </a:lstStyle>
          <a:p>
            <a:r>
              <a:rPr lang="en-US"/>
              <a:t>Click to edit Master title style</a:t>
            </a:r>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9" y="12526966"/>
            <a:ext cx="1638299" cy="609601"/>
          </a:xfrm>
          <a:prstGeom prst="rect">
            <a:avLst/>
          </a:prstGeom>
        </p:spPr>
      </p:pic>
    </p:spTree>
    <p:extLst>
      <p:ext uri="{BB962C8B-B14F-4D97-AF65-F5344CB8AC3E}">
        <p14:creationId xmlns:p14="http://schemas.microsoft.com/office/powerpoint/2010/main" val="13862518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576079" y="384048"/>
            <a:ext cx="11050588" cy="6288088"/>
          </a:xfrm>
        </p:spPr>
        <p:txBody>
          <a:bodyPr/>
          <a:lstStyle>
            <a:lvl1pPr>
              <a:lnSpc>
                <a:spcPct val="100000"/>
              </a:lnSpc>
              <a:defRPr sz="858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9" y="12463272"/>
            <a:ext cx="11050588" cy="761999"/>
          </a:xfrm>
        </p:spPr>
        <p:txBody>
          <a:bodyPr anchor="b"/>
          <a:lstStyle>
            <a:lvl1pPr>
              <a:lnSpc>
                <a:spcPct val="110000"/>
              </a:lnSpc>
              <a:spcBef>
                <a:spcPts val="0"/>
              </a:spcBef>
              <a:defRPr sz="2799">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9" y="12526966"/>
            <a:ext cx="1638299" cy="609601"/>
          </a:xfrm>
          <a:prstGeom prst="rect">
            <a:avLst/>
          </a:prstGeom>
        </p:spPr>
      </p:pic>
    </p:spTree>
    <p:extLst>
      <p:ext uri="{BB962C8B-B14F-4D97-AF65-F5344CB8AC3E}">
        <p14:creationId xmlns:p14="http://schemas.microsoft.com/office/powerpoint/2010/main" val="7860943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384051"/>
            <a:ext cx="10101072" cy="10479087"/>
          </a:xfrm>
        </p:spPr>
        <p:txBody>
          <a:bodyPr/>
          <a:lstStyle>
            <a:lvl1pPr>
              <a:lnSpc>
                <a:spcPct val="100000"/>
              </a:lnSpc>
              <a:defRPr sz="8589">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7" y="569915"/>
            <a:ext cx="11049001"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9" y="12526966"/>
            <a:ext cx="1638299" cy="609601"/>
          </a:xfrm>
          <a:prstGeom prst="rect">
            <a:avLst/>
          </a:prstGeom>
        </p:spPr>
      </p:pic>
    </p:spTree>
    <p:extLst>
      <p:ext uri="{BB962C8B-B14F-4D97-AF65-F5344CB8AC3E}">
        <p14:creationId xmlns:p14="http://schemas.microsoft.com/office/powerpoint/2010/main" val="33200542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4" y="576074"/>
            <a:ext cx="10099675" cy="571501"/>
          </a:xfrm>
        </p:spPr>
        <p:txBody>
          <a:bodyPr/>
          <a:lstStyle>
            <a:lvl1pPr>
              <a:spcBef>
                <a:spcPts val="0"/>
              </a:spcBef>
              <a:defRPr sz="2799">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1527049"/>
            <a:ext cx="10099675" cy="9337677"/>
          </a:xfrm>
        </p:spPr>
        <p:txBody>
          <a:bodyPr/>
          <a:lstStyle>
            <a:lvl1pPr>
              <a:lnSpc>
                <a:spcPct val="100000"/>
              </a:lnSpc>
              <a:defRPr sz="8589">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7" y="569915"/>
            <a:ext cx="11049001"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9" y="12526966"/>
            <a:ext cx="1638299" cy="609601"/>
          </a:xfrm>
          <a:prstGeom prst="rect">
            <a:avLst/>
          </a:prstGeom>
        </p:spPr>
      </p:pic>
    </p:spTree>
    <p:extLst>
      <p:ext uri="{BB962C8B-B14F-4D97-AF65-F5344CB8AC3E}">
        <p14:creationId xmlns:p14="http://schemas.microsoft.com/office/powerpoint/2010/main" val="16446066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80" y="384048"/>
            <a:ext cx="4956176" cy="4573588"/>
          </a:xfrm>
        </p:spPr>
        <p:txBody>
          <a:bodyPr/>
          <a:lstStyle>
            <a:lvl1pPr>
              <a:lnSpc>
                <a:spcPct val="100000"/>
              </a:lnSpc>
              <a:defRPr sz="639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499" y="569916"/>
            <a:ext cx="4953002" cy="11431588"/>
          </a:xfrm>
        </p:spPr>
        <p:txBody>
          <a:bodyPr/>
          <a:lstStyle>
            <a:lvl1pPr defTabSz="1159983">
              <a:spcBef>
                <a:spcPts val="0"/>
              </a:spcBef>
              <a:defRPr>
                <a:solidFill>
                  <a:schemeClr val="tx1"/>
                </a:solidFill>
              </a:defRPr>
            </a:lvl1pPr>
            <a:lvl2pPr defTabSz="1159983">
              <a:spcBef>
                <a:spcPts val="0"/>
              </a:spcBef>
              <a:defRPr>
                <a:solidFill>
                  <a:schemeClr val="tx1"/>
                </a:solidFill>
              </a:defRPr>
            </a:lvl2pPr>
            <a:lvl3pPr defTabSz="1159983">
              <a:spcBef>
                <a:spcPts val="0"/>
              </a:spcBef>
              <a:defRPr>
                <a:solidFill>
                  <a:schemeClr val="tx1"/>
                </a:solidFill>
              </a:defRPr>
            </a:lvl3pPr>
            <a:lvl4pPr defTabSz="1159983">
              <a:spcBef>
                <a:spcPts val="0"/>
              </a:spcBef>
              <a:defRPr>
                <a:solidFill>
                  <a:schemeClr val="tx1"/>
                </a:solidFill>
              </a:defRPr>
            </a:lvl4pPr>
            <a:lvl5pPr defTabSz="1159983">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6"/>
            <a:ext cx="4949826" cy="11431588"/>
          </a:xfrm>
        </p:spPr>
        <p:txBody>
          <a:bodyPr/>
          <a:lstStyle>
            <a:lvl1pPr defTabSz="1159983">
              <a:spcBef>
                <a:spcPts val="0"/>
              </a:spcBef>
              <a:defRPr>
                <a:solidFill>
                  <a:schemeClr val="tx1"/>
                </a:solidFill>
              </a:defRPr>
            </a:lvl1pPr>
            <a:lvl2pPr defTabSz="1159983">
              <a:spcBef>
                <a:spcPts val="0"/>
              </a:spcBef>
              <a:defRPr>
                <a:solidFill>
                  <a:schemeClr val="tx1"/>
                </a:solidFill>
              </a:defRPr>
            </a:lvl2pPr>
            <a:lvl3pPr defTabSz="1159983">
              <a:spcBef>
                <a:spcPts val="0"/>
              </a:spcBef>
              <a:defRPr>
                <a:solidFill>
                  <a:schemeClr val="tx1"/>
                </a:solidFill>
              </a:defRPr>
            </a:lvl3pPr>
            <a:lvl4pPr defTabSz="1159983">
              <a:spcBef>
                <a:spcPts val="0"/>
              </a:spcBef>
              <a:defRPr>
                <a:solidFill>
                  <a:schemeClr val="tx1"/>
                </a:solidFill>
              </a:defRPr>
            </a:lvl4pPr>
            <a:lvl5pPr defTabSz="1159983">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30" y="12804237"/>
            <a:ext cx="4956176"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593120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9" y="384048"/>
            <a:ext cx="11050588" cy="2859088"/>
          </a:xfrm>
        </p:spPr>
        <p:txBody>
          <a:bodyPr rIns="457200"/>
          <a:lstStyle>
            <a:lvl1pPr>
              <a:lnSpc>
                <a:spcPct val="100000"/>
              </a:lnSpc>
              <a:defRPr sz="6390">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30" y="12804237"/>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420752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83" y="420626"/>
            <a:ext cx="17141826" cy="8191500"/>
          </a:xfrm>
        </p:spPr>
        <p:txBody>
          <a:bodyPr/>
          <a:lstStyle>
            <a:lvl1pPr>
              <a:defRPr sz="17178" b="0" i="0">
                <a:solidFill>
                  <a:schemeClr val="tx2"/>
                </a:solidFill>
                <a:latin typeface="IBM Plex Sans ExtLt" panose="020B0303050203000203" pitchFamily="34" charset="0"/>
              </a:defRPr>
            </a:lvl1pPr>
          </a:lstStyle>
          <a:p>
            <a:r>
              <a:rPr lang="en-US"/>
              <a:t>Click to edit Master title style</a:t>
            </a:r>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30" y="12804237"/>
            <a:ext cx="4956176"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91865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ection, 6 item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78209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78209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78209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78209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9" name="Straight Connector 8">
            <a:extLst>
              <a:ext uri="{FF2B5EF4-FFF2-40B4-BE49-F238E27FC236}">
                <a16:creationId xmlns:a16="http://schemas.microsoft.com/office/drawing/2014/main" id="{14A48675-4C09-40F6-B2AC-B92E0A737613}"/>
              </a:ext>
            </a:extLst>
          </p:cNvPr>
          <p:cNvCxnSpPr>
            <a:cxnSpLocks/>
          </p:cNvCxnSpPr>
          <p:nvPr userDrawn="1"/>
        </p:nvCxnSpPr>
        <p:spPr bwMode="auto">
          <a:xfrm>
            <a:off x="12763500" y="6259221"/>
            <a:ext cx="11049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8C29595-FFB1-A770-4E44-FBA6B0124636}"/>
              </a:ext>
            </a:extLst>
          </p:cNvPr>
          <p:cNvCxnSpPr>
            <a:cxnSpLocks/>
          </p:cNvCxnSpPr>
          <p:nvPr userDrawn="1"/>
        </p:nvCxnSpPr>
        <p:spPr bwMode="auto">
          <a:xfrm>
            <a:off x="18288000" y="577850"/>
            <a:ext cx="0" cy="1136274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10">
            <a:extLst>
              <a:ext uri="{FF2B5EF4-FFF2-40B4-BE49-F238E27FC236}">
                <a16:creationId xmlns:a16="http://schemas.microsoft.com/office/drawing/2014/main" id="{8222ABE6-8E24-BB5A-724A-A3BF328EA66B}"/>
              </a:ext>
            </a:extLst>
          </p:cNvPr>
          <p:cNvSpPr>
            <a:spLocks noGrp="1"/>
          </p:cNvSpPr>
          <p:nvPr>
            <p:ph type="body" sz="quarter" idx="16"/>
          </p:nvPr>
        </p:nvSpPr>
        <p:spPr>
          <a:xfrm>
            <a:off x="12767760" y="49020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49562605-98F6-4E5B-023A-C45650DB486B}"/>
              </a:ext>
            </a:extLst>
          </p:cNvPr>
          <p:cNvSpPr>
            <a:spLocks noGrp="1"/>
          </p:cNvSpPr>
          <p:nvPr>
            <p:ph type="body" sz="quarter" idx="17"/>
          </p:nvPr>
        </p:nvSpPr>
        <p:spPr>
          <a:xfrm>
            <a:off x="18859500" y="490203"/>
            <a:ext cx="4949825" cy="5214646"/>
          </a:xfrm>
        </p:spPr>
        <p:txBody>
          <a:bodyPr/>
          <a:lstStyle>
            <a:lvl1pPr>
              <a:spcBef>
                <a:spcPts val="0"/>
              </a:spcBef>
              <a:spcAft>
                <a:spcPts val="1200"/>
              </a:spcAft>
              <a:defRPr sz="3600">
                <a:solidFill>
                  <a:schemeClr val="tx1"/>
                </a:solidFill>
              </a:defRPr>
            </a:lvl1pPr>
            <a:lvl2pPr marL="256032" indent="-256032">
              <a:spcBef>
                <a:spcPts val="0"/>
              </a:spcBef>
              <a:spcAft>
                <a:spcPts val="1200"/>
              </a:spcAft>
              <a:defRPr sz="3600">
                <a:solidFill>
                  <a:schemeClr val="tx1"/>
                </a:solidFill>
              </a:defRPr>
            </a:lvl2pPr>
            <a:lvl3pPr marL="512064" indent="-256032">
              <a:spcBef>
                <a:spcPts val="0"/>
              </a:spcBef>
              <a:spcAft>
                <a:spcPts val="1200"/>
              </a:spcAft>
              <a:defRPr sz="3600">
                <a:solidFill>
                  <a:schemeClr val="tx1"/>
                </a:solidFill>
              </a:defRPr>
            </a:lvl3pPr>
            <a:lvl4pPr marL="768096" indent="-256032">
              <a:spcBef>
                <a:spcPts val="0"/>
              </a:spcBef>
              <a:spcAft>
                <a:spcPts val="12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1">
            <a:extLst>
              <a:ext uri="{FF2B5EF4-FFF2-40B4-BE49-F238E27FC236}">
                <a16:creationId xmlns:a16="http://schemas.microsoft.com/office/drawing/2014/main" id="{5C433850-C77D-7722-6C93-E8FC8E47DCA9}"/>
              </a:ext>
            </a:extLst>
          </p:cNvPr>
          <p:cNvSpPr>
            <a:spLocks noGrp="1"/>
          </p:cNvSpPr>
          <p:nvPr>
            <p:ph type="title"/>
          </p:nvPr>
        </p:nvSpPr>
        <p:spPr>
          <a:xfrm>
            <a:off x="537972" y="396575"/>
            <a:ext cx="11050589" cy="3032426"/>
          </a:xfrm>
        </p:spPr>
        <p:txBody>
          <a:bodyPr rIns="457200"/>
          <a:lstStyle>
            <a:lvl1pPr>
              <a:lnSpc>
                <a:spcPct val="100000"/>
              </a:lnSpc>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087E0954-094A-3A56-F3D8-8FCE37CDB6FF}"/>
              </a:ext>
            </a:extLst>
          </p:cNvPr>
          <p:cNvCxnSpPr>
            <a:cxnSpLocks/>
          </p:cNvCxnSpPr>
          <p:nvPr userDrawn="1"/>
        </p:nvCxnSpPr>
        <p:spPr bwMode="auto">
          <a:xfrm>
            <a:off x="6096000" y="6858000"/>
            <a:ext cx="0" cy="511145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889A4873-4533-129F-BFE4-942DBAD403C6}"/>
              </a:ext>
            </a:extLst>
          </p:cNvPr>
          <p:cNvCxnSpPr>
            <a:cxnSpLocks/>
          </p:cNvCxnSpPr>
          <p:nvPr userDrawn="1"/>
        </p:nvCxnSpPr>
        <p:spPr bwMode="auto">
          <a:xfrm>
            <a:off x="12188952" y="6860654"/>
            <a:ext cx="0" cy="512902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58FBD17-65B3-D61E-4BFF-911D4D8DED82}"/>
              </a:ext>
            </a:extLst>
          </p:cNvPr>
          <p:cNvCxnSpPr>
            <a:cxnSpLocks/>
          </p:cNvCxnSpPr>
          <p:nvPr userDrawn="1"/>
        </p:nvCxnSpPr>
        <p:spPr bwMode="auto">
          <a:xfrm>
            <a:off x="18288000" y="6858000"/>
            <a:ext cx="0" cy="510960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Footer Placeholder 1">
            <a:extLst>
              <a:ext uri="{FF2B5EF4-FFF2-40B4-BE49-F238E27FC236}">
                <a16:creationId xmlns:a16="http://schemas.microsoft.com/office/drawing/2014/main" id="{62A38210-751E-ABDD-BE11-802CF10EBD5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D94CFB0C-6552-D62B-7C5C-F515EAB0E315}"/>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2678005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9909175" cy="2859088"/>
          </a:xfrm>
        </p:spPr>
        <p:txBody>
          <a:bodyPr/>
          <a:lstStyle>
            <a:lvl1pPr>
              <a:lnSpc>
                <a:spcPct val="100000"/>
              </a:lnSpc>
              <a:defRPr sz="639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3" y="448056"/>
            <a:ext cx="11042075" cy="8574089"/>
          </a:xfrm>
        </p:spPr>
        <p:txBody>
          <a:bodyPr/>
          <a:lstStyle>
            <a:lvl1pPr>
              <a:lnSpc>
                <a:spcPct val="100000"/>
              </a:lnSpc>
              <a:spcBef>
                <a:spcPts val="0"/>
              </a:spcBef>
              <a:defRPr sz="6390">
                <a:solidFill>
                  <a:schemeClr val="tx2"/>
                </a:solidFill>
              </a:defRPr>
            </a:lvl1pPr>
            <a:lvl2pPr marL="584559" indent="-584559">
              <a:lnSpc>
                <a:spcPct val="100000"/>
              </a:lnSpc>
              <a:spcBef>
                <a:spcPts val="0"/>
              </a:spcBef>
              <a:defRPr sz="6390">
                <a:solidFill>
                  <a:schemeClr val="tx2"/>
                </a:solidFill>
              </a:defRPr>
            </a:lvl2pPr>
            <a:lvl3pPr marL="1096044" indent="-584559">
              <a:lnSpc>
                <a:spcPct val="100000"/>
              </a:lnSpc>
              <a:spcBef>
                <a:spcPts val="0"/>
              </a:spcBef>
              <a:defRPr sz="6390">
                <a:solidFill>
                  <a:schemeClr val="tx2"/>
                </a:solidFill>
              </a:defRPr>
            </a:lvl3pPr>
            <a:lvl4pPr marL="1753675">
              <a:lnSpc>
                <a:spcPct val="100000"/>
              </a:lnSpc>
              <a:spcBef>
                <a:spcPts val="0"/>
              </a:spcBef>
              <a:defRPr sz="6390">
                <a:solidFill>
                  <a:schemeClr val="tx2"/>
                </a:solidFill>
              </a:defRPr>
            </a:lvl4pPr>
            <a:lvl5pPr>
              <a:lnSpc>
                <a:spcPct val="100000"/>
              </a:lnSpc>
              <a:spcBef>
                <a:spcPts val="0"/>
              </a:spcBef>
              <a:defRPr sz="639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30" y="12804237"/>
            <a:ext cx="4956176"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69145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9" y="420626"/>
            <a:ext cx="14662152" cy="9717088"/>
          </a:xfrm>
        </p:spPr>
        <p:txBody>
          <a:bodyPr/>
          <a:lstStyle>
            <a:lvl1pPr>
              <a:lnSpc>
                <a:spcPct val="100000"/>
              </a:lnSpc>
              <a:defRPr sz="8589">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30" y="12804237"/>
            <a:ext cx="4956176"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193752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5" y="576074"/>
            <a:ext cx="7623174" cy="6288088"/>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9" y="9299449"/>
            <a:ext cx="11050588" cy="3543301"/>
          </a:xfrm>
        </p:spPr>
        <p:txBody>
          <a:bodyPr anchor="b"/>
          <a:lstStyle>
            <a:lvl1pPr>
              <a:lnSpc>
                <a:spcPct val="90000"/>
              </a:lnSpc>
              <a:spcBef>
                <a:spcPts val="0"/>
              </a:spcBef>
              <a:defRPr sz="25768" b="0" i="0">
                <a:solidFill>
                  <a:schemeClr val="accent1"/>
                </a:solidFill>
                <a:latin typeface="IBM Plex Sans ExtLt" panose="020B0303050203000203" pitchFamily="34" charset="0"/>
              </a:defRPr>
            </a:lvl1pPr>
          </a:lstStyle>
          <a:p>
            <a:r>
              <a:rPr lang="en-US"/>
              <a:t>↗︎00M</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499" y="576074"/>
            <a:ext cx="7620000" cy="6288088"/>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7" y="9296399"/>
            <a:ext cx="11049001" cy="3543301"/>
          </a:xfrm>
        </p:spPr>
        <p:txBody>
          <a:bodyPr anchor="b"/>
          <a:lstStyle>
            <a:lvl1pPr>
              <a:lnSpc>
                <a:spcPct val="90000"/>
              </a:lnSpc>
              <a:spcBef>
                <a:spcPts val="0"/>
              </a:spcBef>
              <a:defRPr sz="25768" b="0" i="0">
                <a:solidFill>
                  <a:schemeClr val="accent1"/>
                </a:solidFill>
                <a:latin typeface="IBM Plex Sans ExtLt" panose="020B0303050203000203" pitchFamily="34" charset="0"/>
              </a:defRPr>
            </a:lvl1pPr>
          </a:lstStyle>
          <a:p>
            <a:r>
              <a:rPr lang="en-US"/>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30" y="12804237"/>
            <a:ext cx="4956176"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694224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576074"/>
            <a:ext cx="4949826" cy="2859088"/>
          </a:xfrm>
        </p:spPr>
        <p:txBody>
          <a:bodyPr/>
          <a:lstStyle>
            <a:lvl1pPr>
              <a:lnSpc>
                <a:spcPct val="110000"/>
              </a:lnSpc>
              <a:defRPr sz="3599">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9"/>
            <a:ext cx="4951413" cy="1907912"/>
          </a:xfrm>
        </p:spPr>
        <p:txBody>
          <a:bodyPr/>
          <a:lstStyle>
            <a:lvl1pPr>
              <a:lnSpc>
                <a:spcPct val="90000"/>
              </a:lnSpc>
              <a:defRPr sz="12988">
                <a:solidFill>
                  <a:schemeClr val="accent1"/>
                </a:solidFill>
              </a:defRPr>
            </a:lvl1pPr>
            <a:lvl2pPr marL="0" indent="0">
              <a:buNone/>
              <a:defRPr/>
            </a:lvl2pPr>
          </a:lstStyle>
          <a:p>
            <a:pPr lvl="0"/>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9"/>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6" y="426483"/>
            <a:ext cx="4949826" cy="1906587"/>
          </a:xfrm>
        </p:spPr>
        <p:txBody>
          <a:bodyPr/>
          <a:lstStyle>
            <a:lvl1pPr>
              <a:lnSpc>
                <a:spcPct val="90000"/>
              </a:lnSpc>
              <a:defRPr sz="12988">
                <a:solidFill>
                  <a:schemeClr val="accent1"/>
                </a:solidFill>
              </a:defRPr>
            </a:lvl1pPr>
          </a:lstStyle>
          <a:p>
            <a:pPr lvl="0"/>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2334660"/>
            <a:ext cx="4953002"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61"/>
            <a:ext cx="4949826" cy="1903415"/>
          </a:xfrm>
        </p:spPr>
        <p:txBody>
          <a:bodyPr/>
          <a:lstStyle>
            <a:lvl1pPr>
              <a:lnSpc>
                <a:spcPct val="90000"/>
              </a:lnSpc>
              <a:defRPr sz="12988">
                <a:solidFill>
                  <a:schemeClr val="accent1"/>
                </a:solidFill>
              </a:defRPr>
            </a:lvl1pPr>
          </a:lstStyle>
          <a:p>
            <a:pPr lvl="0"/>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8" y="2333069"/>
            <a:ext cx="4953002"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2999"/>
          </a:xfrm>
        </p:spPr>
        <p:txBody>
          <a:bodyPr anchor="b"/>
          <a:lstStyle>
            <a:lvl1pPr>
              <a:lnSpc>
                <a:spcPct val="120000"/>
              </a:lnSpc>
              <a:spcBef>
                <a:spcPts val="0"/>
              </a:spcBef>
              <a:defRPr sz="1599" b="0" i="0">
                <a:solidFill>
                  <a:schemeClr val="tx1"/>
                </a:solidFill>
                <a:latin typeface="IBM Plex Sans" panose="020B0503050203000203" pitchFamily="34" charset="0"/>
              </a:defRPr>
            </a:lvl1pPr>
            <a:lvl2pPr marL="146136" indent="-146136">
              <a:lnSpc>
                <a:spcPct val="120000"/>
              </a:lnSpc>
              <a:spcBef>
                <a:spcPts val="0"/>
              </a:spcBef>
              <a:defRPr sz="1599" b="0" i="0">
                <a:solidFill>
                  <a:schemeClr val="tx1"/>
                </a:solidFill>
                <a:latin typeface="IBM Plex Sans" panose="020B0503050203000203" pitchFamily="34" charset="0"/>
              </a:defRPr>
            </a:lvl2pPr>
            <a:lvl3pPr marL="292281" indent="-146136">
              <a:lnSpc>
                <a:spcPct val="120000"/>
              </a:lnSpc>
              <a:spcBef>
                <a:spcPts val="0"/>
              </a:spcBef>
              <a:defRPr sz="1599" b="0" i="0">
                <a:solidFill>
                  <a:schemeClr val="tx1"/>
                </a:solidFill>
                <a:latin typeface="IBM Plex Sans" panose="020B0503050203000203" pitchFamily="34" charset="0"/>
              </a:defRPr>
            </a:lvl3pPr>
            <a:lvl4pPr marL="438417" indent="-146136">
              <a:lnSpc>
                <a:spcPct val="120000"/>
              </a:lnSpc>
              <a:spcBef>
                <a:spcPts val="0"/>
              </a:spcBef>
              <a:defRPr sz="1599" b="0" i="0">
                <a:solidFill>
                  <a:schemeClr val="tx1"/>
                </a:solidFill>
                <a:latin typeface="IBM Plex Sans" panose="020B0503050203000203" pitchFamily="34" charset="0"/>
              </a:defRPr>
            </a:lvl4pPr>
            <a:lvl5pPr>
              <a:lnSpc>
                <a:spcPct val="120000"/>
              </a:lnSpc>
              <a:spcBef>
                <a:spcPts val="0"/>
              </a:spcBef>
              <a:defRPr sz="15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30" y="12804237"/>
            <a:ext cx="4956176"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77281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6" y="402339"/>
            <a:ext cx="4949826" cy="5335587"/>
          </a:xfrm>
        </p:spPr>
        <p:txBody>
          <a:bodyPr/>
          <a:lstStyle>
            <a:lvl1pPr>
              <a:lnSpc>
                <a:spcPct val="100000"/>
              </a:lnSpc>
              <a:defRPr sz="8589">
                <a:solidFill>
                  <a:schemeClr val="accent1"/>
                </a:solidFill>
              </a:defRPr>
            </a:lvl1pPr>
          </a:lstStyle>
          <a:p>
            <a:r>
              <a:rPr lang="en-US"/>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9"/>
            <a:ext cx="11049001" cy="5335587"/>
          </a:xfrm>
        </p:spPr>
        <p:txBody>
          <a:bodyPr/>
          <a:lstStyle>
            <a:lvl1pPr>
              <a:lnSpc>
                <a:spcPct val="100000"/>
              </a:lnSpc>
              <a:spcBef>
                <a:spcPts val="0"/>
              </a:spcBef>
              <a:defRPr sz="8589">
                <a:solidFill>
                  <a:schemeClr val="tx1"/>
                </a:solidFill>
              </a:defRPr>
            </a:lvl1pPr>
            <a:lvl2pPr marL="785497" indent="-785497">
              <a:lnSpc>
                <a:spcPct val="100000"/>
              </a:lnSpc>
              <a:spcBef>
                <a:spcPts val="0"/>
              </a:spcBef>
              <a:defRPr sz="8589">
                <a:solidFill>
                  <a:schemeClr val="tx1"/>
                </a:solidFill>
              </a:defRPr>
            </a:lvl2pPr>
            <a:lvl3pPr marL="1497929" indent="-785497">
              <a:lnSpc>
                <a:spcPct val="100000"/>
              </a:lnSpc>
              <a:spcBef>
                <a:spcPts val="0"/>
              </a:spcBef>
              <a:defRPr sz="8589">
                <a:solidFill>
                  <a:schemeClr val="tx1"/>
                </a:solidFill>
              </a:defRPr>
            </a:lvl3pPr>
            <a:lvl4pPr marL="2283428" indent="-785497">
              <a:lnSpc>
                <a:spcPct val="100000"/>
              </a:lnSpc>
              <a:spcBef>
                <a:spcPts val="0"/>
              </a:spcBef>
              <a:defRPr sz="8589">
                <a:solidFill>
                  <a:schemeClr val="tx1"/>
                </a:solidFill>
              </a:defRPr>
            </a:lvl4pPr>
            <a:lvl5pPr>
              <a:lnSpc>
                <a:spcPct val="100000"/>
              </a:lnSpc>
              <a:spcBef>
                <a:spcPts val="0"/>
              </a:spcBef>
              <a:defRPr sz="858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6" y="6096001"/>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6" y="6477000"/>
            <a:ext cx="4949826" cy="5334001"/>
          </a:xfrm>
        </p:spPr>
        <p:txBody>
          <a:bodyPr/>
          <a:lstStyle>
            <a:lvl1pPr>
              <a:lnSpc>
                <a:spcPct val="100000"/>
              </a:lnSpc>
              <a:defRPr sz="8589">
                <a:solidFill>
                  <a:schemeClr val="accent1"/>
                </a:solidFill>
              </a:defRPr>
            </a:lvl1pPr>
            <a:lvl2pPr>
              <a:lnSpc>
                <a:spcPct val="100000"/>
              </a:lnSpc>
              <a:defRPr sz="8589">
                <a:solidFill>
                  <a:schemeClr val="accent1"/>
                </a:solidFill>
              </a:defRPr>
            </a:lvl2pPr>
            <a:lvl3pPr>
              <a:lnSpc>
                <a:spcPct val="100000"/>
              </a:lnSpc>
              <a:defRPr sz="8589">
                <a:solidFill>
                  <a:schemeClr val="accent1"/>
                </a:solidFill>
              </a:defRPr>
            </a:lvl3pPr>
            <a:lvl4pPr>
              <a:lnSpc>
                <a:spcPct val="100000"/>
              </a:lnSpc>
              <a:defRPr sz="8589">
                <a:solidFill>
                  <a:schemeClr val="accent1"/>
                </a:solidFill>
              </a:defRPr>
            </a:lvl4pPr>
            <a:lvl5pPr>
              <a:lnSpc>
                <a:spcPct val="100000"/>
              </a:lnSpc>
              <a:defRPr sz="8589">
                <a:solidFill>
                  <a:schemeClr val="accent1"/>
                </a:solidFill>
              </a:defRPr>
            </a:lvl5pPr>
          </a:lstStyle>
          <a:p>
            <a:pPr lvl="0"/>
            <a:r>
              <a:rPr lang="en-US"/>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1" cy="5334001"/>
          </a:xfrm>
        </p:spPr>
        <p:txBody>
          <a:bodyPr/>
          <a:lstStyle>
            <a:lvl1pPr>
              <a:lnSpc>
                <a:spcPct val="100000"/>
              </a:lnSpc>
              <a:spcBef>
                <a:spcPts val="0"/>
              </a:spcBef>
              <a:defRPr sz="8589">
                <a:solidFill>
                  <a:schemeClr val="tx1"/>
                </a:solidFill>
              </a:defRPr>
            </a:lvl1pPr>
            <a:lvl2pPr marL="785497" indent="-785497">
              <a:lnSpc>
                <a:spcPct val="100000"/>
              </a:lnSpc>
              <a:spcBef>
                <a:spcPts val="0"/>
              </a:spcBef>
              <a:defRPr sz="8589">
                <a:solidFill>
                  <a:schemeClr val="tx1"/>
                </a:solidFill>
              </a:defRPr>
            </a:lvl2pPr>
            <a:lvl3pPr marL="1497929" indent="-785497">
              <a:lnSpc>
                <a:spcPct val="100000"/>
              </a:lnSpc>
              <a:spcBef>
                <a:spcPts val="0"/>
              </a:spcBef>
              <a:defRPr sz="8589">
                <a:solidFill>
                  <a:schemeClr val="tx1"/>
                </a:solidFill>
              </a:defRPr>
            </a:lvl3pPr>
            <a:lvl4pPr marL="2283428" indent="-785497">
              <a:lnSpc>
                <a:spcPct val="100000"/>
              </a:lnSpc>
              <a:spcBef>
                <a:spcPts val="0"/>
              </a:spcBef>
              <a:defRPr sz="8589">
                <a:solidFill>
                  <a:schemeClr val="tx1"/>
                </a:solidFill>
              </a:defRPr>
            </a:lvl4pPr>
            <a:lvl5pPr>
              <a:lnSpc>
                <a:spcPct val="100000"/>
              </a:lnSpc>
              <a:spcBef>
                <a:spcPts val="0"/>
              </a:spcBef>
              <a:defRPr sz="858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30" y="12804237"/>
            <a:ext cx="4956176"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1184707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576074"/>
            <a:ext cx="4949826" cy="2859088"/>
          </a:xfrm>
        </p:spPr>
        <p:txBody>
          <a:bodyPr/>
          <a:lstStyle>
            <a:lvl1pPr>
              <a:lnSpc>
                <a:spcPct val="110000"/>
              </a:lnSpc>
              <a:defRPr sz="3599">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2"/>
            <a:ext cx="4951413" cy="2859088"/>
          </a:xfrm>
        </p:spPr>
        <p:txBody>
          <a:bodyPr/>
          <a:lstStyle>
            <a:lvl1pPr>
              <a:lnSpc>
                <a:spcPct val="90000"/>
              </a:lnSpc>
              <a:defRPr sz="12988">
                <a:solidFill>
                  <a:schemeClr val="accent1"/>
                </a:solidFill>
              </a:defRPr>
            </a:lvl1pPr>
            <a:lvl2pPr marL="0" indent="0">
              <a:buNone/>
              <a:defRPr/>
            </a:lvl2pPr>
          </a:lstStyle>
          <a:p>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499" y="576074"/>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1"/>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8"/>
            <a:ext cx="4951413" cy="2857507"/>
          </a:xfrm>
        </p:spPr>
        <p:txBody>
          <a:bodyPr/>
          <a:lstStyle>
            <a:lvl1pPr>
              <a:lnSpc>
                <a:spcPct val="90000"/>
              </a:lnSpc>
              <a:defRPr sz="12988">
                <a:solidFill>
                  <a:schemeClr val="accent1"/>
                </a:solidFill>
              </a:defRPr>
            </a:lvl1pPr>
          </a:lstStyle>
          <a:p>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4381502"/>
            <a:ext cx="7620000" cy="2857499"/>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12" y="8403342"/>
            <a:ext cx="4951410" cy="2857507"/>
          </a:xfrm>
        </p:spPr>
        <p:txBody>
          <a:bodyPr/>
          <a:lstStyle>
            <a:lvl1pPr>
              <a:lnSpc>
                <a:spcPct val="90000"/>
              </a:lnSpc>
              <a:defRPr sz="12988">
                <a:solidFill>
                  <a:schemeClr val="accent1"/>
                </a:solidFill>
              </a:defRPr>
            </a:lvl1pPr>
          </a:lstStyle>
          <a:p>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499" y="8572501"/>
            <a:ext cx="7620000" cy="2857499"/>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2999"/>
          </a:xfrm>
        </p:spPr>
        <p:txBody>
          <a:bodyPr anchor="b"/>
          <a:lstStyle>
            <a:lvl1pPr>
              <a:lnSpc>
                <a:spcPct val="120000"/>
              </a:lnSpc>
              <a:spcBef>
                <a:spcPts val="0"/>
              </a:spcBef>
              <a:defRPr sz="1599" b="0" i="0">
                <a:solidFill>
                  <a:schemeClr val="tx1"/>
                </a:solidFill>
                <a:latin typeface="IBM Plex Sans" panose="020B0503050203000203" pitchFamily="34" charset="0"/>
              </a:defRPr>
            </a:lvl1pPr>
            <a:lvl2pPr>
              <a:lnSpc>
                <a:spcPct val="120000"/>
              </a:lnSpc>
              <a:spcBef>
                <a:spcPts val="0"/>
              </a:spcBef>
              <a:defRPr sz="1599" b="0" i="0">
                <a:solidFill>
                  <a:schemeClr val="tx1"/>
                </a:solidFill>
                <a:latin typeface="IBM Plex Sans" panose="020B0503050203000203" pitchFamily="34" charset="0"/>
              </a:defRPr>
            </a:lvl2pPr>
            <a:lvl3pPr>
              <a:lnSpc>
                <a:spcPct val="120000"/>
              </a:lnSpc>
              <a:spcBef>
                <a:spcPts val="0"/>
              </a:spcBef>
              <a:defRPr sz="1599" b="0" i="0">
                <a:solidFill>
                  <a:schemeClr val="tx1"/>
                </a:solidFill>
                <a:latin typeface="IBM Plex Sans" panose="020B0503050203000203" pitchFamily="34" charset="0"/>
              </a:defRPr>
            </a:lvl3pPr>
            <a:lvl4pPr>
              <a:lnSpc>
                <a:spcPct val="120000"/>
              </a:lnSpc>
              <a:spcBef>
                <a:spcPts val="0"/>
              </a:spcBef>
              <a:defRPr sz="1599" b="0" i="0">
                <a:solidFill>
                  <a:schemeClr val="tx1"/>
                </a:solidFill>
                <a:latin typeface="IBM Plex Sans" panose="020B0503050203000203" pitchFamily="34" charset="0"/>
              </a:defRPr>
            </a:lvl4pPr>
            <a:lvl5pPr>
              <a:lnSpc>
                <a:spcPct val="120000"/>
              </a:lnSpc>
              <a:spcBef>
                <a:spcPts val="0"/>
              </a:spcBef>
              <a:defRPr sz="1599"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30" y="12804237"/>
            <a:ext cx="4956176"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2806683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80" y="3429000"/>
            <a:ext cx="4956176"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30" y="12804237"/>
            <a:ext cx="4956176"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234076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8" y="576073"/>
            <a:ext cx="4956176" cy="1525588"/>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8" y="3429000"/>
            <a:ext cx="4951413"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5999"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Straight Connector 20" descr="Vertical column divider ">
            <a:extLst>
              <a:ext uri="{FF2B5EF4-FFF2-40B4-BE49-F238E27FC236}">
                <a16:creationId xmlns:a16="http://schemas.microsoft.com/office/drawing/2014/main" id="{CDB8CB8D-C4DB-E357-4948-59CD6A18A9DC}"/>
              </a:ext>
            </a:extLst>
          </p:cNvPr>
          <p:cNvCxnSpPr/>
          <p:nvPr userDrawn="1"/>
        </p:nvCxnSpPr>
        <p:spPr bwMode="auto">
          <a:xfrm>
            <a:off x="12188952" y="3429001"/>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descr="Vertical column divider ">
            <a:extLst>
              <a:ext uri="{FF2B5EF4-FFF2-40B4-BE49-F238E27FC236}">
                <a16:creationId xmlns:a16="http://schemas.microsoft.com/office/drawing/2014/main" id="{8B5887E5-28C4-AA99-EBD5-E34B88F46F25}"/>
              </a:ext>
            </a:extLst>
          </p:cNvPr>
          <p:cNvCxnSpPr/>
          <p:nvPr userDrawn="1"/>
        </p:nvCxnSpPr>
        <p:spPr bwMode="auto">
          <a:xfrm>
            <a:off x="18288002" y="3429001"/>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30" y="12804237"/>
            <a:ext cx="4956176"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962975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5999"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8" y="576073"/>
            <a:ext cx="4956176"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76073"/>
            <a:ext cx="4953002"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3"/>
            <a:ext cx="4959350"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30" y="12804237"/>
            <a:ext cx="4956176"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84429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4" y="576074"/>
            <a:ext cx="4949826" cy="2097089"/>
          </a:xfrm>
        </p:spPr>
        <p:txBody>
          <a:bodyPr/>
          <a:lstStyle>
            <a:lvl1pPr>
              <a:lnSpc>
                <a:spcPct val="110000"/>
              </a:lnSpc>
              <a:defRPr sz="23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80" y="3429001"/>
            <a:ext cx="4956176" cy="4000501"/>
          </a:xfrm>
        </p:spPr>
        <p:txBody>
          <a:bodyPr/>
          <a:lstStyle>
            <a:lvl1pPr>
              <a:lnSpc>
                <a:spcPct val="100000"/>
              </a:lnSpc>
              <a:spcBef>
                <a:spcPts val="0"/>
              </a:spcBef>
              <a:defRPr sz="3599">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5999"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3"/>
            <a:ext cx="1216153" cy="1216153"/>
          </a:xfrm>
        </p:spPr>
        <p:txBody>
          <a:bodyPr anchor="ctr"/>
          <a:lstStyle>
            <a:lvl1pPr algn="ctr">
              <a:defRPr sz="1599">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9" y="576073"/>
            <a:ext cx="1216153" cy="1216153"/>
          </a:xfrm>
        </p:spPr>
        <p:txBody>
          <a:bodyPr anchor="ctr"/>
          <a:lstStyle>
            <a:lvl1pPr algn="ctr">
              <a:defRPr sz="1599">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3" y="3429000"/>
            <a:ext cx="4942121" cy="85725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6" y="576073"/>
            <a:ext cx="1216153" cy="1216153"/>
          </a:xfrm>
        </p:spPr>
        <p:txBody>
          <a:bodyPr anchor="ctr"/>
          <a:lstStyle>
            <a:lvl1pPr algn="ctr">
              <a:defRPr sz="1599">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10" y="3429000"/>
            <a:ext cx="4953000" cy="85725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79335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ictograms, 6 item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5CA50B6-671E-953F-D715-5F31CF9D8E8C}"/>
              </a:ext>
            </a:extLst>
          </p:cNvPr>
          <p:cNvCxnSpPr>
            <a:cxnSpLocks/>
          </p:cNvCxnSpPr>
          <p:nvPr userDrawn="1"/>
        </p:nvCxnSpPr>
        <p:spPr bwMode="auto">
          <a:xfrm>
            <a:off x="568325" y="6286716"/>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E71A181-117D-E38D-D96B-5F09AE6C2D8A}"/>
              </a:ext>
            </a:extLst>
          </p:cNvPr>
          <p:cNvCxnSpPr>
            <a:cxnSpLocks/>
          </p:cNvCxnSpPr>
          <p:nvPr userDrawn="1"/>
        </p:nvCxnSpPr>
        <p:spPr bwMode="auto">
          <a:xfrm>
            <a:off x="6096000" y="6286716"/>
            <a:ext cx="0" cy="567973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D7569E8-33F0-2927-457E-FFB6E90A4978}"/>
              </a:ext>
            </a:extLst>
          </p:cNvPr>
          <p:cNvCxnSpPr>
            <a:cxnSpLocks/>
          </p:cNvCxnSpPr>
          <p:nvPr userDrawn="1"/>
        </p:nvCxnSpPr>
        <p:spPr bwMode="auto">
          <a:xfrm>
            <a:off x="12188952" y="583752"/>
            <a:ext cx="0" cy="1140592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08D2F3D-0843-CCA0-431C-15C29EDEB951}"/>
              </a:ext>
            </a:extLst>
          </p:cNvPr>
          <p:cNvCxnSpPr>
            <a:cxnSpLocks/>
          </p:cNvCxnSpPr>
          <p:nvPr userDrawn="1"/>
        </p:nvCxnSpPr>
        <p:spPr bwMode="auto">
          <a:xfrm>
            <a:off x="18288000" y="577850"/>
            <a:ext cx="0" cy="1136274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17" name="Title 1">
            <a:extLst>
              <a:ext uri="{FF2B5EF4-FFF2-40B4-BE49-F238E27FC236}">
                <a16:creationId xmlns:a16="http://schemas.microsoft.com/office/drawing/2014/main" id="{5C433850-C77D-7722-6C93-E8FC8E47DCA9}"/>
              </a:ext>
            </a:extLst>
          </p:cNvPr>
          <p:cNvSpPr>
            <a:spLocks noGrp="1"/>
          </p:cNvSpPr>
          <p:nvPr>
            <p:ph type="title"/>
          </p:nvPr>
        </p:nvSpPr>
        <p:spPr>
          <a:xfrm>
            <a:off x="537972" y="396575"/>
            <a:ext cx="11050589" cy="3032426"/>
          </a:xfrm>
        </p:spPr>
        <p:txBody>
          <a:bodyPr rIns="457200"/>
          <a:lstStyle>
            <a:lvl1pPr>
              <a:lnSpc>
                <a:spcPct val="100000"/>
              </a:lnSpc>
              <a:defRPr>
                <a:solidFill>
                  <a:schemeClr val="tx2"/>
                </a:solidFill>
              </a:defRPr>
            </a:lvl1pPr>
          </a:lstStyle>
          <a:p>
            <a:r>
              <a:rPr lang="en-US"/>
              <a:t>Click to edit Master title style</a:t>
            </a:r>
          </a:p>
        </p:txBody>
      </p:sp>
      <p:sp>
        <p:nvSpPr>
          <p:cNvPr id="10" name="Text Placeholder 4">
            <a:extLst>
              <a:ext uri="{FF2B5EF4-FFF2-40B4-BE49-F238E27FC236}">
                <a16:creationId xmlns:a16="http://schemas.microsoft.com/office/drawing/2014/main" id="{6988CA66-514D-2E7F-1BD4-92DF3C0CAC62}"/>
              </a:ext>
            </a:extLst>
          </p:cNvPr>
          <p:cNvSpPr>
            <a:spLocks noGrp="1"/>
          </p:cNvSpPr>
          <p:nvPr>
            <p:ph type="body" sz="quarter" idx="11"/>
          </p:nvPr>
        </p:nvSpPr>
        <p:spPr>
          <a:xfrm>
            <a:off x="12737911" y="2478023"/>
            <a:ext cx="4952999" cy="3252745"/>
          </a:xfrm>
        </p:spPr>
        <p:txBody>
          <a:bodyPr/>
          <a:lstStyle>
            <a:lvl1pPr>
              <a:lnSpc>
                <a:spcPct val="110000"/>
              </a:lnSpc>
              <a:spcBef>
                <a:spcPts val="0"/>
              </a:spcBef>
              <a:defRPr sz="3600">
                <a:solidFill>
                  <a:schemeClr val="tx1"/>
                </a:solidFill>
              </a:defRPr>
            </a:lvl1pPr>
            <a:lvl2pPr marL="402336" indent="-402336">
              <a:lnSpc>
                <a:spcPct val="110000"/>
              </a:lnSpc>
              <a:spcBef>
                <a:spcPts val="0"/>
              </a:spcBef>
              <a:defRPr sz="3600">
                <a:solidFill>
                  <a:schemeClr val="tx1"/>
                </a:solidFill>
              </a:defRPr>
            </a:lvl2pPr>
            <a:lvl3pPr marL="804672" indent="-402336">
              <a:lnSpc>
                <a:spcPct val="110000"/>
              </a:lnSpc>
              <a:spcBef>
                <a:spcPts val="0"/>
              </a:spcBef>
              <a:defRPr sz="3600">
                <a:solidFill>
                  <a:schemeClr val="tx1"/>
                </a:solidFill>
              </a:defRPr>
            </a:lvl3pPr>
            <a:lvl4pPr marL="1115568" indent="-402336">
              <a:lnSpc>
                <a:spcPct val="11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2">
            <a:extLst>
              <a:ext uri="{FF2B5EF4-FFF2-40B4-BE49-F238E27FC236}">
                <a16:creationId xmlns:a16="http://schemas.microsoft.com/office/drawing/2014/main" id="{E70D622C-89B3-2863-7C99-3085C9A592A4}"/>
              </a:ext>
            </a:extLst>
          </p:cNvPr>
          <p:cNvSpPr>
            <a:spLocks noGrp="1"/>
          </p:cNvSpPr>
          <p:nvPr>
            <p:ph type="pic" sz="quarter" idx="15" hasCustomPrompt="1"/>
          </p:nvPr>
        </p:nvSpPr>
        <p:spPr>
          <a:xfrm>
            <a:off x="12737911" y="576072"/>
            <a:ext cx="1216152" cy="1216152"/>
          </a:xfrm>
        </p:spPr>
        <p:txBody>
          <a:bodyPr anchor="ctr"/>
          <a:lstStyle>
            <a:lvl1pPr algn="ctr">
              <a:defRPr sz="1600"/>
            </a:lvl1pPr>
          </a:lstStyle>
          <a:p>
            <a:r>
              <a:rPr lang="en-US"/>
              <a:t>Pictogram</a:t>
            </a:r>
          </a:p>
        </p:txBody>
      </p:sp>
      <p:sp>
        <p:nvSpPr>
          <p:cNvPr id="18" name="Text Placeholder 4">
            <a:extLst>
              <a:ext uri="{FF2B5EF4-FFF2-40B4-BE49-F238E27FC236}">
                <a16:creationId xmlns:a16="http://schemas.microsoft.com/office/drawing/2014/main" id="{4AEA1519-7C3A-C0B5-EC85-1F164DCBB1EE}"/>
              </a:ext>
            </a:extLst>
          </p:cNvPr>
          <p:cNvSpPr>
            <a:spLocks noGrp="1"/>
          </p:cNvSpPr>
          <p:nvPr>
            <p:ph type="body" sz="quarter" idx="22"/>
          </p:nvPr>
        </p:nvSpPr>
        <p:spPr>
          <a:xfrm>
            <a:off x="18851564" y="2478023"/>
            <a:ext cx="4952999" cy="3252745"/>
          </a:xfrm>
        </p:spPr>
        <p:txBody>
          <a:bodyPr/>
          <a:lstStyle>
            <a:lvl1pPr>
              <a:lnSpc>
                <a:spcPct val="110000"/>
              </a:lnSpc>
              <a:spcBef>
                <a:spcPts val="0"/>
              </a:spcBef>
              <a:defRPr sz="3600">
                <a:solidFill>
                  <a:schemeClr val="tx1"/>
                </a:solidFill>
              </a:defRPr>
            </a:lvl1pPr>
            <a:lvl2pPr marL="402336" indent="-402336">
              <a:lnSpc>
                <a:spcPct val="110000"/>
              </a:lnSpc>
              <a:spcBef>
                <a:spcPts val="0"/>
              </a:spcBef>
              <a:defRPr sz="3600">
                <a:solidFill>
                  <a:schemeClr val="tx1"/>
                </a:solidFill>
              </a:defRPr>
            </a:lvl2pPr>
            <a:lvl3pPr marL="804672" indent="-402336">
              <a:lnSpc>
                <a:spcPct val="110000"/>
              </a:lnSpc>
              <a:spcBef>
                <a:spcPts val="0"/>
              </a:spcBef>
              <a:defRPr sz="3600">
                <a:solidFill>
                  <a:schemeClr val="tx1"/>
                </a:solidFill>
              </a:defRPr>
            </a:lvl3pPr>
            <a:lvl4pPr marL="1115568" indent="-402336">
              <a:lnSpc>
                <a:spcPct val="11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2">
            <a:extLst>
              <a:ext uri="{FF2B5EF4-FFF2-40B4-BE49-F238E27FC236}">
                <a16:creationId xmlns:a16="http://schemas.microsoft.com/office/drawing/2014/main" id="{FD1B8CC3-58FD-8DCD-BDD6-E62A5D5DBC23}"/>
              </a:ext>
            </a:extLst>
          </p:cNvPr>
          <p:cNvSpPr>
            <a:spLocks noGrp="1"/>
          </p:cNvSpPr>
          <p:nvPr>
            <p:ph type="pic" sz="quarter" idx="23" hasCustomPrompt="1"/>
          </p:nvPr>
        </p:nvSpPr>
        <p:spPr>
          <a:xfrm>
            <a:off x="18851564" y="576072"/>
            <a:ext cx="1216152" cy="1216152"/>
          </a:xfrm>
        </p:spPr>
        <p:txBody>
          <a:bodyPr anchor="ctr"/>
          <a:lstStyle>
            <a:lvl1pPr algn="ctr">
              <a:defRPr sz="1600"/>
            </a:lvl1pPr>
          </a:lstStyle>
          <a:p>
            <a:r>
              <a:rPr lang="en-US"/>
              <a:t>Pictogram</a:t>
            </a:r>
          </a:p>
        </p:txBody>
      </p:sp>
      <p:sp>
        <p:nvSpPr>
          <p:cNvPr id="20" name="Text Placeholder 4">
            <a:extLst>
              <a:ext uri="{FF2B5EF4-FFF2-40B4-BE49-F238E27FC236}">
                <a16:creationId xmlns:a16="http://schemas.microsoft.com/office/drawing/2014/main" id="{9BE2A62D-EE41-8456-8F8E-593D0972F7DA}"/>
              </a:ext>
            </a:extLst>
          </p:cNvPr>
          <p:cNvSpPr>
            <a:spLocks noGrp="1"/>
          </p:cNvSpPr>
          <p:nvPr>
            <p:ph type="body" sz="quarter" idx="24"/>
          </p:nvPr>
        </p:nvSpPr>
        <p:spPr>
          <a:xfrm>
            <a:off x="12737911" y="8687859"/>
            <a:ext cx="4952999" cy="3252745"/>
          </a:xfrm>
        </p:spPr>
        <p:txBody>
          <a:bodyPr/>
          <a:lstStyle>
            <a:lvl1pPr>
              <a:lnSpc>
                <a:spcPct val="110000"/>
              </a:lnSpc>
              <a:spcBef>
                <a:spcPts val="0"/>
              </a:spcBef>
              <a:defRPr sz="3600">
                <a:solidFill>
                  <a:schemeClr val="tx1"/>
                </a:solidFill>
              </a:defRPr>
            </a:lvl1pPr>
            <a:lvl2pPr marL="402336" indent="-402336">
              <a:lnSpc>
                <a:spcPct val="110000"/>
              </a:lnSpc>
              <a:spcBef>
                <a:spcPts val="0"/>
              </a:spcBef>
              <a:defRPr sz="3600">
                <a:solidFill>
                  <a:schemeClr val="tx1"/>
                </a:solidFill>
              </a:defRPr>
            </a:lvl2pPr>
            <a:lvl3pPr marL="804672" indent="-402336">
              <a:lnSpc>
                <a:spcPct val="110000"/>
              </a:lnSpc>
              <a:spcBef>
                <a:spcPts val="0"/>
              </a:spcBef>
              <a:defRPr sz="3600">
                <a:solidFill>
                  <a:schemeClr val="tx1"/>
                </a:solidFill>
              </a:defRPr>
            </a:lvl3pPr>
            <a:lvl4pPr marL="1115568" indent="-402336">
              <a:lnSpc>
                <a:spcPct val="11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2">
            <a:extLst>
              <a:ext uri="{FF2B5EF4-FFF2-40B4-BE49-F238E27FC236}">
                <a16:creationId xmlns:a16="http://schemas.microsoft.com/office/drawing/2014/main" id="{7D430C99-4D84-A798-4D9F-8E20E26817D9}"/>
              </a:ext>
            </a:extLst>
          </p:cNvPr>
          <p:cNvSpPr>
            <a:spLocks noGrp="1"/>
          </p:cNvSpPr>
          <p:nvPr>
            <p:ph type="pic" sz="quarter" idx="25" hasCustomPrompt="1"/>
          </p:nvPr>
        </p:nvSpPr>
        <p:spPr>
          <a:xfrm>
            <a:off x="12737911" y="6785908"/>
            <a:ext cx="1216152" cy="1216152"/>
          </a:xfrm>
        </p:spPr>
        <p:txBody>
          <a:bodyPr anchor="ctr"/>
          <a:lstStyle>
            <a:lvl1pPr algn="ctr">
              <a:defRPr sz="1600"/>
            </a:lvl1pPr>
          </a:lstStyle>
          <a:p>
            <a:r>
              <a:rPr lang="en-US"/>
              <a:t>Pictogram</a:t>
            </a:r>
          </a:p>
        </p:txBody>
      </p:sp>
      <p:sp>
        <p:nvSpPr>
          <p:cNvPr id="22" name="Text Placeholder 4">
            <a:extLst>
              <a:ext uri="{FF2B5EF4-FFF2-40B4-BE49-F238E27FC236}">
                <a16:creationId xmlns:a16="http://schemas.microsoft.com/office/drawing/2014/main" id="{3E91CAE2-40F2-60D7-69AC-2C6398FA4110}"/>
              </a:ext>
            </a:extLst>
          </p:cNvPr>
          <p:cNvSpPr>
            <a:spLocks noGrp="1"/>
          </p:cNvSpPr>
          <p:nvPr>
            <p:ph type="body" sz="quarter" idx="26"/>
          </p:nvPr>
        </p:nvSpPr>
        <p:spPr>
          <a:xfrm>
            <a:off x="18851564" y="8687859"/>
            <a:ext cx="4952999" cy="3252745"/>
          </a:xfrm>
        </p:spPr>
        <p:txBody>
          <a:bodyPr/>
          <a:lstStyle>
            <a:lvl1pPr>
              <a:lnSpc>
                <a:spcPct val="110000"/>
              </a:lnSpc>
              <a:spcBef>
                <a:spcPts val="0"/>
              </a:spcBef>
              <a:defRPr sz="3600">
                <a:solidFill>
                  <a:schemeClr val="tx1"/>
                </a:solidFill>
              </a:defRPr>
            </a:lvl1pPr>
            <a:lvl2pPr marL="402336" indent="-402336">
              <a:lnSpc>
                <a:spcPct val="110000"/>
              </a:lnSpc>
              <a:spcBef>
                <a:spcPts val="0"/>
              </a:spcBef>
              <a:defRPr sz="3600">
                <a:solidFill>
                  <a:schemeClr val="tx1"/>
                </a:solidFill>
              </a:defRPr>
            </a:lvl2pPr>
            <a:lvl3pPr marL="804672" indent="-402336">
              <a:lnSpc>
                <a:spcPct val="110000"/>
              </a:lnSpc>
              <a:spcBef>
                <a:spcPts val="0"/>
              </a:spcBef>
              <a:defRPr sz="3600">
                <a:solidFill>
                  <a:schemeClr val="tx1"/>
                </a:solidFill>
              </a:defRPr>
            </a:lvl3pPr>
            <a:lvl4pPr marL="1115568" indent="-402336">
              <a:lnSpc>
                <a:spcPct val="110000"/>
              </a:lnSpc>
              <a:spcBef>
                <a:spcPts val="0"/>
              </a:spcBef>
              <a:defRPr sz="36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12">
            <a:extLst>
              <a:ext uri="{FF2B5EF4-FFF2-40B4-BE49-F238E27FC236}">
                <a16:creationId xmlns:a16="http://schemas.microsoft.com/office/drawing/2014/main" id="{E40EAA70-7D31-B59B-88DC-CBFA9E01AE99}"/>
              </a:ext>
            </a:extLst>
          </p:cNvPr>
          <p:cNvSpPr>
            <a:spLocks noGrp="1"/>
          </p:cNvSpPr>
          <p:nvPr>
            <p:ph type="pic" sz="quarter" idx="27" hasCustomPrompt="1"/>
          </p:nvPr>
        </p:nvSpPr>
        <p:spPr>
          <a:xfrm>
            <a:off x="18851564" y="6785908"/>
            <a:ext cx="1216152" cy="1216152"/>
          </a:xfrm>
        </p:spPr>
        <p:txBody>
          <a:bodyPr anchor="ctr"/>
          <a:lstStyle>
            <a:lvl1pPr algn="ctr">
              <a:defRPr sz="1600"/>
            </a:lvl1pPr>
          </a:lstStyle>
          <a:p>
            <a:r>
              <a:rPr lang="en-US"/>
              <a:t>Pictogram</a:t>
            </a:r>
          </a:p>
        </p:txBody>
      </p:sp>
      <p:sp>
        <p:nvSpPr>
          <p:cNvPr id="24" name="Text Placeholder 10">
            <a:extLst>
              <a:ext uri="{FF2B5EF4-FFF2-40B4-BE49-F238E27FC236}">
                <a16:creationId xmlns:a16="http://schemas.microsoft.com/office/drawing/2014/main" id="{8C07212A-8B97-6593-5714-26AB990D7535}"/>
              </a:ext>
            </a:extLst>
          </p:cNvPr>
          <p:cNvSpPr>
            <a:spLocks noGrp="1"/>
          </p:cNvSpPr>
          <p:nvPr>
            <p:ph type="body" sz="quarter" idx="28"/>
          </p:nvPr>
        </p:nvSpPr>
        <p:spPr>
          <a:xfrm>
            <a:off x="576072" y="8688041"/>
            <a:ext cx="4949825" cy="3252552"/>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10">
            <a:extLst>
              <a:ext uri="{FF2B5EF4-FFF2-40B4-BE49-F238E27FC236}">
                <a16:creationId xmlns:a16="http://schemas.microsoft.com/office/drawing/2014/main" id="{C0BC29DE-57B9-0A75-BFEA-0C952625F4C6}"/>
              </a:ext>
            </a:extLst>
          </p:cNvPr>
          <p:cNvSpPr>
            <a:spLocks noGrp="1"/>
          </p:cNvSpPr>
          <p:nvPr>
            <p:ph type="body" sz="quarter" idx="12"/>
          </p:nvPr>
        </p:nvSpPr>
        <p:spPr>
          <a:xfrm>
            <a:off x="6669591" y="8688041"/>
            <a:ext cx="4949825" cy="3252552"/>
          </a:xfrm>
        </p:spPr>
        <p:txBody>
          <a:bodyPr/>
          <a:lstStyle>
            <a:lvl1pPr>
              <a:spcBef>
                <a:spcPts val="0"/>
              </a:spcBef>
              <a:defRPr sz="3600">
                <a:solidFill>
                  <a:schemeClr val="tx1"/>
                </a:solidFill>
              </a:defRPr>
            </a:lvl1pPr>
            <a:lvl2pPr marL="256032" indent="-256032">
              <a:spcBef>
                <a:spcPts val="0"/>
              </a:spcBef>
              <a:defRPr sz="3600">
                <a:solidFill>
                  <a:schemeClr val="tx1"/>
                </a:solidFill>
              </a:defRPr>
            </a:lvl2pPr>
            <a:lvl3pPr marL="512064" indent="-256032">
              <a:spcBef>
                <a:spcPts val="0"/>
              </a:spcBef>
              <a:defRPr sz="3600">
                <a:solidFill>
                  <a:schemeClr val="tx1"/>
                </a:solidFill>
              </a:defRPr>
            </a:lvl3pPr>
            <a:lvl4pPr marL="768096" indent="-256032">
              <a:spcBef>
                <a:spcPts val="0"/>
              </a:spcBef>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Picture Placeholder 12">
            <a:extLst>
              <a:ext uri="{FF2B5EF4-FFF2-40B4-BE49-F238E27FC236}">
                <a16:creationId xmlns:a16="http://schemas.microsoft.com/office/drawing/2014/main" id="{233F6872-B424-BD61-A41F-831F1D82DA5A}"/>
              </a:ext>
            </a:extLst>
          </p:cNvPr>
          <p:cNvSpPr>
            <a:spLocks noGrp="1"/>
          </p:cNvSpPr>
          <p:nvPr>
            <p:ph type="pic" sz="quarter" idx="17" hasCustomPrompt="1"/>
          </p:nvPr>
        </p:nvSpPr>
        <p:spPr>
          <a:xfrm>
            <a:off x="576072" y="6786089"/>
            <a:ext cx="1216152" cy="1216152"/>
          </a:xfrm>
        </p:spPr>
        <p:txBody>
          <a:bodyPr anchor="ctr"/>
          <a:lstStyle>
            <a:lvl1pPr algn="ctr">
              <a:defRPr sz="1600"/>
            </a:lvl1pPr>
          </a:lstStyle>
          <a:p>
            <a:r>
              <a:rPr lang="en-US"/>
              <a:t>Pictogram</a:t>
            </a:r>
          </a:p>
        </p:txBody>
      </p:sp>
      <p:sp>
        <p:nvSpPr>
          <p:cNvPr id="27" name="Picture Placeholder 12">
            <a:extLst>
              <a:ext uri="{FF2B5EF4-FFF2-40B4-BE49-F238E27FC236}">
                <a16:creationId xmlns:a16="http://schemas.microsoft.com/office/drawing/2014/main" id="{B4230AF7-3A67-D259-C8A5-048B4C99BCBF}"/>
              </a:ext>
            </a:extLst>
          </p:cNvPr>
          <p:cNvSpPr>
            <a:spLocks noGrp="1"/>
          </p:cNvSpPr>
          <p:nvPr>
            <p:ph type="pic" sz="quarter" idx="18" hasCustomPrompt="1"/>
          </p:nvPr>
        </p:nvSpPr>
        <p:spPr>
          <a:xfrm>
            <a:off x="6669591" y="6786089"/>
            <a:ext cx="1216152" cy="1216152"/>
          </a:xfrm>
        </p:spPr>
        <p:txBody>
          <a:bodyPr anchor="ctr"/>
          <a:lstStyle>
            <a:lvl1pPr algn="ctr">
              <a:defRPr sz="1600"/>
            </a:lvl1pPr>
          </a:lstStyle>
          <a:p>
            <a:r>
              <a:rPr lang="en-US"/>
              <a:t>Pictogram</a:t>
            </a:r>
          </a:p>
        </p:txBody>
      </p:sp>
      <p:sp>
        <p:nvSpPr>
          <p:cNvPr id="3" name="Footer Placeholder 1">
            <a:extLst>
              <a:ext uri="{FF2B5EF4-FFF2-40B4-BE49-F238E27FC236}">
                <a16:creationId xmlns:a16="http://schemas.microsoft.com/office/drawing/2014/main" id="{C5E93364-38AF-969E-6B64-185F78D95C11}"/>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F361C560-920D-6BE5-9476-E0C6AFCC65BC}"/>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1602093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47"/>
            <a:ext cx="4949826" cy="1141413"/>
          </a:xfrm>
        </p:spPr>
        <p:txBody>
          <a:bodyPr/>
          <a:lstStyle>
            <a:lvl1pPr>
              <a:lnSpc>
                <a:spcPct val="100000"/>
              </a:lnSpc>
              <a:defRPr sz="639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82" y="384047"/>
            <a:ext cx="4956176" cy="1141413"/>
          </a:xfrm>
        </p:spPr>
        <p:txBody>
          <a:bodyPr/>
          <a:lstStyle>
            <a:lvl1pPr>
              <a:lnSpc>
                <a:spcPct val="100000"/>
              </a:lnSpc>
              <a:spcBef>
                <a:spcPts val="0"/>
              </a:spcBef>
              <a:defRPr sz="6390">
                <a:solidFill>
                  <a:schemeClr val="tx2"/>
                </a:solidFill>
              </a:defRPr>
            </a:lvl1pPr>
            <a:lvl2pPr>
              <a:spcBef>
                <a:spcPts val="0"/>
              </a:spcBef>
              <a:defRPr sz="2799"/>
            </a:lvl2pPr>
            <a:lvl3pPr>
              <a:spcBef>
                <a:spcPts val="0"/>
              </a:spcBef>
              <a:defRPr sz="2799"/>
            </a:lvl3pPr>
            <a:lvl4pPr>
              <a:spcBef>
                <a:spcPts val="0"/>
              </a:spcBef>
              <a:defRPr sz="2799"/>
            </a:lvl4pPr>
            <a:lvl5pPr>
              <a:spcBef>
                <a:spcPts val="0"/>
              </a:spcBef>
              <a:defRPr sz="2799"/>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799" b="0" i="0">
                <a:solidFill>
                  <a:schemeClr val="tx1"/>
                </a:solidFill>
                <a:latin typeface="IBM Plex Sans Light" panose="020B0403050203000203" pitchFamily="34" charset="0"/>
              </a:defRPr>
            </a:lvl1pPr>
            <a:lvl2pPr marL="255741" indent="-255741">
              <a:spcBef>
                <a:spcPts val="0"/>
              </a:spcBef>
              <a:defRPr sz="2799" b="0" i="0">
                <a:solidFill>
                  <a:schemeClr val="tx1"/>
                </a:solidFill>
                <a:latin typeface="IBM Plex Sans Light" panose="020B0403050203000203" pitchFamily="34" charset="0"/>
              </a:defRPr>
            </a:lvl2pPr>
            <a:lvl3pPr marL="511490" indent="-255741">
              <a:spcBef>
                <a:spcPts val="0"/>
              </a:spcBef>
              <a:defRPr sz="2799" b="0" i="0">
                <a:solidFill>
                  <a:schemeClr val="tx1"/>
                </a:solidFill>
                <a:latin typeface="IBM Plex Sans Light" panose="020B0403050203000203" pitchFamily="34" charset="0"/>
              </a:defRPr>
            </a:lvl3pPr>
            <a:lvl4pPr marL="767231" indent="-255741">
              <a:spcBef>
                <a:spcPts val="0"/>
              </a:spcBef>
              <a:defRPr sz="2799" b="0" i="0">
                <a:solidFill>
                  <a:schemeClr val="tx1"/>
                </a:solidFill>
                <a:latin typeface="IBM Plex Sans Light" panose="020B0403050203000203" pitchFamily="34" charset="0"/>
              </a:defRPr>
            </a:lvl4pPr>
            <a:lvl5pPr>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8" y="3429000"/>
            <a:ext cx="10096501" cy="8572500"/>
          </a:xfrm>
        </p:spPr>
        <p:txBody>
          <a:bodyPr/>
          <a:lstStyle>
            <a:lvl1pPr>
              <a:spcBef>
                <a:spcPts val="0"/>
              </a:spcBef>
              <a:defRPr sz="2799" b="0" i="0">
                <a:solidFill>
                  <a:schemeClr val="tx1"/>
                </a:solidFill>
                <a:latin typeface="IBM Plex Sans Light" panose="020B0403050203000203" pitchFamily="34" charset="0"/>
              </a:defRPr>
            </a:lvl1pPr>
            <a:lvl2pPr marL="255741" indent="-255741">
              <a:spcBef>
                <a:spcPts val="0"/>
              </a:spcBef>
              <a:defRPr sz="2799" b="0" i="0">
                <a:solidFill>
                  <a:schemeClr val="tx1"/>
                </a:solidFill>
                <a:latin typeface="IBM Plex Sans Light" panose="020B0403050203000203" pitchFamily="34" charset="0"/>
              </a:defRPr>
            </a:lvl2pPr>
            <a:lvl3pPr marL="511490" indent="-255741">
              <a:spcBef>
                <a:spcPts val="0"/>
              </a:spcBef>
              <a:defRPr sz="2799" b="0" i="0">
                <a:solidFill>
                  <a:schemeClr val="tx1"/>
                </a:solidFill>
                <a:latin typeface="IBM Plex Sans Light" panose="020B0403050203000203" pitchFamily="34" charset="0"/>
              </a:defRPr>
            </a:lvl3pPr>
            <a:lvl4pPr marL="767231" indent="-255741">
              <a:spcBef>
                <a:spcPts val="0"/>
              </a:spcBef>
              <a:defRPr sz="2799" b="0" i="0">
                <a:solidFill>
                  <a:schemeClr val="tx1"/>
                </a:solidFill>
                <a:latin typeface="IBM Plex Sans Light" panose="020B0403050203000203" pitchFamily="34" charset="0"/>
              </a:defRPr>
            </a:lvl4pPr>
            <a:lvl5pPr>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117393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4"/>
            <a:ext cx="7424927" cy="1906587"/>
          </a:xfrm>
        </p:spPr>
        <p:txBody>
          <a:bodyPr/>
          <a:lstStyle>
            <a:lvl1pPr>
              <a:lnSpc>
                <a:spcPct val="110000"/>
              </a:lnSpc>
              <a:defRPr sz="35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4"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8" y="3429000"/>
            <a:ext cx="10096501"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680502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5" cy="4573588"/>
          </a:xfrm>
        </p:spPr>
        <p:txBody>
          <a:bodyPr rIns="457200"/>
          <a:lstStyle>
            <a:lvl1pPr>
              <a:lnSpc>
                <a:spcPct val="100000"/>
              </a:lnSpc>
              <a:defRPr>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499" y="576074"/>
            <a:ext cx="4953002" cy="11431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8" y="576074"/>
            <a:ext cx="4953002" cy="11431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986303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0" y="576074"/>
            <a:ext cx="4953002" cy="4573588"/>
          </a:xfrm>
        </p:spPr>
        <p:txBody>
          <a:bodyPr/>
          <a:lstStyle>
            <a:lvl1pPr>
              <a:lnSpc>
                <a:spcPct val="100000"/>
              </a:lnSpc>
              <a:defRPr sz="35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499" y="569916"/>
            <a:ext cx="4953002" cy="11431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8" y="569916"/>
            <a:ext cx="4953002" cy="11431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25751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80" y="384048"/>
            <a:ext cx="11039475" cy="4573588"/>
          </a:xfrm>
        </p:spPr>
        <p:txBody>
          <a:bodyPr rIns="457200"/>
          <a:lstStyle>
            <a:lvl1pPr>
              <a:lnSpc>
                <a:spcPct val="100000"/>
              </a:lnSpc>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499" y="576073"/>
            <a:ext cx="4953002"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499" y="3429000"/>
            <a:ext cx="4953002"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1" y="576073"/>
            <a:ext cx="4959350"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2"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819433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576074"/>
            <a:ext cx="4949826" cy="4571999"/>
          </a:xfrm>
        </p:spPr>
        <p:txBody>
          <a:bodyPr rIns="0"/>
          <a:lstStyle>
            <a:lvl1pPr>
              <a:lnSpc>
                <a:spcPct val="100000"/>
              </a:lnSpc>
              <a:defRPr sz="2799">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499" y="576073"/>
            <a:ext cx="4953002"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499" y="3429000"/>
            <a:ext cx="4953002"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1" y="576073"/>
            <a:ext cx="4959350" cy="1525588"/>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1" y="3429000"/>
            <a:ext cx="4953002" cy="8572500"/>
          </a:xfrm>
        </p:spPr>
        <p:txBody>
          <a:bodyPr/>
          <a:lstStyle>
            <a:lvl1pPr>
              <a:lnSpc>
                <a:spcPct val="110000"/>
              </a:lnSpc>
              <a:spcBef>
                <a:spcPts val="0"/>
              </a:spcBef>
              <a:defRPr sz="1999" b="0" i="0">
                <a:solidFill>
                  <a:schemeClr val="tx1"/>
                </a:solidFill>
                <a:latin typeface="IBM Plex Sans" panose="020B0503050203000203" pitchFamily="34" charset="0"/>
              </a:defRPr>
            </a:lvl1pPr>
            <a:lvl2pPr marL="182677" indent="-182677">
              <a:lnSpc>
                <a:spcPct val="110000"/>
              </a:lnSpc>
              <a:spcBef>
                <a:spcPts val="0"/>
              </a:spcBef>
              <a:defRPr sz="1999" b="0" i="0">
                <a:solidFill>
                  <a:schemeClr val="tx1"/>
                </a:solidFill>
                <a:latin typeface="IBM Plex Sans" panose="020B0503050203000203" pitchFamily="34" charset="0"/>
              </a:defRPr>
            </a:lvl2pPr>
            <a:lvl3pPr marL="365345" indent="-182677">
              <a:lnSpc>
                <a:spcPct val="110000"/>
              </a:lnSpc>
              <a:spcBef>
                <a:spcPts val="0"/>
              </a:spcBef>
              <a:defRPr sz="1999" b="0" i="0">
                <a:solidFill>
                  <a:schemeClr val="tx1"/>
                </a:solidFill>
                <a:latin typeface="IBM Plex Sans" panose="020B0503050203000203" pitchFamily="34" charset="0"/>
              </a:defRPr>
            </a:lvl3pPr>
            <a:lvl4pPr marL="548022" indent="-182677">
              <a:lnSpc>
                <a:spcPct val="110000"/>
              </a:lnSpc>
              <a:spcBef>
                <a:spcPts val="0"/>
              </a:spcBef>
              <a:defRPr sz="1999" b="0" i="0">
                <a:solidFill>
                  <a:schemeClr val="tx1"/>
                </a:solidFill>
                <a:latin typeface="IBM Plex Sans" panose="020B0503050203000203" pitchFamily="34" charset="0"/>
              </a:defRPr>
            </a:lvl4pPr>
            <a:lvl5pPr>
              <a:lnSpc>
                <a:spcPct val="110000"/>
              </a:lnSpc>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871143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55"/>
            <a:ext cx="4949826" cy="1141413"/>
          </a:xfrm>
        </p:spPr>
        <p:txBody>
          <a:bodyPr/>
          <a:lstStyle>
            <a:lvl1pPr>
              <a:lnSpc>
                <a:spcPct val="100000"/>
              </a:lnSpc>
              <a:defRPr sz="639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9" y="384047"/>
            <a:ext cx="4956176" cy="1141413"/>
          </a:xfrm>
        </p:spPr>
        <p:txBody>
          <a:bodyPr/>
          <a:lstStyle>
            <a:lvl1pPr>
              <a:lnSpc>
                <a:spcPct val="100000"/>
              </a:lnSpc>
              <a:spcBef>
                <a:spcPts val="0"/>
              </a:spcBef>
              <a:defRPr sz="6390">
                <a:solidFill>
                  <a:schemeClr val="tx2"/>
                </a:solidFill>
              </a:defRPr>
            </a:lvl1pPr>
            <a:lvl2pPr>
              <a:lnSpc>
                <a:spcPct val="90000"/>
              </a:lnSpc>
              <a:spcBef>
                <a:spcPts val="0"/>
              </a:spcBef>
              <a:defRPr sz="2799"/>
            </a:lvl2pPr>
            <a:lvl3pPr>
              <a:lnSpc>
                <a:spcPct val="90000"/>
              </a:lnSpc>
              <a:spcBef>
                <a:spcPts val="0"/>
              </a:spcBef>
              <a:defRPr sz="2799"/>
            </a:lvl3pPr>
            <a:lvl4pPr>
              <a:lnSpc>
                <a:spcPct val="90000"/>
              </a:lnSpc>
              <a:spcBef>
                <a:spcPts val="0"/>
              </a:spcBef>
              <a:defRPr sz="2799"/>
            </a:lvl4pPr>
            <a:lvl5pPr>
              <a:lnSpc>
                <a:spcPct val="90000"/>
              </a:lnSpc>
              <a:spcBef>
                <a:spcPts val="0"/>
              </a:spcBef>
              <a:defRPr sz="2799"/>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799" b="0" i="0">
                <a:solidFill>
                  <a:schemeClr val="tx1"/>
                </a:solidFill>
                <a:latin typeface="IBM Plex Sans Light" panose="020B0403050203000203" pitchFamily="34" charset="0"/>
              </a:defRPr>
            </a:lvl1pPr>
            <a:lvl2pPr marL="255741" indent="-255741">
              <a:spcBef>
                <a:spcPts val="0"/>
              </a:spcBef>
              <a:defRPr sz="2799" b="0" i="0">
                <a:solidFill>
                  <a:schemeClr val="tx1"/>
                </a:solidFill>
                <a:latin typeface="IBM Plex Sans Light" panose="020B0403050203000203" pitchFamily="34" charset="0"/>
              </a:defRPr>
            </a:lvl2pPr>
            <a:lvl3pPr marL="511490" indent="-255741">
              <a:spcBef>
                <a:spcPts val="0"/>
              </a:spcBef>
              <a:defRPr sz="2799" b="0" i="0">
                <a:solidFill>
                  <a:schemeClr val="tx1"/>
                </a:solidFill>
                <a:latin typeface="IBM Plex Sans Light" panose="020B0403050203000203" pitchFamily="34" charset="0"/>
              </a:defRPr>
            </a:lvl3pPr>
            <a:lvl4pPr marL="767231" indent="-255741">
              <a:spcBef>
                <a:spcPts val="0"/>
              </a:spcBef>
              <a:defRPr sz="2799" b="0" i="0">
                <a:solidFill>
                  <a:schemeClr val="tx1"/>
                </a:solidFill>
                <a:latin typeface="IBM Plex Sans Light" panose="020B0403050203000203" pitchFamily="34" charset="0"/>
              </a:defRPr>
            </a:lvl4pPr>
            <a:lvl5pPr>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499" y="576073"/>
            <a:ext cx="915671" cy="914400"/>
          </a:xfrm>
        </p:spPr>
        <p:txBody>
          <a:bodyPr anchor="ctr"/>
          <a:lstStyle>
            <a:lvl1pPr algn="ctr">
              <a:defRPr sz="1599">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2"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1" y="576073"/>
            <a:ext cx="915671" cy="914400"/>
          </a:xfrm>
        </p:spPr>
        <p:txBody>
          <a:bodyPr anchor="ctr"/>
          <a:lstStyle>
            <a:lvl1pPr algn="ctr">
              <a:defRPr sz="1599">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7" y="3429000"/>
            <a:ext cx="4959350" cy="8572500"/>
          </a:xfrm>
        </p:spPr>
        <p:txBody>
          <a:bodyPr/>
          <a:lstStyle>
            <a:lvl1pPr>
              <a:spcBef>
                <a:spcPts val="0"/>
              </a:spcBef>
              <a:defRPr sz="1999" b="0" i="0">
                <a:solidFill>
                  <a:schemeClr val="tx1"/>
                </a:solidFill>
                <a:latin typeface="IBM Plex Sans" panose="020B0503050203000203" pitchFamily="34" charset="0"/>
              </a:defRPr>
            </a:lvl1pPr>
            <a:lvl2pPr marL="182677" indent="-182677">
              <a:spcBef>
                <a:spcPts val="0"/>
              </a:spcBef>
              <a:defRPr sz="1999" b="0" i="0">
                <a:solidFill>
                  <a:schemeClr val="tx1"/>
                </a:solidFill>
                <a:latin typeface="IBM Plex Sans" panose="020B0503050203000203" pitchFamily="34" charset="0"/>
              </a:defRPr>
            </a:lvl2pPr>
            <a:lvl3pPr marL="365345" indent="-182677">
              <a:spcBef>
                <a:spcPts val="0"/>
              </a:spcBef>
              <a:defRPr sz="1999" b="0" i="0">
                <a:solidFill>
                  <a:schemeClr val="tx1"/>
                </a:solidFill>
                <a:latin typeface="IBM Plex Sans" panose="020B0503050203000203" pitchFamily="34" charset="0"/>
              </a:defRPr>
            </a:lvl3pPr>
            <a:lvl4pPr marL="548022" indent="-182677">
              <a:spcBef>
                <a:spcPts val="0"/>
              </a:spcBef>
              <a:defRPr sz="1999" b="0" i="0">
                <a:solidFill>
                  <a:schemeClr val="tx1"/>
                </a:solidFill>
                <a:latin typeface="IBM Plex Sans" panose="020B0503050203000203" pitchFamily="34" charset="0"/>
              </a:defRPr>
            </a:lvl4pPr>
            <a:lvl5pPr>
              <a:spcBef>
                <a:spcPts val="0"/>
              </a:spcBef>
              <a:defRPr sz="1999"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424982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3"/>
            <a:ext cx="1216153" cy="1216153"/>
          </a:xfrm>
        </p:spPr>
        <p:txBody>
          <a:bodyPr anchor="ctr"/>
          <a:lstStyle>
            <a:lvl1pPr algn="ctr">
              <a:defRPr sz="1599"/>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6" y="2478026"/>
            <a:ext cx="6670674" cy="3048000"/>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
            <a:extLst>
              <a:ext uri="{FF2B5EF4-FFF2-40B4-BE49-F238E27FC236}">
                <a16:creationId xmlns:a16="http://schemas.microsoft.com/office/drawing/2014/main" id="{00A530A6-2F26-DA70-D0D9-6DD90453CEC1}"/>
              </a:ext>
            </a:extLst>
          </p:cNvPr>
          <p:cNvCxnSpPr/>
          <p:nvPr userDrawn="1"/>
        </p:nvCxnSpPr>
        <p:spPr bwMode="auto">
          <a:xfrm>
            <a:off x="12192001"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7" y="576073"/>
            <a:ext cx="1216153" cy="1216153"/>
          </a:xfrm>
        </p:spPr>
        <p:txBody>
          <a:bodyPr anchor="ctr"/>
          <a:lstStyle>
            <a:lvl1pPr algn="ctr">
              <a:defRPr sz="1599"/>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1"/>
            <a:ext cx="6667500" cy="3048000"/>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Lst>
          </p:cNvPr>
          <p:cNvCxnSpPr/>
          <p:nvPr userDrawn="1"/>
        </p:nvCxnSpPr>
        <p:spPr bwMode="auto">
          <a:xfrm>
            <a:off x="568326" y="6096001"/>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0"/>
            <a:ext cx="1216153" cy="1216153"/>
          </a:xfrm>
        </p:spPr>
        <p:txBody>
          <a:bodyPr anchor="ctr"/>
          <a:lstStyle>
            <a:lvl1pPr algn="ctr">
              <a:defRPr sz="1599"/>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0" y="8385050"/>
            <a:ext cx="6670676" cy="3048000"/>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7" y="6477000"/>
            <a:ext cx="1216153" cy="1216153"/>
          </a:xfrm>
        </p:spPr>
        <p:txBody>
          <a:bodyPr anchor="ctr"/>
          <a:lstStyle>
            <a:lvl1pPr algn="ctr">
              <a:defRPr sz="1599"/>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3" y="8382000"/>
            <a:ext cx="6667500" cy="3048000"/>
          </a:xfrm>
        </p:spPr>
        <p:txBody>
          <a:bodyPr/>
          <a:lstStyle>
            <a:lvl1pPr>
              <a:lnSpc>
                <a:spcPct val="100000"/>
              </a:lnSpc>
              <a:spcBef>
                <a:spcPts val="0"/>
              </a:spcBef>
              <a:defRPr sz="4399">
                <a:solidFill>
                  <a:schemeClr val="tx1"/>
                </a:solidFill>
              </a:defRPr>
            </a:lvl1pPr>
            <a:lvl2pPr marL="401885" indent="-401885">
              <a:lnSpc>
                <a:spcPct val="100000"/>
              </a:lnSpc>
              <a:spcBef>
                <a:spcPts val="0"/>
              </a:spcBef>
              <a:defRPr sz="4399">
                <a:solidFill>
                  <a:schemeClr val="tx1"/>
                </a:solidFill>
              </a:defRPr>
            </a:lvl2pPr>
            <a:lvl3pPr marL="803771" indent="-401885">
              <a:lnSpc>
                <a:spcPct val="100000"/>
              </a:lnSpc>
              <a:spcBef>
                <a:spcPts val="0"/>
              </a:spcBef>
              <a:defRPr sz="4399">
                <a:solidFill>
                  <a:schemeClr val="tx1"/>
                </a:solidFill>
              </a:defRPr>
            </a:lvl3pPr>
            <a:lvl4pPr marL="1114312" indent="-401885">
              <a:lnSpc>
                <a:spcPct val="100000"/>
              </a:lnSpc>
              <a:spcBef>
                <a:spcPts val="0"/>
              </a:spcBef>
              <a:defRPr sz="4399">
                <a:solidFill>
                  <a:schemeClr val="tx1"/>
                </a:solidFill>
              </a:defRPr>
            </a:lvl4pPr>
            <a:lvl5pPr>
              <a:lnSpc>
                <a:spcPct val="100000"/>
              </a:lnSpc>
              <a:spcBef>
                <a:spcPts val="0"/>
              </a:spcBef>
              <a:defRPr sz="4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5835628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80" y="576073"/>
            <a:ext cx="4956176" cy="1141413"/>
          </a:xfrm>
        </p:spPr>
        <p:txBody>
          <a:bodyPr/>
          <a:lstStyle>
            <a:lvl1pPr>
              <a:defRPr sz="2799">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8"/>
            <a:ext cx="5715000" cy="2276857"/>
          </a:xfrm>
        </p:spPr>
        <p:txBody>
          <a:bodyPr/>
          <a:lstStyle>
            <a:lvl1pPr>
              <a:lnSpc>
                <a:spcPct val="110000"/>
              </a:lnSpc>
              <a:defRPr sz="3599">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5" y="576073"/>
            <a:ext cx="4953002"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3"/>
            <a:ext cx="4959350"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452366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80" y="576074"/>
            <a:ext cx="4956176" cy="448056"/>
          </a:xfrm>
        </p:spPr>
        <p:txBody>
          <a:bodyPr/>
          <a:lstStyle>
            <a:lvl1pPr>
              <a:defRPr sz="2799">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81" y="1527050"/>
            <a:ext cx="11044241" cy="2276857"/>
          </a:xfrm>
        </p:spPr>
        <p:txBody>
          <a:bodyPr rIns="457200"/>
          <a:lstStyle>
            <a:lvl1pPr>
              <a:lnSpc>
                <a:spcPct val="110000"/>
              </a:lnSpc>
              <a:defRPr sz="639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69915"/>
            <a:ext cx="4953002"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69915"/>
            <a:ext cx="4959350"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3784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half, right side imag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50035"/>
            <a:ext cx="11049000" cy="12574587"/>
          </a:xfrm>
          <a:solidFill>
            <a:srgbClr val="E0E0E0"/>
          </a:solidFill>
        </p:spPr>
        <p:txBody>
          <a:bodyPr anchor="ctr"/>
          <a:lstStyle>
            <a:lvl1pPr algn="ctr">
              <a:defRPr>
                <a:solidFill>
                  <a:schemeClr val="tx1"/>
                </a:solidFill>
              </a:defRPr>
            </a:lvl1pPr>
          </a:lstStyle>
          <a:p>
            <a:r>
              <a:rPr lang="en-US"/>
              <a:t>Place imagery here</a:t>
            </a:r>
          </a:p>
        </p:txBody>
      </p:sp>
      <p:sp>
        <p:nvSpPr>
          <p:cNvPr id="4" name="Title 1">
            <a:extLst>
              <a:ext uri="{FF2B5EF4-FFF2-40B4-BE49-F238E27FC236}">
                <a16:creationId xmlns:a16="http://schemas.microsoft.com/office/drawing/2014/main" id="{753D1387-1AEB-51D7-32CA-2489D1480281}"/>
              </a:ext>
            </a:extLst>
          </p:cNvPr>
          <p:cNvSpPr>
            <a:spLocks noGrp="1"/>
          </p:cNvSpPr>
          <p:nvPr>
            <p:ph type="title"/>
          </p:nvPr>
        </p:nvSpPr>
        <p:spPr>
          <a:xfrm>
            <a:off x="537972" y="396574"/>
            <a:ext cx="11050589" cy="11600163"/>
          </a:xfrm>
        </p:spPr>
        <p:txBody>
          <a:bodyPr rIns="457200"/>
          <a:lstStyle>
            <a:lvl1pPr>
              <a:lnSpc>
                <a:spcPct val="100000"/>
              </a:lnSpc>
              <a:defRPr>
                <a:solidFill>
                  <a:schemeClr val="tx2"/>
                </a:solidFill>
              </a:defRPr>
            </a:lvl1pPr>
          </a:lstStyle>
          <a:p>
            <a:r>
              <a:rPr lang="en-US"/>
              <a:t>Click to edit Master title style</a:t>
            </a:r>
          </a:p>
        </p:txBody>
      </p:sp>
      <p:sp>
        <p:nvSpPr>
          <p:cNvPr id="8" name="Footer Placeholder 1">
            <a:extLst>
              <a:ext uri="{FF2B5EF4-FFF2-40B4-BE49-F238E27FC236}">
                <a16:creationId xmlns:a16="http://schemas.microsoft.com/office/drawing/2014/main" id="{28C492E8-5CB5-C92B-6CD6-CCDEF8E48EB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8514259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80" y="576074"/>
            <a:ext cx="4956176" cy="4573588"/>
          </a:xfrm>
        </p:spPr>
        <p:txBody>
          <a:bodyPr/>
          <a:lstStyle>
            <a:lvl1pPr>
              <a:lnSpc>
                <a:spcPct val="100000"/>
              </a:lnSpc>
              <a:defRPr sz="2799">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4" y="6656839"/>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771363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82" y="384048"/>
            <a:ext cx="11050588" cy="4573588"/>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4" y="6656839"/>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5"/>
            <a:ext cx="4949826" cy="534491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691636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4"/>
            <a:ext cx="4949826" cy="4573588"/>
          </a:xfrm>
        </p:spPr>
        <p:txBody>
          <a:bodyPr/>
          <a:lstStyle>
            <a:lvl1pPr>
              <a:lnSpc>
                <a:spcPct val="110000"/>
              </a:lnSpc>
              <a:defRPr sz="2799">
                <a:solidFill>
                  <a:schemeClr val="tx2"/>
                </a:solidFill>
              </a:defRPr>
            </a:lvl1pPr>
          </a:lstStyle>
          <a:p>
            <a:r>
              <a:rPr lang="en-US"/>
              <a:t>Click to edit Master title style</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5" y="576073"/>
            <a:ext cx="4953002"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Straight Connector 6" descr="Vertical column divider ">
            <a:extLst>
              <a:ext uri="{FF2B5EF4-FFF2-40B4-BE49-F238E27FC236}">
                <a16:creationId xmlns:a16="http://schemas.microsoft.com/office/drawing/2014/main" id="{1F6D0C9D-C937-48E3-BE84-3DA0D1BC274C}"/>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76073"/>
            <a:ext cx="4953002"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descr="Vertical column divider ">
            <a:extLst>
              <a:ext uri="{FF2B5EF4-FFF2-40B4-BE49-F238E27FC236}">
                <a16:creationId xmlns:a16="http://schemas.microsoft.com/office/drawing/2014/main" id="{0B31714F-DB23-BEBB-75A7-6BFF47AECDDF}"/>
              </a:ext>
            </a:extLst>
          </p:cNvPr>
          <p:cNvCxnSpPr/>
          <p:nvPr userDrawn="1"/>
        </p:nvCxnSpPr>
        <p:spPr bwMode="auto">
          <a:xfrm>
            <a:off x="18294784"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3"/>
            <a:ext cx="4959350" cy="514508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descr="Horizontal row divider">
            <a:extLst>
              <a:ext uri="{FF2B5EF4-FFF2-40B4-BE49-F238E27FC236}">
                <a16:creationId xmlns:a16="http://schemas.microsoft.com/office/drawing/2014/main" id="{3D492FDB-9D55-98D5-E9DE-229473DD5942}"/>
              </a:ext>
            </a:extLst>
          </p:cNvPr>
          <p:cNvCxnSpPr>
            <a:cxnSpLocks/>
          </p:cNvCxnSpPr>
          <p:nvPr userDrawn="1"/>
        </p:nvCxnSpPr>
        <p:spPr bwMode="auto">
          <a:xfrm>
            <a:off x="6096008" y="6096001"/>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1"/>
            <a:ext cx="4953002" cy="4952999"/>
          </a:xfrm>
        </p:spPr>
        <p:txBody>
          <a:bodyPr/>
          <a:lstStyle>
            <a:lvl1pPr>
              <a:lnSpc>
                <a:spcPct val="110000"/>
              </a:lnSpc>
              <a:spcBef>
                <a:spcPts val="0"/>
              </a:spcBef>
              <a:defRPr sz="2799" b="0" i="0">
                <a:solidFill>
                  <a:schemeClr val="tx1"/>
                </a:solidFill>
                <a:latin typeface="IBM Plex Sans Light" panose="020B0403050203000203" pitchFamily="34" charset="0"/>
              </a:defRPr>
            </a:lvl1pPr>
            <a:lvl2pPr marL="255741" indent="-255741">
              <a:lnSpc>
                <a:spcPct val="110000"/>
              </a:lnSpc>
              <a:spcBef>
                <a:spcPts val="0"/>
              </a:spcBef>
              <a:defRPr sz="2799" b="0" i="0">
                <a:solidFill>
                  <a:schemeClr val="tx1"/>
                </a:solidFill>
                <a:latin typeface="IBM Plex Sans Light" panose="020B0403050203000203" pitchFamily="34" charset="0"/>
              </a:defRPr>
            </a:lvl2pPr>
            <a:lvl3pPr marL="511490" indent="-255741">
              <a:lnSpc>
                <a:spcPct val="110000"/>
              </a:lnSpc>
              <a:spcBef>
                <a:spcPts val="0"/>
              </a:spcBef>
              <a:defRPr sz="2799" b="0" i="0">
                <a:solidFill>
                  <a:schemeClr val="tx1"/>
                </a:solidFill>
                <a:latin typeface="IBM Plex Sans Light" panose="020B0403050203000203" pitchFamily="34" charset="0"/>
              </a:defRPr>
            </a:lvl3pPr>
            <a:lvl4pPr marL="767231" indent="-255741">
              <a:lnSpc>
                <a:spcPct val="110000"/>
              </a:lnSpc>
              <a:spcBef>
                <a:spcPts val="0"/>
              </a:spcBef>
              <a:defRPr sz="2799" b="0" i="0">
                <a:solidFill>
                  <a:schemeClr val="tx1"/>
                </a:solidFill>
                <a:latin typeface="IBM Plex Sans Light" panose="020B0403050203000203" pitchFamily="34" charset="0"/>
              </a:defRPr>
            </a:lvl4pPr>
            <a:lvl5pPr>
              <a:lnSpc>
                <a:spcPct val="110000"/>
              </a:lnSpc>
              <a:spcBef>
                <a:spcPts val="0"/>
              </a:spcBef>
              <a:defRPr sz="27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695952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4" y="576074"/>
            <a:ext cx="4949826" cy="2859088"/>
          </a:xfrm>
        </p:spPr>
        <p:txBody>
          <a:bodyPr/>
          <a:lstStyle>
            <a:lvl1pPr>
              <a:lnSpc>
                <a:spcPct val="110000"/>
              </a:lnSpc>
              <a:defRPr sz="2799">
                <a:solidFill>
                  <a:schemeClr val="tx2"/>
                </a:solidFill>
              </a:defRPr>
            </a:lvl1pPr>
          </a:lstStyle>
          <a:p>
            <a:r>
              <a:rPr lang="en-US"/>
              <a:t>Click to edit Master title style</a:t>
            </a:r>
          </a:p>
        </p:txBody>
      </p:sp>
      <p:cxnSp>
        <p:nvCxnSpPr>
          <p:cNvPr id="24" name="Straight Connector 23" descr="Vertical column divider">
            <a:extLst>
              <a:ext uri="{FF2B5EF4-FFF2-40B4-BE49-F238E27FC236}">
                <a16:creationId xmlns:a16="http://schemas.microsoft.com/office/drawing/2014/main" id="{B5CBE6E3-0E18-8A57-578D-D314948AF14F}"/>
              </a:ext>
            </a:extLst>
          </p:cNvPr>
          <p:cNvCxnSpPr/>
          <p:nvPr userDrawn="1"/>
        </p:nvCxnSpPr>
        <p:spPr bwMode="auto">
          <a:xfrm>
            <a:off x="6095999"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1" y="576081"/>
            <a:ext cx="402338" cy="403225"/>
          </a:xfrm>
        </p:spPr>
        <p:txBody>
          <a:bodyPr/>
          <a:lstStyle>
            <a:lvl1pPr>
              <a:defRPr sz="1400">
                <a:solidFill>
                  <a:schemeClr val="tx1"/>
                </a:solidFill>
              </a:defRPr>
            </a:lvl1pPr>
          </a:lstStyle>
          <a:p>
            <a:r>
              <a:rPr lang="en-US"/>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1"/>
            <a:ext cx="4951413" cy="38100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3" y="576081"/>
            <a:ext cx="402338" cy="403225"/>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499" y="1333501"/>
            <a:ext cx="4953002" cy="38100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1"/>
            <a:ext cx="4953002" cy="38100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81"/>
            <a:ext cx="402338" cy="403225"/>
          </a:xfrm>
        </p:spPr>
        <p:txBody>
          <a:bodyPr/>
          <a:lstStyle>
            <a:lvl1pPr>
              <a:defRPr sz="1400">
                <a:solidFill>
                  <a:schemeClr val="tx1"/>
                </a:solidFill>
              </a:defRPr>
            </a:lvl1pPr>
          </a:lstStyle>
          <a:p>
            <a:r>
              <a:rPr lang="en-US"/>
              <a:t>Icon</a:t>
            </a:r>
          </a:p>
        </p:txBody>
      </p:sp>
      <p:cxnSp>
        <p:nvCxnSpPr>
          <p:cNvPr id="23" name="Straight Connector 22" descr="Horizontal row divider">
            <a:extLst>
              <a:ext uri="{FF2B5EF4-FFF2-40B4-BE49-F238E27FC236}">
                <a16:creationId xmlns:a16="http://schemas.microsoft.com/office/drawing/2014/main" id="{252CDB94-BA57-B58F-95F0-D406FE34BB40}"/>
              </a:ext>
            </a:extLst>
          </p:cNvPr>
          <p:cNvCxnSpPr>
            <a:cxnSpLocks/>
          </p:cNvCxnSpPr>
          <p:nvPr userDrawn="1"/>
        </p:nvCxnSpPr>
        <p:spPr bwMode="auto">
          <a:xfrm>
            <a:off x="6096008" y="6096001"/>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1" y="6694632"/>
            <a:ext cx="402338" cy="403225"/>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2"/>
            <a:ext cx="4951413" cy="38100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3" y="6694632"/>
            <a:ext cx="402338" cy="403225"/>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8"/>
            <a:ext cx="4951413" cy="3792682"/>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2"/>
            <a:ext cx="402338" cy="403225"/>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2"/>
            <a:ext cx="4953002" cy="3810000"/>
          </a:xfrm>
        </p:spPr>
        <p:txBody>
          <a:bodyPr/>
          <a:lstStyle>
            <a:lvl1pPr>
              <a:lnSpc>
                <a:spcPct val="110000"/>
              </a:lnSpc>
              <a:spcBef>
                <a:spcPts val="0"/>
              </a:spcBef>
              <a:defRPr sz="2399">
                <a:solidFill>
                  <a:schemeClr val="tx1"/>
                </a:solidFill>
              </a:defRPr>
            </a:lvl1pPr>
            <a:lvl2pPr marL="219209" indent="-219209">
              <a:lnSpc>
                <a:spcPct val="110000"/>
              </a:lnSpc>
              <a:spcBef>
                <a:spcPts val="0"/>
              </a:spcBef>
              <a:defRPr sz="2399">
                <a:solidFill>
                  <a:schemeClr val="tx1"/>
                </a:solidFill>
              </a:defRPr>
            </a:lvl2pPr>
            <a:lvl3pPr marL="438417" indent="-219209">
              <a:lnSpc>
                <a:spcPct val="110000"/>
              </a:lnSpc>
              <a:spcBef>
                <a:spcPts val="0"/>
              </a:spcBef>
              <a:defRPr sz="2399">
                <a:solidFill>
                  <a:schemeClr val="tx1"/>
                </a:solidFill>
              </a:defRPr>
            </a:lvl3pPr>
            <a:lvl4pPr marL="657626" indent="-219209">
              <a:lnSpc>
                <a:spcPct val="110000"/>
              </a:lnSpc>
              <a:spcBef>
                <a:spcPts val="0"/>
              </a:spcBef>
              <a:defRPr sz="2399">
                <a:solidFill>
                  <a:schemeClr val="tx1"/>
                </a:solidFill>
              </a:defRPr>
            </a:lvl4pPr>
            <a:lvl5pPr>
              <a:lnSpc>
                <a:spcPct val="110000"/>
              </a:lnSpc>
              <a:spcBef>
                <a:spcPts val="0"/>
              </a:spcBef>
              <a:defRPr sz="23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800335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80" y="384053"/>
            <a:ext cx="11039475" cy="3413125"/>
          </a:xfrm>
        </p:spPr>
        <p:txBody>
          <a:bodyPr rIns="457200"/>
          <a:lstStyle>
            <a:lvl1pPr>
              <a:lnSpc>
                <a:spcPct val="100000"/>
              </a:lnSpc>
              <a:defRPr sz="6390">
                <a:solidFill>
                  <a:schemeClr val="tx2"/>
                </a:solidFill>
              </a:defRPr>
            </a:lvl1pPr>
          </a:lstStyle>
          <a:p>
            <a:r>
              <a:rPr lang="en-US"/>
              <a:t>Click to edit Master title style</a:t>
            </a:r>
          </a:p>
        </p:txBody>
      </p: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499" y="576073"/>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3"/>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6" y="6096001"/>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0" y="6665976"/>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1"/>
            <a:ext cx="0" cy="590549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499"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119901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576079"/>
            <a:ext cx="4949826" cy="3413125"/>
          </a:xfrm>
        </p:spPr>
        <p:txBody>
          <a:bodyPr rIns="0"/>
          <a:lstStyle>
            <a:lvl1pPr>
              <a:lnSpc>
                <a:spcPct val="110000"/>
              </a:lnSpc>
              <a:defRPr sz="3599">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499" y="576073"/>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3"/>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499"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8"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1"/>
            <a:ext cx="4953002" cy="4954588"/>
          </a:xfrm>
        </p:spPr>
        <p:txBody>
          <a:bodyPr/>
          <a:lstStyle>
            <a:lvl1pPr>
              <a:spcBef>
                <a:spcPts val="0"/>
              </a:spcBef>
              <a:defRPr sz="2799">
                <a:solidFill>
                  <a:schemeClr val="tx1"/>
                </a:solidFill>
              </a:defRPr>
            </a:lvl1pPr>
            <a:lvl2pPr marL="255741" indent="-255741">
              <a:spcBef>
                <a:spcPts val="0"/>
              </a:spcBef>
              <a:defRPr sz="2799">
                <a:solidFill>
                  <a:schemeClr val="tx1"/>
                </a:solidFill>
              </a:defRPr>
            </a:lvl2pPr>
            <a:lvl3pPr marL="511490" indent="-255741">
              <a:spcBef>
                <a:spcPts val="0"/>
              </a:spcBef>
              <a:defRPr sz="2799">
                <a:solidFill>
                  <a:schemeClr val="tx1"/>
                </a:solidFill>
              </a:defRPr>
            </a:lvl3pPr>
            <a:lvl4pPr marL="767231" indent="-255741">
              <a:spcBef>
                <a:spcPts val="0"/>
              </a:spcBef>
              <a:defRPr sz="2799">
                <a:solidFill>
                  <a:schemeClr val="tx1"/>
                </a:solidFill>
              </a:defRPr>
            </a:lvl4pPr>
            <a:lvl5pPr>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6" y="6096001"/>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1"/>
            <a:ext cx="0" cy="590549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2" y="569916"/>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2" y="566930"/>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464540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80" y="3429000"/>
            <a:ext cx="4956176" cy="8572500"/>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7" y="569915"/>
            <a:ext cx="11049001" cy="12574587"/>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10460610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80" y="3429000"/>
            <a:ext cx="4956176" cy="8572500"/>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7" y="0"/>
            <a:ext cx="18291176"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38885" y="12904713"/>
            <a:ext cx="273617" cy="24614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303474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80" y="3429000"/>
            <a:ext cx="4956176" cy="8572500"/>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10" y="565160"/>
            <a:ext cx="17151350" cy="12579351"/>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5865836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38885" y="12904713"/>
            <a:ext cx="273617" cy="24614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3960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81C1AB2F-C9F7-0751-0A76-85DF06D92937}"/>
              </a:ext>
            </a:extLst>
          </p:cNvPr>
          <p:cNvSpPr>
            <a:spLocks noGrp="1"/>
          </p:cNvSpPr>
          <p:nvPr>
            <p:ph type="pic" sz="quarter" idx="12" hasCustomPrompt="1"/>
          </p:nvPr>
        </p:nvSpPr>
        <p:spPr>
          <a:xfrm>
            <a:off x="12838303" y="533400"/>
            <a:ext cx="5486400" cy="5486400"/>
          </a:xfrm>
          <a:solidFill>
            <a:srgbClr val="E0E0E0"/>
          </a:solidFill>
        </p:spPr>
        <p:txBody>
          <a:bodyPr anchor="ctr"/>
          <a:lstStyle>
            <a:lvl1pPr algn="ctr">
              <a:defRPr>
                <a:solidFill>
                  <a:schemeClr val="tx1"/>
                </a:solidFill>
              </a:defRPr>
            </a:lvl1pPr>
          </a:lstStyle>
          <a:p>
            <a:r>
              <a:rPr lang="en-US"/>
              <a:t>Place imagery here</a:t>
            </a:r>
          </a:p>
        </p:txBody>
      </p:sp>
      <p:sp>
        <p:nvSpPr>
          <p:cNvPr id="16" name="Picture Placeholder 6">
            <a:extLst>
              <a:ext uri="{FF2B5EF4-FFF2-40B4-BE49-F238E27FC236}">
                <a16:creationId xmlns:a16="http://schemas.microsoft.com/office/drawing/2014/main" id="{C30E6080-9E57-84EE-DA6B-A3ABABE24DBA}"/>
              </a:ext>
            </a:extLst>
          </p:cNvPr>
          <p:cNvSpPr>
            <a:spLocks noGrp="1"/>
          </p:cNvSpPr>
          <p:nvPr>
            <p:ph type="pic" sz="quarter" idx="13" hasCustomPrompt="1"/>
          </p:nvPr>
        </p:nvSpPr>
        <p:spPr>
          <a:xfrm>
            <a:off x="18317316" y="6019800"/>
            <a:ext cx="5486400" cy="5486400"/>
          </a:xfrm>
          <a:solidFill>
            <a:srgbClr val="E0E0E0"/>
          </a:solidFill>
        </p:spPr>
        <p:txBody>
          <a:bodyPr anchor="ctr"/>
          <a:lstStyle>
            <a:lvl1pPr algn="ctr">
              <a:defRPr>
                <a:solidFill>
                  <a:schemeClr val="tx1"/>
                </a:solidFill>
              </a:defRPr>
            </a:lvl1pPr>
          </a:lstStyle>
          <a:p>
            <a:r>
              <a:rPr lang="en-US"/>
              <a:t>Place imagery here</a:t>
            </a:r>
          </a:p>
        </p:txBody>
      </p:sp>
      <p:sp>
        <p:nvSpPr>
          <p:cNvPr id="4" name="Title 1">
            <a:extLst>
              <a:ext uri="{FF2B5EF4-FFF2-40B4-BE49-F238E27FC236}">
                <a16:creationId xmlns:a16="http://schemas.microsoft.com/office/drawing/2014/main" id="{753D1387-1AEB-51D7-32CA-2489D1480281}"/>
              </a:ext>
            </a:extLst>
          </p:cNvPr>
          <p:cNvSpPr>
            <a:spLocks noGrp="1"/>
          </p:cNvSpPr>
          <p:nvPr>
            <p:ph type="title"/>
          </p:nvPr>
        </p:nvSpPr>
        <p:spPr>
          <a:xfrm>
            <a:off x="537972" y="396574"/>
            <a:ext cx="11050589" cy="11600163"/>
          </a:xfrm>
        </p:spPr>
        <p:txBody>
          <a:bodyPr rIns="457200"/>
          <a:lstStyle>
            <a:lvl1pPr>
              <a:lnSpc>
                <a:spcPct val="100000"/>
              </a:lnSpc>
              <a:defRPr>
                <a:solidFill>
                  <a:schemeClr val="tx2"/>
                </a:solidFill>
              </a:defRPr>
            </a:lvl1pPr>
          </a:lstStyle>
          <a:p>
            <a:r>
              <a:rPr lang="en-US"/>
              <a:t>Click to edit Master title style</a:t>
            </a:r>
          </a:p>
        </p:txBody>
      </p:sp>
      <p:sp>
        <p:nvSpPr>
          <p:cNvPr id="8" name="Footer Placeholder 1">
            <a:extLst>
              <a:ext uri="{FF2B5EF4-FFF2-40B4-BE49-F238E27FC236}">
                <a16:creationId xmlns:a16="http://schemas.microsoft.com/office/drawing/2014/main" id="{28C492E8-5CB5-C92B-6CD6-CCDEF8E48EB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Slide Number Placeholder 1">
            <a:extLst>
              <a:ext uri="{FF2B5EF4-FFF2-40B4-BE49-F238E27FC236}">
                <a16:creationId xmlns:a16="http://schemas.microsoft.com/office/drawing/2014/main" id="{2A0469CA-AF8F-2468-90C2-EFA3C3F1265E}"/>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5" name="Freeform: Shape 4">
            <a:extLst>
              <a:ext uri="{FF2B5EF4-FFF2-40B4-BE49-F238E27FC236}">
                <a16:creationId xmlns:a16="http://schemas.microsoft.com/office/drawing/2014/main" id="{0725C273-910E-ABAB-7039-29CA650C34E8}"/>
              </a:ext>
            </a:extLst>
          </p:cNvPr>
          <p:cNvSpPr>
            <a:spLocks noChangeAspect="1"/>
          </p:cNvSpPr>
          <p:nvPr userDrawn="1"/>
        </p:nvSpPr>
        <p:spPr>
          <a:xfrm rot="16200000" flipH="1">
            <a:off x="21068255" y="1911000"/>
            <a:ext cx="1370897" cy="1371600"/>
          </a:xfrm>
          <a:custGeom>
            <a:avLst/>
            <a:gdLst>
              <a:gd name="connsiteX0" fmla="*/ 716288 w 1432576"/>
              <a:gd name="connsiteY0" fmla="*/ 717023 h 1433311"/>
              <a:gd name="connsiteX1" fmla="*/ 210111 w 1432576"/>
              <a:gd name="connsiteY1" fmla="*/ 927134 h 1433311"/>
              <a:gd name="connsiteX2" fmla="*/ 0 w 1432576"/>
              <a:gd name="connsiteY2" fmla="*/ 1433311 h 1433311"/>
              <a:gd name="connsiteX3" fmla="*/ 716288 w 1432576"/>
              <a:gd name="connsiteY3" fmla="*/ 1433311 h 1433311"/>
              <a:gd name="connsiteX4" fmla="*/ 1432576 w 1432576"/>
              <a:gd name="connsiteY4" fmla="*/ 1433311 h 1433311"/>
              <a:gd name="connsiteX5" fmla="*/ 1222465 w 1432576"/>
              <a:gd name="connsiteY5" fmla="*/ 927134 h 1433311"/>
              <a:gd name="connsiteX6" fmla="*/ 716288 w 1432576"/>
              <a:gd name="connsiteY6" fmla="*/ 717023 h 1433311"/>
              <a:gd name="connsiteX7" fmla="*/ 1222465 w 1432576"/>
              <a:gd name="connsiteY7" fmla="*/ 210111 h 1433311"/>
              <a:gd name="connsiteX8" fmla="*/ 1432576 w 1432576"/>
              <a:gd name="connsiteY8" fmla="*/ 716288 h 1433311"/>
              <a:gd name="connsiteX9" fmla="*/ 716288 w 1432576"/>
              <a:gd name="connsiteY9" fmla="*/ 716288 h 1433311"/>
              <a:gd name="connsiteX10" fmla="*/ 0 w 1432576"/>
              <a:gd name="connsiteY10" fmla="*/ 716288 h 1433311"/>
              <a:gd name="connsiteX11" fmla="*/ 210111 w 1432576"/>
              <a:gd name="connsiteY11" fmla="*/ 210111 h 1433311"/>
              <a:gd name="connsiteX12" fmla="*/ 716288 w 1432576"/>
              <a:gd name="connsiteY12" fmla="*/ 0 h 1433311"/>
              <a:gd name="connsiteX13" fmla="*/ 1222465 w 1432576"/>
              <a:gd name="connsiteY13" fmla="*/ 210111 h 14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3311">
                <a:moveTo>
                  <a:pt x="716288" y="717023"/>
                </a:moveTo>
                <a:cubicBezTo>
                  <a:pt x="526013" y="717023"/>
                  <a:pt x="343818" y="792692"/>
                  <a:pt x="210111" y="927134"/>
                </a:cubicBezTo>
                <a:cubicBezTo>
                  <a:pt x="76404" y="1061575"/>
                  <a:pt x="0" y="1243036"/>
                  <a:pt x="0" y="1433311"/>
                </a:cubicBezTo>
                <a:lnTo>
                  <a:pt x="716288" y="1433311"/>
                </a:lnTo>
                <a:lnTo>
                  <a:pt x="1432576" y="1433311"/>
                </a:lnTo>
                <a:cubicBezTo>
                  <a:pt x="1432576" y="1243036"/>
                  <a:pt x="1356907" y="1060841"/>
                  <a:pt x="1222465" y="927134"/>
                </a:cubicBezTo>
                <a:cubicBezTo>
                  <a:pt x="1088023" y="793426"/>
                  <a:pt x="906564" y="717023"/>
                  <a:pt x="716288" y="717023"/>
                </a:cubicBezTo>
                <a:close/>
                <a:moveTo>
                  <a:pt x="1222465" y="210111"/>
                </a:moveTo>
                <a:cubicBezTo>
                  <a:pt x="1356907" y="344553"/>
                  <a:pt x="1432576" y="526747"/>
                  <a:pt x="1432576" y="716288"/>
                </a:cubicBezTo>
                <a:lnTo>
                  <a:pt x="716288" y="716288"/>
                </a:lnTo>
                <a:lnTo>
                  <a:pt x="0" y="716288"/>
                </a:lnTo>
                <a:cubicBezTo>
                  <a:pt x="0" y="526012"/>
                  <a:pt x="75669" y="343818"/>
                  <a:pt x="210111" y="210111"/>
                </a:cubicBezTo>
                <a:cubicBezTo>
                  <a:pt x="344553" y="76404"/>
                  <a:pt x="526747" y="0"/>
                  <a:pt x="716288" y="0"/>
                </a:cubicBezTo>
                <a:cubicBezTo>
                  <a:pt x="905829" y="0"/>
                  <a:pt x="1088758" y="75669"/>
                  <a:pt x="1222465" y="210111"/>
                </a:cubicBezTo>
                <a:close/>
              </a:path>
            </a:pathLst>
          </a:custGeom>
          <a:solidFill>
            <a:schemeClr val="accent6"/>
          </a:solidFill>
          <a:ln w="7342" cap="flat">
            <a:noFill/>
            <a:prstDash val="solid"/>
            <a:miter/>
          </a:ln>
        </p:spPr>
        <p:txBody>
          <a:bodyPr rtlCol="0" anchor="ctr"/>
          <a:lstStyle/>
          <a:p>
            <a:endParaRPr lang="uk-UA"/>
          </a:p>
        </p:txBody>
      </p:sp>
      <p:sp>
        <p:nvSpPr>
          <p:cNvPr id="6" name="Freeform: Shape 5">
            <a:extLst>
              <a:ext uri="{FF2B5EF4-FFF2-40B4-BE49-F238E27FC236}">
                <a16:creationId xmlns:a16="http://schemas.microsoft.com/office/drawing/2014/main" id="{41E533EA-8590-DE0F-349C-BE183B060DF8}"/>
              </a:ext>
            </a:extLst>
          </p:cNvPr>
          <p:cNvSpPr>
            <a:spLocks noChangeAspect="1"/>
          </p:cNvSpPr>
          <p:nvPr userDrawn="1"/>
        </p:nvSpPr>
        <p:spPr>
          <a:xfrm flipH="1">
            <a:off x="18324703" y="3276600"/>
            <a:ext cx="2743200" cy="2743200"/>
          </a:xfrm>
          <a:custGeom>
            <a:avLst/>
            <a:gdLst>
              <a:gd name="connsiteX0" fmla="*/ 1432576 w 1432576"/>
              <a:gd name="connsiteY0" fmla="*/ 1432576 h 1432576"/>
              <a:gd name="connsiteX1" fmla="*/ 1432576 w 1432576"/>
              <a:gd name="connsiteY1" fmla="*/ 716288 h 1432576"/>
              <a:gd name="connsiteX2" fmla="*/ 1432576 w 1432576"/>
              <a:gd name="connsiteY2" fmla="*/ 0 h 1432576"/>
              <a:gd name="connsiteX3" fmla="*/ 716288 w 1432576"/>
              <a:gd name="connsiteY3" fmla="*/ 0 h 1432576"/>
              <a:gd name="connsiteX4" fmla="*/ 1432576 w 1432576"/>
              <a:gd name="connsiteY4" fmla="*/ 716288 h 1432576"/>
              <a:gd name="connsiteX5" fmla="*/ 716288 w 1432576"/>
              <a:gd name="connsiteY5" fmla="*/ 1432576 h 1432576"/>
              <a:gd name="connsiteX6" fmla="*/ 1432576 w 1432576"/>
              <a:gd name="connsiteY6" fmla="*/ 1432576 h 1432576"/>
              <a:gd name="connsiteX7" fmla="*/ 0 w 1432576"/>
              <a:gd name="connsiteY7" fmla="*/ 1432576 h 1432576"/>
              <a:gd name="connsiteX8" fmla="*/ 0 w 1432576"/>
              <a:gd name="connsiteY8" fmla="*/ 716288 h 1432576"/>
              <a:gd name="connsiteX9" fmla="*/ 0 w 1432576"/>
              <a:gd name="connsiteY9" fmla="*/ 0 h 1432576"/>
              <a:gd name="connsiteX10" fmla="*/ 716288 w 1432576"/>
              <a:gd name="connsiteY10" fmla="*/ 716288 h 1432576"/>
              <a:gd name="connsiteX11" fmla="*/ 0 w 1432576"/>
              <a:gd name="connsiteY11" fmla="*/ 1432576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2576" h="1432576">
                <a:moveTo>
                  <a:pt x="1432576" y="1432576"/>
                </a:moveTo>
                <a:lnTo>
                  <a:pt x="1432576" y="716288"/>
                </a:lnTo>
                <a:lnTo>
                  <a:pt x="1432576" y="0"/>
                </a:lnTo>
                <a:lnTo>
                  <a:pt x="716288" y="0"/>
                </a:lnTo>
                <a:lnTo>
                  <a:pt x="1432576" y="716288"/>
                </a:lnTo>
                <a:lnTo>
                  <a:pt x="716288" y="1432576"/>
                </a:lnTo>
                <a:lnTo>
                  <a:pt x="1432576" y="1432576"/>
                </a:lnTo>
                <a:close/>
                <a:moveTo>
                  <a:pt x="0" y="1432576"/>
                </a:moveTo>
                <a:lnTo>
                  <a:pt x="0" y="716288"/>
                </a:lnTo>
                <a:lnTo>
                  <a:pt x="0" y="0"/>
                </a:lnTo>
                <a:lnTo>
                  <a:pt x="716288" y="716288"/>
                </a:lnTo>
                <a:lnTo>
                  <a:pt x="0" y="1432576"/>
                </a:lnTo>
                <a:close/>
              </a:path>
            </a:pathLst>
          </a:custGeom>
          <a:solidFill>
            <a:schemeClr val="accent2"/>
          </a:solidFill>
          <a:ln w="7342" cap="flat">
            <a:noFill/>
            <a:prstDash val="solid"/>
            <a:miter/>
          </a:ln>
        </p:spPr>
        <p:txBody>
          <a:bodyPr rtlCol="0" anchor="ctr"/>
          <a:lstStyle/>
          <a:p>
            <a:endParaRPr lang="uk-UA"/>
          </a:p>
        </p:txBody>
      </p:sp>
      <p:sp>
        <p:nvSpPr>
          <p:cNvPr id="9" name="Freeform: Shape 8">
            <a:extLst>
              <a:ext uri="{FF2B5EF4-FFF2-40B4-BE49-F238E27FC236}">
                <a16:creationId xmlns:a16="http://schemas.microsoft.com/office/drawing/2014/main" id="{88251BCE-F84F-CDB9-5799-A14EFE7267CE}"/>
              </a:ext>
            </a:extLst>
          </p:cNvPr>
          <p:cNvSpPr>
            <a:spLocks noChangeAspect="1"/>
          </p:cNvSpPr>
          <p:nvPr userDrawn="1"/>
        </p:nvSpPr>
        <p:spPr>
          <a:xfrm flipH="1">
            <a:off x="14179740" y="10134600"/>
            <a:ext cx="1371600" cy="1371600"/>
          </a:xfrm>
          <a:custGeom>
            <a:avLst/>
            <a:gdLst>
              <a:gd name="connsiteX0" fmla="*/ 1432576 w 1432576"/>
              <a:gd name="connsiteY0" fmla="*/ 1432576 h 1432576"/>
              <a:gd name="connsiteX1" fmla="*/ 1432576 w 1432576"/>
              <a:gd name="connsiteY1" fmla="*/ 0 h 1432576"/>
              <a:gd name="connsiteX2" fmla="*/ 716288 w 1432576"/>
              <a:gd name="connsiteY2" fmla="*/ 716288 h 1432576"/>
              <a:gd name="connsiteX3" fmla="*/ 0 w 1432576"/>
              <a:gd name="connsiteY3" fmla="*/ 0 h 1432576"/>
              <a:gd name="connsiteX4" fmla="*/ 0 w 1432576"/>
              <a:gd name="connsiteY4" fmla="*/ 1432576 h 1432576"/>
              <a:gd name="connsiteX5" fmla="*/ 716288 w 1432576"/>
              <a:gd name="connsiteY5" fmla="*/ 716288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576" h="1432576">
                <a:moveTo>
                  <a:pt x="1432576" y="1432576"/>
                </a:moveTo>
                <a:lnTo>
                  <a:pt x="1432576" y="0"/>
                </a:lnTo>
                <a:lnTo>
                  <a:pt x="716288" y="716288"/>
                </a:lnTo>
                <a:lnTo>
                  <a:pt x="0" y="0"/>
                </a:lnTo>
                <a:lnTo>
                  <a:pt x="0" y="1432576"/>
                </a:lnTo>
                <a:lnTo>
                  <a:pt x="716288" y="716288"/>
                </a:lnTo>
                <a:close/>
              </a:path>
            </a:pathLst>
          </a:custGeom>
          <a:solidFill>
            <a:srgbClr val="D02670"/>
          </a:solidFill>
          <a:ln w="7342"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DB4C8427-5422-7078-1FFB-CBA65AEE8935}"/>
              </a:ext>
            </a:extLst>
          </p:cNvPr>
          <p:cNvSpPr>
            <a:spLocks noChangeAspect="1"/>
          </p:cNvSpPr>
          <p:nvPr userDrawn="1"/>
        </p:nvSpPr>
        <p:spPr>
          <a:xfrm>
            <a:off x="12838303" y="6009320"/>
            <a:ext cx="2743200" cy="2743200"/>
          </a:xfrm>
          <a:custGeom>
            <a:avLst/>
            <a:gdLst>
              <a:gd name="connsiteX0" fmla="*/ 188087 w 330187"/>
              <a:gd name="connsiteY0" fmla="*/ 146239 h 330187"/>
              <a:gd name="connsiteX1" fmla="*/ 326049 w 330187"/>
              <a:gd name="connsiteY1" fmla="*/ 146239 h 330187"/>
              <a:gd name="connsiteX2" fmla="*/ 330188 w 330187"/>
              <a:gd name="connsiteY2" fmla="*/ 142100 h 330187"/>
              <a:gd name="connsiteX3" fmla="*/ 330188 w 330187"/>
              <a:gd name="connsiteY3" fmla="*/ 4139 h 330187"/>
              <a:gd name="connsiteX4" fmla="*/ 326049 w 330187"/>
              <a:gd name="connsiteY4" fmla="*/ 0 h 330187"/>
              <a:gd name="connsiteX5" fmla="*/ 188087 w 330187"/>
              <a:gd name="connsiteY5" fmla="*/ 0 h 330187"/>
              <a:gd name="connsiteX6" fmla="*/ 183949 w 330187"/>
              <a:gd name="connsiteY6" fmla="*/ 4139 h 330187"/>
              <a:gd name="connsiteX7" fmla="*/ 183949 w 330187"/>
              <a:gd name="connsiteY7" fmla="*/ 68981 h 330187"/>
              <a:gd name="connsiteX8" fmla="*/ 146239 w 330187"/>
              <a:gd name="connsiteY8" fmla="*/ 68981 h 330187"/>
              <a:gd name="connsiteX9" fmla="*/ 146239 w 330187"/>
              <a:gd name="connsiteY9" fmla="*/ 4139 h 330187"/>
              <a:gd name="connsiteX10" fmla="*/ 142100 w 330187"/>
              <a:gd name="connsiteY10" fmla="*/ 0 h 330187"/>
              <a:gd name="connsiteX11" fmla="*/ 4139 w 330187"/>
              <a:gd name="connsiteY11" fmla="*/ 0 h 330187"/>
              <a:gd name="connsiteX12" fmla="*/ 0 w 330187"/>
              <a:gd name="connsiteY12" fmla="*/ 4139 h 330187"/>
              <a:gd name="connsiteX13" fmla="*/ 0 w 330187"/>
              <a:gd name="connsiteY13" fmla="*/ 142100 h 330187"/>
              <a:gd name="connsiteX14" fmla="*/ 4139 w 330187"/>
              <a:gd name="connsiteY14" fmla="*/ 146239 h 330187"/>
              <a:gd name="connsiteX15" fmla="*/ 68981 w 330187"/>
              <a:gd name="connsiteY15" fmla="*/ 146239 h 330187"/>
              <a:gd name="connsiteX16" fmla="*/ 68981 w 330187"/>
              <a:gd name="connsiteY16" fmla="*/ 183949 h 330187"/>
              <a:gd name="connsiteX17" fmla="*/ 4139 w 330187"/>
              <a:gd name="connsiteY17" fmla="*/ 183949 h 330187"/>
              <a:gd name="connsiteX18" fmla="*/ 0 w 330187"/>
              <a:gd name="connsiteY18" fmla="*/ 188087 h 330187"/>
              <a:gd name="connsiteX19" fmla="*/ 0 w 330187"/>
              <a:gd name="connsiteY19" fmla="*/ 326049 h 330187"/>
              <a:gd name="connsiteX20" fmla="*/ 4139 w 330187"/>
              <a:gd name="connsiteY20" fmla="*/ 330188 h 330187"/>
              <a:gd name="connsiteX21" fmla="*/ 142100 w 330187"/>
              <a:gd name="connsiteY21" fmla="*/ 330188 h 330187"/>
              <a:gd name="connsiteX22" fmla="*/ 146239 w 330187"/>
              <a:gd name="connsiteY22" fmla="*/ 326049 h 330187"/>
              <a:gd name="connsiteX23" fmla="*/ 146239 w 330187"/>
              <a:gd name="connsiteY23" fmla="*/ 261207 h 330187"/>
              <a:gd name="connsiteX24" fmla="*/ 183949 w 330187"/>
              <a:gd name="connsiteY24" fmla="*/ 261207 h 330187"/>
              <a:gd name="connsiteX25" fmla="*/ 183949 w 330187"/>
              <a:gd name="connsiteY25" fmla="*/ 326049 h 330187"/>
              <a:gd name="connsiteX26" fmla="*/ 188087 w 330187"/>
              <a:gd name="connsiteY26" fmla="*/ 330188 h 330187"/>
              <a:gd name="connsiteX27" fmla="*/ 326049 w 330187"/>
              <a:gd name="connsiteY27" fmla="*/ 330188 h 330187"/>
              <a:gd name="connsiteX28" fmla="*/ 330188 w 330187"/>
              <a:gd name="connsiteY28" fmla="*/ 326049 h 330187"/>
              <a:gd name="connsiteX29" fmla="*/ 330188 w 330187"/>
              <a:gd name="connsiteY29" fmla="*/ 188087 h 330187"/>
              <a:gd name="connsiteX30" fmla="*/ 326049 w 330187"/>
              <a:gd name="connsiteY30" fmla="*/ 183949 h 330187"/>
              <a:gd name="connsiteX31" fmla="*/ 188087 w 330187"/>
              <a:gd name="connsiteY31" fmla="*/ 183949 h 330187"/>
              <a:gd name="connsiteX32" fmla="*/ 183949 w 330187"/>
              <a:gd name="connsiteY32" fmla="*/ 188087 h 330187"/>
              <a:gd name="connsiteX33" fmla="*/ 183949 w 330187"/>
              <a:gd name="connsiteY33" fmla="*/ 252929 h 330187"/>
              <a:gd name="connsiteX34" fmla="*/ 146239 w 330187"/>
              <a:gd name="connsiteY34" fmla="*/ 252929 h 330187"/>
              <a:gd name="connsiteX35" fmla="*/ 146239 w 330187"/>
              <a:gd name="connsiteY35" fmla="*/ 188087 h 330187"/>
              <a:gd name="connsiteX36" fmla="*/ 142100 w 330187"/>
              <a:gd name="connsiteY36" fmla="*/ 183949 h 330187"/>
              <a:gd name="connsiteX37" fmla="*/ 77258 w 330187"/>
              <a:gd name="connsiteY37" fmla="*/ 183949 h 330187"/>
              <a:gd name="connsiteX38" fmla="*/ 77258 w 330187"/>
              <a:gd name="connsiteY38" fmla="*/ 146239 h 330187"/>
              <a:gd name="connsiteX39" fmla="*/ 142100 w 330187"/>
              <a:gd name="connsiteY39" fmla="*/ 146239 h 330187"/>
              <a:gd name="connsiteX40" fmla="*/ 146239 w 330187"/>
              <a:gd name="connsiteY40" fmla="*/ 142100 h 330187"/>
              <a:gd name="connsiteX41" fmla="*/ 146239 w 330187"/>
              <a:gd name="connsiteY41" fmla="*/ 77258 h 330187"/>
              <a:gd name="connsiteX42" fmla="*/ 183949 w 330187"/>
              <a:gd name="connsiteY42" fmla="*/ 77258 h 330187"/>
              <a:gd name="connsiteX43" fmla="*/ 183949 w 330187"/>
              <a:gd name="connsiteY43" fmla="*/ 142100 h 330187"/>
              <a:gd name="connsiteX44" fmla="*/ 188087 w 330187"/>
              <a:gd name="connsiteY44" fmla="*/ 146239 h 330187"/>
              <a:gd name="connsiteX45" fmla="*/ 192226 w 330187"/>
              <a:gd name="connsiteY45" fmla="*/ 77258 h 330187"/>
              <a:gd name="connsiteX46" fmla="*/ 258574 w 330187"/>
              <a:gd name="connsiteY46" fmla="*/ 77258 h 330187"/>
              <a:gd name="connsiteX47" fmla="*/ 242640 w 330187"/>
              <a:gd name="connsiteY47" fmla="*/ 93193 h 330187"/>
              <a:gd name="connsiteX48" fmla="*/ 248503 w 330187"/>
              <a:gd name="connsiteY48" fmla="*/ 99045 h 330187"/>
              <a:gd name="connsiteX49" fmla="*/ 274417 w 330187"/>
              <a:gd name="connsiteY49" fmla="*/ 73120 h 330187"/>
              <a:gd name="connsiteX50" fmla="*/ 248503 w 330187"/>
              <a:gd name="connsiteY50" fmla="*/ 47206 h 330187"/>
              <a:gd name="connsiteX51" fmla="*/ 242640 w 330187"/>
              <a:gd name="connsiteY51" fmla="*/ 53058 h 330187"/>
              <a:gd name="connsiteX52" fmla="*/ 258574 w 330187"/>
              <a:gd name="connsiteY52" fmla="*/ 68992 h 330187"/>
              <a:gd name="connsiteX53" fmla="*/ 192226 w 330187"/>
              <a:gd name="connsiteY53" fmla="*/ 68992 h 330187"/>
              <a:gd name="connsiteX54" fmla="*/ 192226 w 330187"/>
              <a:gd name="connsiteY54" fmla="*/ 8278 h 330187"/>
              <a:gd name="connsiteX55" fmla="*/ 321910 w 330187"/>
              <a:gd name="connsiteY55" fmla="*/ 8278 h 330187"/>
              <a:gd name="connsiteX56" fmla="*/ 321910 w 330187"/>
              <a:gd name="connsiteY56" fmla="*/ 137961 h 330187"/>
              <a:gd name="connsiteX57" fmla="*/ 192226 w 330187"/>
              <a:gd name="connsiteY57" fmla="*/ 137961 h 330187"/>
              <a:gd name="connsiteX58" fmla="*/ 192226 w 330187"/>
              <a:gd name="connsiteY58" fmla="*/ 77258 h 330187"/>
              <a:gd name="connsiteX59" fmla="*/ 192226 w 330187"/>
              <a:gd name="connsiteY59" fmla="*/ 261207 h 330187"/>
              <a:gd name="connsiteX60" fmla="*/ 241984 w 330187"/>
              <a:gd name="connsiteY60" fmla="*/ 261207 h 330187"/>
              <a:gd name="connsiteX61" fmla="*/ 257068 w 330187"/>
              <a:gd name="connsiteY61" fmla="*/ 272704 h 330187"/>
              <a:gd name="connsiteX62" fmla="*/ 272704 w 330187"/>
              <a:gd name="connsiteY62" fmla="*/ 257068 h 330187"/>
              <a:gd name="connsiteX63" fmla="*/ 257068 w 330187"/>
              <a:gd name="connsiteY63" fmla="*/ 241432 h 330187"/>
              <a:gd name="connsiteX64" fmla="*/ 241984 w 330187"/>
              <a:gd name="connsiteY64" fmla="*/ 252929 h 330187"/>
              <a:gd name="connsiteX65" fmla="*/ 192226 w 330187"/>
              <a:gd name="connsiteY65" fmla="*/ 252929 h 330187"/>
              <a:gd name="connsiteX66" fmla="*/ 192226 w 330187"/>
              <a:gd name="connsiteY66" fmla="*/ 192226 h 330187"/>
              <a:gd name="connsiteX67" fmla="*/ 321910 w 330187"/>
              <a:gd name="connsiteY67" fmla="*/ 192226 h 330187"/>
              <a:gd name="connsiteX68" fmla="*/ 321910 w 330187"/>
              <a:gd name="connsiteY68" fmla="*/ 321910 h 330187"/>
              <a:gd name="connsiteX69" fmla="*/ 192226 w 330187"/>
              <a:gd name="connsiteY69" fmla="*/ 321910 h 330187"/>
              <a:gd name="connsiteX70" fmla="*/ 192226 w 330187"/>
              <a:gd name="connsiteY70" fmla="*/ 261207 h 330187"/>
              <a:gd name="connsiteX71" fmla="*/ 249710 w 330187"/>
              <a:gd name="connsiteY71" fmla="*/ 257068 h 330187"/>
              <a:gd name="connsiteX72" fmla="*/ 257068 w 330187"/>
              <a:gd name="connsiteY72" fmla="*/ 249710 h 330187"/>
              <a:gd name="connsiteX73" fmla="*/ 264426 w 330187"/>
              <a:gd name="connsiteY73" fmla="*/ 257068 h 330187"/>
              <a:gd name="connsiteX74" fmla="*/ 257068 w 330187"/>
              <a:gd name="connsiteY74" fmla="*/ 264426 h 330187"/>
              <a:gd name="connsiteX75" fmla="*/ 249710 w 330187"/>
              <a:gd name="connsiteY75" fmla="*/ 257068 h 330187"/>
              <a:gd name="connsiteX76" fmla="*/ 73120 w 330187"/>
              <a:gd name="connsiteY76" fmla="*/ 249710 h 330187"/>
              <a:gd name="connsiteX77" fmla="*/ 80477 w 330187"/>
              <a:gd name="connsiteY77" fmla="*/ 257068 h 330187"/>
              <a:gd name="connsiteX78" fmla="*/ 73120 w 330187"/>
              <a:gd name="connsiteY78" fmla="*/ 264426 h 330187"/>
              <a:gd name="connsiteX79" fmla="*/ 65762 w 330187"/>
              <a:gd name="connsiteY79" fmla="*/ 257068 h 330187"/>
              <a:gd name="connsiteX80" fmla="*/ 73120 w 330187"/>
              <a:gd name="connsiteY80" fmla="*/ 249710 h 330187"/>
              <a:gd name="connsiteX81" fmla="*/ 137961 w 330187"/>
              <a:gd name="connsiteY81" fmla="*/ 321910 h 330187"/>
              <a:gd name="connsiteX82" fmla="*/ 8278 w 330187"/>
              <a:gd name="connsiteY82" fmla="*/ 321910 h 330187"/>
              <a:gd name="connsiteX83" fmla="*/ 8278 w 330187"/>
              <a:gd name="connsiteY83" fmla="*/ 192226 h 330187"/>
              <a:gd name="connsiteX84" fmla="*/ 68981 w 330187"/>
              <a:gd name="connsiteY84" fmla="*/ 192226 h 330187"/>
              <a:gd name="connsiteX85" fmla="*/ 68981 w 330187"/>
              <a:gd name="connsiteY85" fmla="*/ 241984 h 330187"/>
              <a:gd name="connsiteX86" fmla="*/ 57484 w 330187"/>
              <a:gd name="connsiteY86" fmla="*/ 257068 h 330187"/>
              <a:gd name="connsiteX87" fmla="*/ 73120 w 330187"/>
              <a:gd name="connsiteY87" fmla="*/ 272704 h 330187"/>
              <a:gd name="connsiteX88" fmla="*/ 88203 w 330187"/>
              <a:gd name="connsiteY88" fmla="*/ 261207 h 330187"/>
              <a:gd name="connsiteX89" fmla="*/ 137973 w 330187"/>
              <a:gd name="connsiteY89" fmla="*/ 261207 h 330187"/>
              <a:gd name="connsiteX90" fmla="*/ 137973 w 330187"/>
              <a:gd name="connsiteY90" fmla="*/ 321910 h 330187"/>
              <a:gd name="connsiteX91" fmla="*/ 137961 w 330187"/>
              <a:gd name="connsiteY91" fmla="*/ 321910 h 330187"/>
              <a:gd name="connsiteX92" fmla="*/ 137961 w 330187"/>
              <a:gd name="connsiteY92" fmla="*/ 192226 h 330187"/>
              <a:gd name="connsiteX93" fmla="*/ 137961 w 330187"/>
              <a:gd name="connsiteY93" fmla="*/ 252918 h 330187"/>
              <a:gd name="connsiteX94" fmla="*/ 88203 w 330187"/>
              <a:gd name="connsiteY94" fmla="*/ 252918 h 330187"/>
              <a:gd name="connsiteX95" fmla="*/ 77258 w 330187"/>
              <a:gd name="connsiteY95" fmla="*/ 241984 h 330187"/>
              <a:gd name="connsiteX96" fmla="*/ 77258 w 330187"/>
              <a:gd name="connsiteY96" fmla="*/ 192226 h 330187"/>
              <a:gd name="connsiteX97" fmla="*/ 137961 w 330187"/>
              <a:gd name="connsiteY97" fmla="*/ 192226 h 330187"/>
              <a:gd name="connsiteX98" fmla="*/ 73120 w 330187"/>
              <a:gd name="connsiteY98" fmla="*/ 80477 h 330187"/>
              <a:gd name="connsiteX99" fmla="*/ 65762 w 330187"/>
              <a:gd name="connsiteY99" fmla="*/ 73120 h 330187"/>
              <a:gd name="connsiteX100" fmla="*/ 73120 w 330187"/>
              <a:gd name="connsiteY100" fmla="*/ 65762 h 330187"/>
              <a:gd name="connsiteX101" fmla="*/ 80477 w 330187"/>
              <a:gd name="connsiteY101" fmla="*/ 73120 h 330187"/>
              <a:gd name="connsiteX102" fmla="*/ 73120 w 330187"/>
              <a:gd name="connsiteY102" fmla="*/ 80477 h 330187"/>
              <a:gd name="connsiteX103" fmla="*/ 137961 w 330187"/>
              <a:gd name="connsiteY103" fmla="*/ 137961 h 330187"/>
              <a:gd name="connsiteX104" fmla="*/ 77258 w 330187"/>
              <a:gd name="connsiteY104" fmla="*/ 137961 h 330187"/>
              <a:gd name="connsiteX105" fmla="*/ 77258 w 330187"/>
              <a:gd name="connsiteY105" fmla="*/ 88203 h 330187"/>
              <a:gd name="connsiteX106" fmla="*/ 88203 w 330187"/>
              <a:gd name="connsiteY106" fmla="*/ 77258 h 330187"/>
              <a:gd name="connsiteX107" fmla="*/ 137973 w 330187"/>
              <a:gd name="connsiteY107" fmla="*/ 77258 h 330187"/>
              <a:gd name="connsiteX108" fmla="*/ 137973 w 330187"/>
              <a:gd name="connsiteY108" fmla="*/ 137961 h 330187"/>
              <a:gd name="connsiteX109" fmla="*/ 137961 w 330187"/>
              <a:gd name="connsiteY109" fmla="*/ 137961 h 330187"/>
              <a:gd name="connsiteX110" fmla="*/ 137961 w 330187"/>
              <a:gd name="connsiteY110" fmla="*/ 68981 h 330187"/>
              <a:gd name="connsiteX111" fmla="*/ 88203 w 330187"/>
              <a:gd name="connsiteY111" fmla="*/ 68981 h 330187"/>
              <a:gd name="connsiteX112" fmla="*/ 73120 w 330187"/>
              <a:gd name="connsiteY112" fmla="*/ 57484 h 330187"/>
              <a:gd name="connsiteX113" fmla="*/ 57484 w 330187"/>
              <a:gd name="connsiteY113" fmla="*/ 73120 h 330187"/>
              <a:gd name="connsiteX114" fmla="*/ 68981 w 330187"/>
              <a:gd name="connsiteY114" fmla="*/ 88203 h 330187"/>
              <a:gd name="connsiteX115" fmla="*/ 68981 w 330187"/>
              <a:gd name="connsiteY115" fmla="*/ 137973 h 330187"/>
              <a:gd name="connsiteX116" fmla="*/ 8278 w 330187"/>
              <a:gd name="connsiteY116" fmla="*/ 137973 h 330187"/>
              <a:gd name="connsiteX117" fmla="*/ 8278 w 330187"/>
              <a:gd name="connsiteY117" fmla="*/ 8278 h 330187"/>
              <a:gd name="connsiteX118" fmla="*/ 137961 w 330187"/>
              <a:gd name="connsiteY118" fmla="*/ 8278 h 330187"/>
              <a:gd name="connsiteX119" fmla="*/ 137961 w 330187"/>
              <a:gd name="connsiteY119" fmla="*/ 68981 h 3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0187" h="330187">
                <a:moveTo>
                  <a:pt x="188087" y="146239"/>
                </a:moveTo>
                <a:lnTo>
                  <a:pt x="326049" y="146239"/>
                </a:lnTo>
                <a:cubicBezTo>
                  <a:pt x="328337" y="146239"/>
                  <a:pt x="330188" y="144388"/>
                  <a:pt x="330188" y="142100"/>
                </a:cubicBezTo>
                <a:lnTo>
                  <a:pt x="330188" y="4139"/>
                </a:lnTo>
                <a:cubicBezTo>
                  <a:pt x="330188" y="1851"/>
                  <a:pt x="328337" y="0"/>
                  <a:pt x="326049" y="0"/>
                </a:cubicBezTo>
                <a:lnTo>
                  <a:pt x="188087" y="0"/>
                </a:lnTo>
                <a:cubicBezTo>
                  <a:pt x="185799" y="0"/>
                  <a:pt x="183949" y="1851"/>
                  <a:pt x="183949" y="4139"/>
                </a:cubicBezTo>
                <a:lnTo>
                  <a:pt x="183949" y="68981"/>
                </a:lnTo>
                <a:lnTo>
                  <a:pt x="146239" y="68981"/>
                </a:lnTo>
                <a:lnTo>
                  <a:pt x="146239" y="4139"/>
                </a:lnTo>
                <a:cubicBezTo>
                  <a:pt x="146239" y="1851"/>
                  <a:pt x="144388" y="0"/>
                  <a:pt x="142100" y="0"/>
                </a:cubicBezTo>
                <a:lnTo>
                  <a:pt x="4139" y="0"/>
                </a:lnTo>
                <a:cubicBezTo>
                  <a:pt x="1851" y="0"/>
                  <a:pt x="0" y="1851"/>
                  <a:pt x="0" y="4139"/>
                </a:cubicBezTo>
                <a:lnTo>
                  <a:pt x="0" y="142100"/>
                </a:lnTo>
                <a:cubicBezTo>
                  <a:pt x="0" y="144388"/>
                  <a:pt x="1851" y="146239"/>
                  <a:pt x="4139" y="146239"/>
                </a:cubicBezTo>
                <a:lnTo>
                  <a:pt x="68981" y="146239"/>
                </a:lnTo>
                <a:lnTo>
                  <a:pt x="68981" y="183949"/>
                </a:lnTo>
                <a:lnTo>
                  <a:pt x="4139" y="183949"/>
                </a:lnTo>
                <a:cubicBezTo>
                  <a:pt x="1851" y="183949"/>
                  <a:pt x="0" y="185799"/>
                  <a:pt x="0" y="188087"/>
                </a:cubicBezTo>
                <a:lnTo>
                  <a:pt x="0" y="326049"/>
                </a:lnTo>
                <a:cubicBezTo>
                  <a:pt x="0" y="328337"/>
                  <a:pt x="1851" y="330188"/>
                  <a:pt x="4139" y="330188"/>
                </a:cubicBezTo>
                <a:lnTo>
                  <a:pt x="142100" y="330188"/>
                </a:lnTo>
                <a:cubicBezTo>
                  <a:pt x="144388" y="330188"/>
                  <a:pt x="146239" y="328337"/>
                  <a:pt x="146239" y="326049"/>
                </a:cubicBezTo>
                <a:lnTo>
                  <a:pt x="146239" y="261207"/>
                </a:lnTo>
                <a:lnTo>
                  <a:pt x="183949" y="261207"/>
                </a:lnTo>
                <a:lnTo>
                  <a:pt x="183949" y="326049"/>
                </a:lnTo>
                <a:cubicBezTo>
                  <a:pt x="183949" y="328337"/>
                  <a:pt x="185799" y="330188"/>
                  <a:pt x="188087" y="330188"/>
                </a:cubicBezTo>
                <a:lnTo>
                  <a:pt x="326049" y="330188"/>
                </a:lnTo>
                <a:cubicBezTo>
                  <a:pt x="328337" y="330188"/>
                  <a:pt x="330188" y="328337"/>
                  <a:pt x="330188" y="326049"/>
                </a:cubicBezTo>
                <a:lnTo>
                  <a:pt x="330188" y="188087"/>
                </a:lnTo>
                <a:cubicBezTo>
                  <a:pt x="330188" y="185799"/>
                  <a:pt x="328337" y="183949"/>
                  <a:pt x="326049" y="183949"/>
                </a:cubicBezTo>
                <a:lnTo>
                  <a:pt x="188087" y="183949"/>
                </a:lnTo>
                <a:cubicBezTo>
                  <a:pt x="185799" y="183949"/>
                  <a:pt x="183949" y="185799"/>
                  <a:pt x="183949" y="188087"/>
                </a:cubicBezTo>
                <a:lnTo>
                  <a:pt x="183949" y="252929"/>
                </a:lnTo>
                <a:lnTo>
                  <a:pt x="146239" y="252929"/>
                </a:lnTo>
                <a:lnTo>
                  <a:pt x="146239" y="188087"/>
                </a:lnTo>
                <a:cubicBezTo>
                  <a:pt x="146239" y="185799"/>
                  <a:pt x="144388" y="183949"/>
                  <a:pt x="142100" y="183949"/>
                </a:cubicBezTo>
                <a:lnTo>
                  <a:pt x="77258" y="183949"/>
                </a:lnTo>
                <a:lnTo>
                  <a:pt x="77258" y="146239"/>
                </a:lnTo>
                <a:lnTo>
                  <a:pt x="142100" y="146239"/>
                </a:lnTo>
                <a:cubicBezTo>
                  <a:pt x="144388" y="146239"/>
                  <a:pt x="146239" y="144388"/>
                  <a:pt x="146239" y="142100"/>
                </a:cubicBezTo>
                <a:lnTo>
                  <a:pt x="146239" y="77258"/>
                </a:lnTo>
                <a:lnTo>
                  <a:pt x="183949" y="77258"/>
                </a:lnTo>
                <a:lnTo>
                  <a:pt x="183949" y="142100"/>
                </a:lnTo>
                <a:cubicBezTo>
                  <a:pt x="183949" y="144388"/>
                  <a:pt x="185799" y="146239"/>
                  <a:pt x="188087" y="146239"/>
                </a:cubicBezTo>
                <a:close/>
                <a:moveTo>
                  <a:pt x="192226" y="77258"/>
                </a:moveTo>
                <a:lnTo>
                  <a:pt x="258574" y="77258"/>
                </a:lnTo>
                <a:lnTo>
                  <a:pt x="242640" y="93193"/>
                </a:lnTo>
                <a:lnTo>
                  <a:pt x="248503" y="99045"/>
                </a:lnTo>
                <a:lnTo>
                  <a:pt x="274417" y="73120"/>
                </a:lnTo>
                <a:lnTo>
                  <a:pt x="248503" y="47206"/>
                </a:lnTo>
                <a:lnTo>
                  <a:pt x="242640" y="53058"/>
                </a:lnTo>
                <a:lnTo>
                  <a:pt x="258574" y="68992"/>
                </a:lnTo>
                <a:lnTo>
                  <a:pt x="192226" y="68992"/>
                </a:lnTo>
                <a:lnTo>
                  <a:pt x="192226" y="8278"/>
                </a:lnTo>
                <a:lnTo>
                  <a:pt x="321910" y="8278"/>
                </a:lnTo>
                <a:lnTo>
                  <a:pt x="321910" y="137961"/>
                </a:lnTo>
                <a:lnTo>
                  <a:pt x="192226" y="137961"/>
                </a:lnTo>
                <a:lnTo>
                  <a:pt x="192226" y="77258"/>
                </a:lnTo>
                <a:close/>
                <a:moveTo>
                  <a:pt x="192226" y="261207"/>
                </a:moveTo>
                <a:lnTo>
                  <a:pt x="241984" y="261207"/>
                </a:lnTo>
                <a:cubicBezTo>
                  <a:pt x="243801" y="267818"/>
                  <a:pt x="249883" y="272704"/>
                  <a:pt x="257068" y="272704"/>
                </a:cubicBezTo>
                <a:cubicBezTo>
                  <a:pt x="265691" y="272704"/>
                  <a:pt x="272704" y="265691"/>
                  <a:pt x="272704" y="257068"/>
                </a:cubicBezTo>
                <a:cubicBezTo>
                  <a:pt x="272704" y="248445"/>
                  <a:pt x="265691" y="241432"/>
                  <a:pt x="257068" y="241432"/>
                </a:cubicBezTo>
                <a:cubicBezTo>
                  <a:pt x="249883" y="241432"/>
                  <a:pt x="243812" y="246319"/>
                  <a:pt x="241984" y="252929"/>
                </a:cubicBezTo>
                <a:lnTo>
                  <a:pt x="192226" y="252929"/>
                </a:lnTo>
                <a:lnTo>
                  <a:pt x="192226" y="192226"/>
                </a:lnTo>
                <a:lnTo>
                  <a:pt x="321910" y="192226"/>
                </a:lnTo>
                <a:lnTo>
                  <a:pt x="321910" y="321910"/>
                </a:lnTo>
                <a:lnTo>
                  <a:pt x="192226" y="321910"/>
                </a:lnTo>
                <a:lnTo>
                  <a:pt x="192226" y="261207"/>
                </a:lnTo>
                <a:close/>
                <a:moveTo>
                  <a:pt x="249710" y="257068"/>
                </a:moveTo>
                <a:cubicBezTo>
                  <a:pt x="249710" y="253010"/>
                  <a:pt x="253010" y="249710"/>
                  <a:pt x="257068" y="249710"/>
                </a:cubicBezTo>
                <a:cubicBezTo>
                  <a:pt x="261126" y="249710"/>
                  <a:pt x="264426" y="253010"/>
                  <a:pt x="264426" y="257068"/>
                </a:cubicBezTo>
                <a:cubicBezTo>
                  <a:pt x="264426" y="261126"/>
                  <a:pt x="261126" y="264426"/>
                  <a:pt x="257068" y="264426"/>
                </a:cubicBezTo>
                <a:cubicBezTo>
                  <a:pt x="253010" y="264426"/>
                  <a:pt x="249710" y="261126"/>
                  <a:pt x="249710" y="257068"/>
                </a:cubicBezTo>
                <a:close/>
                <a:moveTo>
                  <a:pt x="73120" y="249710"/>
                </a:moveTo>
                <a:cubicBezTo>
                  <a:pt x="77178" y="249710"/>
                  <a:pt x="80477" y="253010"/>
                  <a:pt x="80477" y="257068"/>
                </a:cubicBezTo>
                <a:cubicBezTo>
                  <a:pt x="80477" y="261126"/>
                  <a:pt x="77178" y="264426"/>
                  <a:pt x="73120" y="264426"/>
                </a:cubicBezTo>
                <a:cubicBezTo>
                  <a:pt x="69061" y="264426"/>
                  <a:pt x="65762" y="261126"/>
                  <a:pt x="65762" y="257068"/>
                </a:cubicBezTo>
                <a:cubicBezTo>
                  <a:pt x="65762" y="253010"/>
                  <a:pt x="69061" y="249710"/>
                  <a:pt x="73120" y="249710"/>
                </a:cubicBezTo>
                <a:close/>
                <a:moveTo>
                  <a:pt x="137961" y="321910"/>
                </a:moveTo>
                <a:lnTo>
                  <a:pt x="8278" y="321910"/>
                </a:lnTo>
                <a:lnTo>
                  <a:pt x="8278" y="192226"/>
                </a:lnTo>
                <a:lnTo>
                  <a:pt x="68981" y="192226"/>
                </a:lnTo>
                <a:lnTo>
                  <a:pt x="68981" y="241984"/>
                </a:lnTo>
                <a:cubicBezTo>
                  <a:pt x="62359" y="243801"/>
                  <a:pt x="57484" y="249883"/>
                  <a:pt x="57484" y="257068"/>
                </a:cubicBezTo>
                <a:cubicBezTo>
                  <a:pt x="57484" y="265691"/>
                  <a:pt x="64497" y="272704"/>
                  <a:pt x="73120" y="272704"/>
                </a:cubicBezTo>
                <a:cubicBezTo>
                  <a:pt x="80305" y="272704"/>
                  <a:pt x="86375" y="267818"/>
                  <a:pt x="88203" y="261207"/>
                </a:cubicBezTo>
                <a:lnTo>
                  <a:pt x="137973" y="261207"/>
                </a:lnTo>
                <a:lnTo>
                  <a:pt x="137973" y="321910"/>
                </a:lnTo>
                <a:lnTo>
                  <a:pt x="137961" y="321910"/>
                </a:lnTo>
                <a:close/>
                <a:moveTo>
                  <a:pt x="137961" y="192226"/>
                </a:moveTo>
                <a:lnTo>
                  <a:pt x="137961" y="252918"/>
                </a:lnTo>
                <a:lnTo>
                  <a:pt x="88203" y="252918"/>
                </a:lnTo>
                <a:cubicBezTo>
                  <a:pt x="86755" y="247618"/>
                  <a:pt x="82558" y="243444"/>
                  <a:pt x="77258" y="241984"/>
                </a:cubicBezTo>
                <a:lnTo>
                  <a:pt x="77258" y="192226"/>
                </a:lnTo>
                <a:lnTo>
                  <a:pt x="137961" y="192226"/>
                </a:lnTo>
                <a:close/>
                <a:moveTo>
                  <a:pt x="73120" y="80477"/>
                </a:moveTo>
                <a:cubicBezTo>
                  <a:pt x="69061" y="80477"/>
                  <a:pt x="65762" y="77178"/>
                  <a:pt x="65762" y="73120"/>
                </a:cubicBezTo>
                <a:cubicBezTo>
                  <a:pt x="65762" y="69061"/>
                  <a:pt x="69061" y="65762"/>
                  <a:pt x="73120" y="65762"/>
                </a:cubicBezTo>
                <a:cubicBezTo>
                  <a:pt x="77178" y="65762"/>
                  <a:pt x="80477" y="69061"/>
                  <a:pt x="80477" y="73120"/>
                </a:cubicBezTo>
                <a:cubicBezTo>
                  <a:pt x="80477" y="77178"/>
                  <a:pt x="77178" y="80477"/>
                  <a:pt x="73120" y="80477"/>
                </a:cubicBezTo>
                <a:close/>
                <a:moveTo>
                  <a:pt x="137961" y="137961"/>
                </a:moveTo>
                <a:lnTo>
                  <a:pt x="77258" y="137961"/>
                </a:lnTo>
                <a:lnTo>
                  <a:pt x="77258" y="88203"/>
                </a:lnTo>
                <a:cubicBezTo>
                  <a:pt x="82558" y="86743"/>
                  <a:pt x="86743" y="82558"/>
                  <a:pt x="88203" y="77258"/>
                </a:cubicBezTo>
                <a:lnTo>
                  <a:pt x="137973" y="77258"/>
                </a:lnTo>
                <a:lnTo>
                  <a:pt x="137973" y="137961"/>
                </a:lnTo>
                <a:lnTo>
                  <a:pt x="137961" y="137961"/>
                </a:lnTo>
                <a:close/>
                <a:moveTo>
                  <a:pt x="137961" y="68981"/>
                </a:moveTo>
                <a:lnTo>
                  <a:pt x="88203" y="68981"/>
                </a:lnTo>
                <a:cubicBezTo>
                  <a:pt x="86387" y="62359"/>
                  <a:pt x="80317" y="57484"/>
                  <a:pt x="73120" y="57484"/>
                </a:cubicBezTo>
                <a:cubicBezTo>
                  <a:pt x="64497" y="57484"/>
                  <a:pt x="57484" y="64497"/>
                  <a:pt x="57484" y="73120"/>
                </a:cubicBezTo>
                <a:cubicBezTo>
                  <a:pt x="57484" y="80305"/>
                  <a:pt x="62359" y="86375"/>
                  <a:pt x="68981" y="88203"/>
                </a:cubicBezTo>
                <a:lnTo>
                  <a:pt x="68981" y="137973"/>
                </a:lnTo>
                <a:lnTo>
                  <a:pt x="8278" y="137973"/>
                </a:lnTo>
                <a:lnTo>
                  <a:pt x="8278" y="8278"/>
                </a:lnTo>
                <a:lnTo>
                  <a:pt x="137961" y="8278"/>
                </a:lnTo>
                <a:cubicBezTo>
                  <a:pt x="137961" y="8278"/>
                  <a:pt x="137961" y="68981"/>
                  <a:pt x="137961" y="68981"/>
                </a:cubicBezTo>
                <a:close/>
              </a:path>
            </a:pathLst>
          </a:custGeom>
          <a:solidFill>
            <a:srgbClr val="000000"/>
          </a:solidFill>
          <a:ln w="1131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F77927D4-1DC0-4D25-F1CA-63F1B22265ED}"/>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grpSp>
        <p:nvGrpSpPr>
          <p:cNvPr id="15" name="Graphic 46">
            <a:extLst>
              <a:ext uri="{FF2B5EF4-FFF2-40B4-BE49-F238E27FC236}">
                <a16:creationId xmlns:a16="http://schemas.microsoft.com/office/drawing/2014/main" id="{2F0C1985-9876-2F4B-81ED-320B7B5B453A}"/>
              </a:ext>
            </a:extLst>
          </p:cNvPr>
          <p:cNvGrpSpPr/>
          <p:nvPr userDrawn="1"/>
        </p:nvGrpSpPr>
        <p:grpSpPr>
          <a:xfrm>
            <a:off x="22443741" y="4724057"/>
            <a:ext cx="1359975" cy="1215735"/>
            <a:chOff x="11355387" y="6108700"/>
            <a:chExt cx="1676400" cy="1498600"/>
          </a:xfrm>
          <a:solidFill>
            <a:srgbClr val="82CFFF"/>
          </a:solidFill>
        </p:grpSpPr>
        <p:sp>
          <p:nvSpPr>
            <p:cNvPr id="17" name="Freeform 16">
              <a:extLst>
                <a:ext uri="{FF2B5EF4-FFF2-40B4-BE49-F238E27FC236}">
                  <a16:creationId xmlns:a16="http://schemas.microsoft.com/office/drawing/2014/main" id="{D09C8DCC-4436-E246-B8DD-B4ED1C46DC61}"/>
                </a:ext>
              </a:extLst>
            </p:cNvPr>
            <p:cNvSpPr/>
            <p:nvPr/>
          </p:nvSpPr>
          <p:spPr>
            <a:xfrm>
              <a:off x="12157168" y="7502967"/>
              <a:ext cx="72838" cy="104332"/>
            </a:xfrm>
            <a:custGeom>
              <a:avLst/>
              <a:gdLst>
                <a:gd name="connsiteX0" fmla="*/ 0 w 72838"/>
                <a:gd name="connsiteY0" fmla="*/ 0 h 104332"/>
                <a:gd name="connsiteX1" fmla="*/ 72838 w 72838"/>
                <a:gd name="connsiteY1" fmla="*/ 0 h 104332"/>
                <a:gd name="connsiteX2" fmla="*/ 36255 w 72838"/>
                <a:gd name="connsiteY2" fmla="*/ 104333 h 104332"/>
                <a:gd name="connsiteX3" fmla="*/ 0 w 72838"/>
                <a:gd name="connsiteY3" fmla="*/ 0 h 104332"/>
              </a:gdLst>
              <a:ahLst/>
              <a:cxnLst>
                <a:cxn ang="0">
                  <a:pos x="connsiteX0" y="connsiteY0"/>
                </a:cxn>
                <a:cxn ang="0">
                  <a:pos x="connsiteX1" y="connsiteY1"/>
                </a:cxn>
                <a:cxn ang="0">
                  <a:pos x="connsiteX2" y="connsiteY2"/>
                </a:cxn>
                <a:cxn ang="0">
                  <a:pos x="connsiteX3" y="connsiteY3"/>
                </a:cxn>
              </a:cxnLst>
              <a:rect l="l" t="t" r="r" b="b"/>
              <a:pathLst>
                <a:path w="72838" h="104332">
                  <a:moveTo>
                    <a:pt x="0" y="0"/>
                  </a:moveTo>
                  <a:lnTo>
                    <a:pt x="72838" y="0"/>
                  </a:lnTo>
                  <a:lnTo>
                    <a:pt x="36255" y="104333"/>
                  </a:lnTo>
                  <a:lnTo>
                    <a:pt x="0" y="0"/>
                  </a:lnTo>
                  <a:close/>
                </a:path>
              </a:pathLst>
            </a:custGeom>
            <a:grpFill/>
            <a:ln w="24384" cap="flat">
              <a:noFill/>
              <a:prstDash val="solid"/>
              <a:miter/>
            </a:ln>
          </p:spPr>
          <p:txBody>
            <a:bodyPr rtlCol="0" anchor="ctr"/>
            <a:lstStyle/>
            <a:p>
              <a:pPr lvl="0"/>
              <a:endParaRPr lang="en-UA"/>
            </a:p>
          </p:txBody>
        </p:sp>
        <p:sp>
          <p:nvSpPr>
            <p:cNvPr id="18" name="Freeform 17">
              <a:extLst>
                <a:ext uri="{FF2B5EF4-FFF2-40B4-BE49-F238E27FC236}">
                  <a16:creationId xmlns:a16="http://schemas.microsoft.com/office/drawing/2014/main" id="{2E2B2359-C99A-EF43-8D53-AD657C43E7F4}"/>
                </a:ext>
              </a:extLst>
            </p:cNvPr>
            <p:cNvSpPr/>
            <p:nvPr/>
          </p:nvSpPr>
          <p:spPr>
            <a:xfrm>
              <a:off x="12086946" y="7303785"/>
              <a:ext cx="213284" cy="104332"/>
            </a:xfrm>
            <a:custGeom>
              <a:avLst/>
              <a:gdLst>
                <a:gd name="connsiteX0" fmla="*/ 0 w 213284"/>
                <a:gd name="connsiteY0" fmla="*/ 0 h 104332"/>
                <a:gd name="connsiteX1" fmla="*/ 213285 w 213284"/>
                <a:gd name="connsiteY1" fmla="*/ 0 h 104332"/>
                <a:gd name="connsiteX2" fmla="*/ 176501 w 213284"/>
                <a:gd name="connsiteY2" fmla="*/ 104333 h 104332"/>
                <a:gd name="connsiteX3" fmla="*/ 36784 w 213284"/>
                <a:gd name="connsiteY3" fmla="*/ 104333 h 104332"/>
                <a:gd name="connsiteX4" fmla="*/ 0 w 213284"/>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84" h="104332">
                  <a:moveTo>
                    <a:pt x="0" y="0"/>
                  </a:moveTo>
                  <a:lnTo>
                    <a:pt x="213285" y="0"/>
                  </a:lnTo>
                  <a:lnTo>
                    <a:pt x="176501" y="104333"/>
                  </a:lnTo>
                  <a:lnTo>
                    <a:pt x="36784" y="104333"/>
                  </a:lnTo>
                  <a:lnTo>
                    <a:pt x="0" y="0"/>
                  </a:lnTo>
                  <a:close/>
                </a:path>
              </a:pathLst>
            </a:custGeom>
            <a:grpFill/>
            <a:ln w="24384" cap="flat">
              <a:noFill/>
              <a:prstDash val="solid"/>
              <a:miter/>
            </a:ln>
          </p:spPr>
          <p:txBody>
            <a:bodyPr rtlCol="0" anchor="ctr"/>
            <a:lstStyle/>
            <a:p>
              <a:pPr lvl="0"/>
              <a:endParaRPr lang="en-UA"/>
            </a:p>
          </p:txBody>
        </p:sp>
        <p:sp>
          <p:nvSpPr>
            <p:cNvPr id="19" name="Freeform 18">
              <a:extLst>
                <a:ext uri="{FF2B5EF4-FFF2-40B4-BE49-F238E27FC236}">
                  <a16:creationId xmlns:a16="http://schemas.microsoft.com/office/drawing/2014/main" id="{CCB90463-AE43-8640-93CA-EBD29D3D78BB}"/>
                </a:ext>
              </a:extLst>
            </p:cNvPr>
            <p:cNvSpPr/>
            <p:nvPr/>
          </p:nvSpPr>
          <p:spPr>
            <a:xfrm>
              <a:off x="12016724" y="7104603"/>
              <a:ext cx="353728" cy="104334"/>
            </a:xfrm>
            <a:custGeom>
              <a:avLst/>
              <a:gdLst>
                <a:gd name="connsiteX0" fmla="*/ 0 w 353728"/>
                <a:gd name="connsiteY0" fmla="*/ 0 h 104334"/>
                <a:gd name="connsiteX1" fmla="*/ 353729 w 353728"/>
                <a:gd name="connsiteY1" fmla="*/ 0 h 104334"/>
                <a:gd name="connsiteX2" fmla="*/ 316945 w 353728"/>
                <a:gd name="connsiteY2" fmla="*/ 104334 h 104334"/>
                <a:gd name="connsiteX3" fmla="*/ 36784 w 353728"/>
                <a:gd name="connsiteY3" fmla="*/ 104334 h 104334"/>
                <a:gd name="connsiteX4" fmla="*/ 0 w 353728"/>
                <a:gd name="connsiteY4" fmla="*/ 0 h 10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28" h="104334">
                  <a:moveTo>
                    <a:pt x="0" y="0"/>
                  </a:moveTo>
                  <a:lnTo>
                    <a:pt x="353729" y="0"/>
                  </a:lnTo>
                  <a:lnTo>
                    <a:pt x="316945" y="104334"/>
                  </a:lnTo>
                  <a:lnTo>
                    <a:pt x="36784" y="104334"/>
                  </a:lnTo>
                  <a:lnTo>
                    <a:pt x="0" y="0"/>
                  </a:lnTo>
                  <a:close/>
                </a:path>
              </a:pathLst>
            </a:custGeom>
            <a:grpFill/>
            <a:ln w="24384" cap="flat">
              <a:noFill/>
              <a:prstDash val="solid"/>
              <a:miter/>
            </a:ln>
          </p:spPr>
          <p:txBody>
            <a:bodyPr rtlCol="0" anchor="ctr"/>
            <a:lstStyle/>
            <a:p>
              <a:pPr lvl="0"/>
              <a:endParaRPr lang="en-UA"/>
            </a:p>
          </p:txBody>
        </p:sp>
        <p:sp>
          <p:nvSpPr>
            <p:cNvPr id="20" name="Freeform 19">
              <a:extLst>
                <a:ext uri="{FF2B5EF4-FFF2-40B4-BE49-F238E27FC236}">
                  <a16:creationId xmlns:a16="http://schemas.microsoft.com/office/drawing/2014/main" id="{42535384-FD0B-2944-8965-A8A6B3AE4ED8}"/>
                </a:ext>
              </a:extLst>
            </p:cNvPr>
            <p:cNvSpPr/>
            <p:nvPr/>
          </p:nvSpPr>
          <p:spPr>
            <a:xfrm>
              <a:off x="11946504" y="6905423"/>
              <a:ext cx="494170" cy="104332"/>
            </a:xfrm>
            <a:custGeom>
              <a:avLst/>
              <a:gdLst>
                <a:gd name="connsiteX0" fmla="*/ 0 w 494170"/>
                <a:gd name="connsiteY0" fmla="*/ 0 h 104332"/>
                <a:gd name="connsiteX1" fmla="*/ 494170 w 494170"/>
                <a:gd name="connsiteY1" fmla="*/ 0 h 104332"/>
                <a:gd name="connsiteX2" fmla="*/ 457386 w 494170"/>
                <a:gd name="connsiteY2" fmla="*/ 104333 h 104332"/>
                <a:gd name="connsiteX3" fmla="*/ 36782 w 494170"/>
                <a:gd name="connsiteY3" fmla="*/ 104333 h 104332"/>
                <a:gd name="connsiteX4" fmla="*/ 0 w 494170"/>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70" h="104332">
                  <a:moveTo>
                    <a:pt x="0" y="0"/>
                  </a:moveTo>
                  <a:lnTo>
                    <a:pt x="494170" y="0"/>
                  </a:lnTo>
                  <a:lnTo>
                    <a:pt x="457386" y="104333"/>
                  </a:lnTo>
                  <a:lnTo>
                    <a:pt x="36782" y="104333"/>
                  </a:lnTo>
                  <a:lnTo>
                    <a:pt x="0" y="0"/>
                  </a:lnTo>
                  <a:close/>
                </a:path>
              </a:pathLst>
            </a:custGeom>
            <a:grpFill/>
            <a:ln w="24384" cap="flat">
              <a:noFill/>
              <a:prstDash val="solid"/>
              <a:miter/>
            </a:ln>
          </p:spPr>
          <p:txBody>
            <a:bodyPr rtlCol="0" anchor="ctr"/>
            <a:lstStyle/>
            <a:p>
              <a:pPr lvl="0"/>
              <a:endParaRPr lang="en-UA"/>
            </a:p>
          </p:txBody>
        </p:sp>
        <p:sp>
          <p:nvSpPr>
            <p:cNvPr id="21" name="Freeform 20">
              <a:extLst>
                <a:ext uri="{FF2B5EF4-FFF2-40B4-BE49-F238E27FC236}">
                  <a16:creationId xmlns:a16="http://schemas.microsoft.com/office/drawing/2014/main" id="{427A51DF-921A-8A43-A211-2ABBE69C7C91}"/>
                </a:ext>
              </a:extLst>
            </p:cNvPr>
            <p:cNvSpPr/>
            <p:nvPr/>
          </p:nvSpPr>
          <p:spPr>
            <a:xfrm>
              <a:off x="11564936" y="6507061"/>
              <a:ext cx="566076" cy="104332"/>
            </a:xfrm>
            <a:custGeom>
              <a:avLst/>
              <a:gdLst>
                <a:gd name="connsiteX0" fmla="*/ 0 w 566076"/>
                <a:gd name="connsiteY0" fmla="*/ 0 h 104332"/>
                <a:gd name="connsiteX1" fmla="*/ 529640 w 566076"/>
                <a:gd name="connsiteY1" fmla="*/ 0 h 104332"/>
                <a:gd name="connsiteX2" fmla="*/ 566077 w 566076"/>
                <a:gd name="connsiteY2" fmla="*/ 104333 h 104332"/>
                <a:gd name="connsiteX3" fmla="*/ 0 w 566076"/>
                <a:gd name="connsiteY3" fmla="*/ 104333 h 104332"/>
                <a:gd name="connsiteX4" fmla="*/ 0 w 566076"/>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0" y="0"/>
                  </a:moveTo>
                  <a:lnTo>
                    <a:pt x="529640" y="0"/>
                  </a:lnTo>
                  <a:lnTo>
                    <a:pt x="566077" y="104333"/>
                  </a:lnTo>
                  <a:lnTo>
                    <a:pt x="0" y="104333"/>
                  </a:lnTo>
                  <a:lnTo>
                    <a:pt x="0" y="0"/>
                  </a:lnTo>
                  <a:close/>
                </a:path>
              </a:pathLst>
            </a:custGeom>
            <a:grpFill/>
            <a:ln w="24384" cap="flat">
              <a:noFill/>
              <a:prstDash val="solid"/>
              <a:miter/>
            </a:ln>
          </p:spPr>
          <p:txBody>
            <a:bodyPr rtlCol="0" anchor="ctr"/>
            <a:lstStyle/>
            <a:p>
              <a:pPr lvl="0"/>
              <a:endParaRPr lang="en-UA"/>
            </a:p>
          </p:txBody>
        </p:sp>
        <p:sp>
          <p:nvSpPr>
            <p:cNvPr id="22" name="Freeform 21">
              <a:extLst>
                <a:ext uri="{FF2B5EF4-FFF2-40B4-BE49-F238E27FC236}">
                  <a16:creationId xmlns:a16="http://schemas.microsoft.com/office/drawing/2014/main" id="{2490FAB5-BA73-6B42-B6ED-C4988972DC6B}"/>
                </a:ext>
              </a:extLst>
            </p:cNvPr>
            <p:cNvSpPr/>
            <p:nvPr/>
          </p:nvSpPr>
          <p:spPr>
            <a:xfrm>
              <a:off x="12325718" y="6307880"/>
              <a:ext cx="706068" cy="104332"/>
            </a:xfrm>
            <a:custGeom>
              <a:avLst/>
              <a:gdLst>
                <a:gd name="connsiteX0" fmla="*/ 36437 w 706068"/>
                <a:gd name="connsiteY0" fmla="*/ 0 h 104332"/>
                <a:gd name="connsiteX1" fmla="*/ 706069 w 706068"/>
                <a:gd name="connsiteY1" fmla="*/ 0 h 104332"/>
                <a:gd name="connsiteX2" fmla="*/ 706069 w 706068"/>
                <a:gd name="connsiteY2" fmla="*/ 104333 h 104332"/>
                <a:gd name="connsiteX3" fmla="*/ 0 w 706068"/>
                <a:gd name="connsiteY3" fmla="*/ 104333 h 104332"/>
                <a:gd name="connsiteX4" fmla="*/ 36437 w 70606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6437" y="0"/>
                  </a:moveTo>
                  <a:lnTo>
                    <a:pt x="706069" y="0"/>
                  </a:lnTo>
                  <a:lnTo>
                    <a:pt x="706069" y="104333"/>
                  </a:lnTo>
                  <a:lnTo>
                    <a:pt x="0" y="104333"/>
                  </a:lnTo>
                  <a:lnTo>
                    <a:pt x="36437" y="0"/>
                  </a:lnTo>
                  <a:close/>
                </a:path>
              </a:pathLst>
            </a:custGeom>
            <a:grpFill/>
            <a:ln w="24384" cap="flat">
              <a:noFill/>
              <a:prstDash val="solid"/>
              <a:miter/>
            </a:ln>
          </p:spPr>
          <p:txBody>
            <a:bodyPr rtlCol="0" anchor="ctr"/>
            <a:lstStyle/>
            <a:p>
              <a:pPr lvl="0"/>
              <a:endParaRPr lang="en-UA"/>
            </a:p>
          </p:txBody>
        </p:sp>
        <p:sp>
          <p:nvSpPr>
            <p:cNvPr id="23" name="Freeform 22">
              <a:extLst>
                <a:ext uri="{FF2B5EF4-FFF2-40B4-BE49-F238E27FC236}">
                  <a16:creationId xmlns:a16="http://schemas.microsoft.com/office/drawing/2014/main" id="{29CE972B-4330-2944-A9A7-1D9A1255B4AE}"/>
                </a:ext>
              </a:extLst>
            </p:cNvPr>
            <p:cNvSpPr/>
            <p:nvPr/>
          </p:nvSpPr>
          <p:spPr>
            <a:xfrm>
              <a:off x="12395279" y="6108700"/>
              <a:ext cx="636508" cy="104332"/>
            </a:xfrm>
            <a:custGeom>
              <a:avLst/>
              <a:gdLst>
                <a:gd name="connsiteX0" fmla="*/ 636508 w 636508"/>
                <a:gd name="connsiteY0" fmla="*/ 0 h 104332"/>
                <a:gd name="connsiteX1" fmla="*/ 636508 w 636508"/>
                <a:gd name="connsiteY1" fmla="*/ 104333 h 104332"/>
                <a:gd name="connsiteX2" fmla="*/ 0 w 636508"/>
                <a:gd name="connsiteY2" fmla="*/ 104333 h 104332"/>
                <a:gd name="connsiteX3" fmla="*/ 36431 w 636508"/>
                <a:gd name="connsiteY3" fmla="*/ 0 h 104332"/>
                <a:gd name="connsiteX4" fmla="*/ 636508 w 63650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08" h="104332">
                  <a:moveTo>
                    <a:pt x="636508" y="0"/>
                  </a:moveTo>
                  <a:lnTo>
                    <a:pt x="636508" y="104333"/>
                  </a:lnTo>
                  <a:lnTo>
                    <a:pt x="0" y="104333"/>
                  </a:lnTo>
                  <a:lnTo>
                    <a:pt x="36431" y="0"/>
                  </a:lnTo>
                  <a:lnTo>
                    <a:pt x="636508" y="0"/>
                  </a:lnTo>
                  <a:close/>
                </a:path>
              </a:pathLst>
            </a:custGeom>
            <a:grpFill/>
            <a:ln w="24384" cap="flat">
              <a:noFill/>
              <a:prstDash val="solid"/>
              <a:miter/>
            </a:ln>
          </p:spPr>
          <p:txBody>
            <a:bodyPr rtlCol="0" anchor="ctr"/>
            <a:lstStyle/>
            <a:p>
              <a:pPr lvl="0"/>
              <a:endParaRPr lang="en-UA"/>
            </a:p>
          </p:txBody>
        </p:sp>
        <p:sp>
          <p:nvSpPr>
            <p:cNvPr id="24" name="Freeform 23">
              <a:extLst>
                <a:ext uri="{FF2B5EF4-FFF2-40B4-BE49-F238E27FC236}">
                  <a16:creationId xmlns:a16="http://schemas.microsoft.com/office/drawing/2014/main" id="{274888DE-E567-C04E-8D50-A60B99CEDAF8}"/>
                </a:ext>
              </a:extLst>
            </p:cNvPr>
            <p:cNvSpPr/>
            <p:nvPr/>
          </p:nvSpPr>
          <p:spPr>
            <a:xfrm>
              <a:off x="11355387"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25" name="Freeform 24">
              <a:extLst>
                <a:ext uri="{FF2B5EF4-FFF2-40B4-BE49-F238E27FC236}">
                  <a16:creationId xmlns:a16="http://schemas.microsoft.com/office/drawing/2014/main" id="{CC0CF2DF-9613-254F-A8A0-A41B12DC8A50}"/>
                </a:ext>
              </a:extLst>
            </p:cNvPr>
            <p:cNvSpPr/>
            <p:nvPr/>
          </p:nvSpPr>
          <p:spPr>
            <a:xfrm>
              <a:off x="11355387"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26" name="Freeform 25">
              <a:extLst>
                <a:ext uri="{FF2B5EF4-FFF2-40B4-BE49-F238E27FC236}">
                  <a16:creationId xmlns:a16="http://schemas.microsoft.com/office/drawing/2014/main" id="{B0D76C88-89C2-8C48-B9BB-E41CA06EBC2B}"/>
                </a:ext>
              </a:extLst>
            </p:cNvPr>
            <p:cNvSpPr/>
            <p:nvPr/>
          </p:nvSpPr>
          <p:spPr>
            <a:xfrm>
              <a:off x="11564936"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grpFill/>
            <a:ln w="24384" cap="flat">
              <a:noFill/>
              <a:prstDash val="solid"/>
              <a:miter/>
            </a:ln>
          </p:spPr>
          <p:txBody>
            <a:bodyPr rtlCol="0" anchor="ctr"/>
            <a:lstStyle/>
            <a:p>
              <a:pPr lvl="0"/>
              <a:endParaRPr lang="en-UA"/>
            </a:p>
          </p:txBody>
        </p:sp>
        <p:sp>
          <p:nvSpPr>
            <p:cNvPr id="27" name="Freeform 26">
              <a:extLst>
                <a:ext uri="{FF2B5EF4-FFF2-40B4-BE49-F238E27FC236}">
                  <a16:creationId xmlns:a16="http://schemas.microsoft.com/office/drawing/2014/main" id="{26A01C59-D3ED-6D4A-8F0D-95F21F471009}"/>
                </a:ext>
              </a:extLst>
            </p:cNvPr>
            <p:cNvSpPr/>
            <p:nvPr/>
          </p:nvSpPr>
          <p:spPr>
            <a:xfrm>
              <a:off x="11564936"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grpFill/>
            <a:ln w="24384" cap="flat">
              <a:noFill/>
              <a:prstDash val="solid"/>
              <a:miter/>
            </a:ln>
          </p:spPr>
          <p:txBody>
            <a:bodyPr rtlCol="0" anchor="ctr"/>
            <a:lstStyle/>
            <a:p>
              <a:pPr lvl="0"/>
              <a:endParaRPr lang="en-UA"/>
            </a:p>
          </p:txBody>
        </p:sp>
        <p:sp>
          <p:nvSpPr>
            <p:cNvPr id="28" name="Freeform 27">
              <a:extLst>
                <a:ext uri="{FF2B5EF4-FFF2-40B4-BE49-F238E27FC236}">
                  <a16:creationId xmlns:a16="http://schemas.microsoft.com/office/drawing/2014/main" id="{9D5E0B32-802F-4C40-9BB6-E3042AEE376C}"/>
                </a:ext>
              </a:extLst>
            </p:cNvPr>
            <p:cNvSpPr/>
            <p:nvPr/>
          </p:nvSpPr>
          <p:spPr>
            <a:xfrm>
              <a:off x="12256161" y="6507061"/>
              <a:ext cx="566076" cy="104332"/>
            </a:xfrm>
            <a:custGeom>
              <a:avLst/>
              <a:gdLst>
                <a:gd name="connsiteX0" fmla="*/ 566077 w 566076"/>
                <a:gd name="connsiteY0" fmla="*/ 104333 h 104332"/>
                <a:gd name="connsiteX1" fmla="*/ 0 w 566076"/>
                <a:gd name="connsiteY1" fmla="*/ 104333 h 104332"/>
                <a:gd name="connsiteX2" fmla="*/ 36434 w 566076"/>
                <a:gd name="connsiteY2" fmla="*/ 0 h 104332"/>
                <a:gd name="connsiteX3" fmla="*/ 566077 w 566076"/>
                <a:gd name="connsiteY3" fmla="*/ 0 h 104332"/>
                <a:gd name="connsiteX4" fmla="*/ 566077 w 566076"/>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566077" y="104333"/>
                  </a:moveTo>
                  <a:lnTo>
                    <a:pt x="0" y="104333"/>
                  </a:lnTo>
                  <a:lnTo>
                    <a:pt x="36434" y="0"/>
                  </a:lnTo>
                  <a:lnTo>
                    <a:pt x="566077" y="0"/>
                  </a:lnTo>
                  <a:lnTo>
                    <a:pt x="566077" y="104333"/>
                  </a:lnTo>
                  <a:close/>
                </a:path>
              </a:pathLst>
            </a:custGeom>
            <a:grpFill/>
            <a:ln w="24384" cap="flat">
              <a:noFill/>
              <a:prstDash val="solid"/>
              <a:miter/>
            </a:ln>
          </p:spPr>
          <p:txBody>
            <a:bodyPr rtlCol="0" anchor="ctr"/>
            <a:lstStyle/>
            <a:p>
              <a:pPr lvl="0"/>
              <a:endParaRPr lang="en-UA"/>
            </a:p>
          </p:txBody>
        </p:sp>
        <p:sp>
          <p:nvSpPr>
            <p:cNvPr id="29" name="Freeform 28">
              <a:extLst>
                <a:ext uri="{FF2B5EF4-FFF2-40B4-BE49-F238E27FC236}">
                  <a16:creationId xmlns:a16="http://schemas.microsoft.com/office/drawing/2014/main" id="{9459F4EC-A83C-A945-9D43-BD6F58A369C4}"/>
                </a:ext>
              </a:extLst>
            </p:cNvPr>
            <p:cNvSpPr/>
            <p:nvPr/>
          </p:nvSpPr>
          <p:spPr>
            <a:xfrm>
              <a:off x="11564936" y="6706242"/>
              <a:ext cx="1257301" cy="104332"/>
            </a:xfrm>
            <a:custGeom>
              <a:avLst/>
              <a:gdLst>
                <a:gd name="connsiteX0" fmla="*/ 942975 w 1257301"/>
                <a:gd name="connsiteY0" fmla="*/ 8463 h 104332"/>
                <a:gd name="connsiteX1" fmla="*/ 909176 w 1257301"/>
                <a:gd name="connsiteY1" fmla="*/ 104333 h 104332"/>
                <a:gd name="connsiteX2" fmla="*/ 348128 w 1257301"/>
                <a:gd name="connsiteY2" fmla="*/ 104333 h 104332"/>
                <a:gd name="connsiteX3" fmla="*/ 314326 w 1257301"/>
                <a:gd name="connsiteY3" fmla="*/ 8455 h 104332"/>
                <a:gd name="connsiteX4" fmla="*/ 314326 w 1257301"/>
                <a:gd name="connsiteY4" fmla="*/ 104333 h 104332"/>
                <a:gd name="connsiteX5" fmla="*/ 0 w 1257301"/>
                <a:gd name="connsiteY5" fmla="*/ 104333 h 104332"/>
                <a:gd name="connsiteX6" fmla="*/ 0 w 1257301"/>
                <a:gd name="connsiteY6" fmla="*/ 0 h 104332"/>
                <a:gd name="connsiteX7" fmla="*/ 599200 w 1257301"/>
                <a:gd name="connsiteY7" fmla="*/ 0 h 104332"/>
                <a:gd name="connsiteX8" fmla="*/ 628652 w 1257301"/>
                <a:gd name="connsiteY8" fmla="*/ 84333 h 104332"/>
                <a:gd name="connsiteX9" fmla="*/ 658101 w 1257301"/>
                <a:gd name="connsiteY9" fmla="*/ 0 h 104332"/>
                <a:gd name="connsiteX10" fmla="*/ 1257301 w 1257301"/>
                <a:gd name="connsiteY10" fmla="*/ 0 h 104332"/>
                <a:gd name="connsiteX11" fmla="*/ 1257301 w 1257301"/>
                <a:gd name="connsiteY11" fmla="*/ 104333 h 104332"/>
                <a:gd name="connsiteX12" fmla="*/ 942975 w 1257301"/>
                <a:gd name="connsiteY12" fmla="*/ 104333 h 104332"/>
                <a:gd name="connsiteX13" fmla="*/ 942975 w 1257301"/>
                <a:gd name="connsiteY13" fmla="*/ 8463 h 10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301" h="104332">
                  <a:moveTo>
                    <a:pt x="942975" y="8463"/>
                  </a:moveTo>
                  <a:lnTo>
                    <a:pt x="909176" y="104333"/>
                  </a:lnTo>
                  <a:lnTo>
                    <a:pt x="348128" y="104333"/>
                  </a:lnTo>
                  <a:lnTo>
                    <a:pt x="314326" y="8455"/>
                  </a:lnTo>
                  <a:lnTo>
                    <a:pt x="314326" y="104333"/>
                  </a:lnTo>
                  <a:lnTo>
                    <a:pt x="0" y="104333"/>
                  </a:lnTo>
                  <a:lnTo>
                    <a:pt x="0" y="0"/>
                  </a:lnTo>
                  <a:lnTo>
                    <a:pt x="599200" y="0"/>
                  </a:lnTo>
                  <a:lnTo>
                    <a:pt x="628652" y="84333"/>
                  </a:lnTo>
                  <a:lnTo>
                    <a:pt x="658101" y="0"/>
                  </a:lnTo>
                  <a:lnTo>
                    <a:pt x="1257301" y="0"/>
                  </a:lnTo>
                  <a:lnTo>
                    <a:pt x="1257301" y="104333"/>
                  </a:lnTo>
                  <a:lnTo>
                    <a:pt x="942975" y="104333"/>
                  </a:lnTo>
                  <a:lnTo>
                    <a:pt x="942975" y="8463"/>
                  </a:lnTo>
                  <a:close/>
                </a:path>
              </a:pathLst>
            </a:custGeom>
            <a:grpFill/>
            <a:ln w="24384" cap="flat">
              <a:noFill/>
              <a:prstDash val="solid"/>
              <a:miter/>
            </a:ln>
          </p:spPr>
          <p:txBody>
            <a:bodyPr rtlCol="0" anchor="ctr"/>
            <a:lstStyle/>
            <a:p>
              <a:pPr lvl="0"/>
              <a:endParaRPr lang="en-UA"/>
            </a:p>
          </p:txBody>
        </p:sp>
        <p:sp>
          <p:nvSpPr>
            <p:cNvPr id="30" name="Freeform 29">
              <a:extLst>
                <a:ext uri="{FF2B5EF4-FFF2-40B4-BE49-F238E27FC236}">
                  <a16:creationId xmlns:a16="http://schemas.microsoft.com/office/drawing/2014/main" id="{8C96F772-5E33-FE42-A36C-703EDA21EB58}"/>
                </a:ext>
              </a:extLst>
            </p:cNvPr>
            <p:cNvSpPr/>
            <p:nvPr/>
          </p:nvSpPr>
          <p:spPr>
            <a:xfrm>
              <a:off x="12507911"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grpFill/>
            <a:ln w="24384" cap="flat">
              <a:noFill/>
              <a:prstDash val="solid"/>
              <a:miter/>
            </a:ln>
          </p:spPr>
          <p:txBody>
            <a:bodyPr rtlCol="0" anchor="ctr"/>
            <a:lstStyle/>
            <a:p>
              <a:pPr lvl="0"/>
              <a:endParaRPr lang="en-UA"/>
            </a:p>
          </p:txBody>
        </p:sp>
        <p:sp>
          <p:nvSpPr>
            <p:cNvPr id="31" name="Freeform 30">
              <a:extLst>
                <a:ext uri="{FF2B5EF4-FFF2-40B4-BE49-F238E27FC236}">
                  <a16:creationId xmlns:a16="http://schemas.microsoft.com/office/drawing/2014/main" id="{A48E0E15-6930-AE4F-AED2-AB4C7843ECCA}"/>
                </a:ext>
              </a:extLst>
            </p:cNvPr>
            <p:cNvSpPr/>
            <p:nvPr/>
          </p:nvSpPr>
          <p:spPr>
            <a:xfrm>
              <a:off x="12507911"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grpFill/>
            <a:ln w="24384" cap="flat">
              <a:noFill/>
              <a:prstDash val="solid"/>
              <a:miter/>
            </a:ln>
          </p:spPr>
          <p:txBody>
            <a:bodyPr rtlCol="0" anchor="ctr"/>
            <a:lstStyle/>
            <a:p>
              <a:pPr lvl="0"/>
              <a:endParaRPr lang="en-UA"/>
            </a:p>
          </p:txBody>
        </p:sp>
        <p:sp>
          <p:nvSpPr>
            <p:cNvPr id="32" name="Freeform 31">
              <a:extLst>
                <a:ext uri="{FF2B5EF4-FFF2-40B4-BE49-F238E27FC236}">
                  <a16:creationId xmlns:a16="http://schemas.microsoft.com/office/drawing/2014/main" id="{C43F5647-684E-D048-BEE8-CB1D6F18732C}"/>
                </a:ext>
              </a:extLst>
            </p:cNvPr>
            <p:cNvSpPr/>
            <p:nvPr/>
          </p:nvSpPr>
          <p:spPr>
            <a:xfrm>
              <a:off x="12507911"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33" name="Freeform 32">
              <a:extLst>
                <a:ext uri="{FF2B5EF4-FFF2-40B4-BE49-F238E27FC236}">
                  <a16:creationId xmlns:a16="http://schemas.microsoft.com/office/drawing/2014/main" id="{4FC26527-DE0B-1E44-B04B-3CCB4CCC9878}"/>
                </a:ext>
              </a:extLst>
            </p:cNvPr>
            <p:cNvSpPr/>
            <p:nvPr/>
          </p:nvSpPr>
          <p:spPr>
            <a:xfrm>
              <a:off x="12507911"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34" name="Freeform 33">
              <a:extLst>
                <a:ext uri="{FF2B5EF4-FFF2-40B4-BE49-F238E27FC236}">
                  <a16:creationId xmlns:a16="http://schemas.microsoft.com/office/drawing/2014/main" id="{B59B3032-EF74-D24F-A5AF-9F33E9C4076E}"/>
                </a:ext>
              </a:extLst>
            </p:cNvPr>
            <p:cNvSpPr/>
            <p:nvPr/>
          </p:nvSpPr>
          <p:spPr>
            <a:xfrm>
              <a:off x="11355387" y="6307880"/>
              <a:ext cx="706068" cy="104332"/>
            </a:xfrm>
            <a:custGeom>
              <a:avLst/>
              <a:gdLst>
                <a:gd name="connsiteX0" fmla="*/ 3 w 706068"/>
                <a:gd name="connsiteY0" fmla="*/ 104333 h 104332"/>
                <a:gd name="connsiteX1" fmla="*/ 0 w 706068"/>
                <a:gd name="connsiteY1" fmla="*/ 0 h 104332"/>
                <a:gd name="connsiteX2" fmla="*/ 669635 w 706068"/>
                <a:gd name="connsiteY2" fmla="*/ 0 h 104332"/>
                <a:gd name="connsiteX3" fmla="*/ 706069 w 706068"/>
                <a:gd name="connsiteY3" fmla="*/ 104333 h 104332"/>
                <a:gd name="connsiteX4" fmla="*/ 3 w 706068"/>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 y="104333"/>
                  </a:moveTo>
                  <a:lnTo>
                    <a:pt x="0" y="0"/>
                  </a:lnTo>
                  <a:lnTo>
                    <a:pt x="669635" y="0"/>
                  </a:lnTo>
                  <a:lnTo>
                    <a:pt x="706069" y="104333"/>
                  </a:lnTo>
                  <a:lnTo>
                    <a:pt x="3" y="104333"/>
                  </a:lnTo>
                  <a:close/>
                </a:path>
              </a:pathLst>
            </a:custGeom>
            <a:grpFill/>
            <a:ln w="24384" cap="flat">
              <a:noFill/>
              <a:prstDash val="solid"/>
              <a:miter/>
            </a:ln>
          </p:spPr>
          <p:txBody>
            <a:bodyPr rtlCol="0" anchor="ctr"/>
            <a:lstStyle/>
            <a:p>
              <a:pPr lvl="0"/>
              <a:endParaRPr lang="en-UA"/>
            </a:p>
          </p:txBody>
        </p:sp>
        <p:sp>
          <p:nvSpPr>
            <p:cNvPr id="35" name="Freeform 34">
              <a:extLst>
                <a:ext uri="{FF2B5EF4-FFF2-40B4-BE49-F238E27FC236}">
                  <a16:creationId xmlns:a16="http://schemas.microsoft.com/office/drawing/2014/main" id="{93C2E909-D147-6748-95BE-6874DB4F83F6}"/>
                </a:ext>
              </a:extLst>
            </p:cNvPr>
            <p:cNvSpPr/>
            <p:nvPr/>
          </p:nvSpPr>
          <p:spPr>
            <a:xfrm>
              <a:off x="11355387" y="6108700"/>
              <a:ext cx="636511" cy="104332"/>
            </a:xfrm>
            <a:custGeom>
              <a:avLst/>
              <a:gdLst>
                <a:gd name="connsiteX0" fmla="*/ 3 w 636511"/>
                <a:gd name="connsiteY0" fmla="*/ 104333 h 104332"/>
                <a:gd name="connsiteX1" fmla="*/ 0 w 636511"/>
                <a:gd name="connsiteY1" fmla="*/ 0 h 104332"/>
                <a:gd name="connsiteX2" fmla="*/ 600074 w 636511"/>
                <a:gd name="connsiteY2" fmla="*/ 0 h 104332"/>
                <a:gd name="connsiteX3" fmla="*/ 636511 w 636511"/>
                <a:gd name="connsiteY3" fmla="*/ 104333 h 104332"/>
                <a:gd name="connsiteX4" fmla="*/ 3 w 636511"/>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11" h="104332">
                  <a:moveTo>
                    <a:pt x="3" y="104333"/>
                  </a:moveTo>
                  <a:lnTo>
                    <a:pt x="0" y="0"/>
                  </a:lnTo>
                  <a:lnTo>
                    <a:pt x="600074" y="0"/>
                  </a:lnTo>
                  <a:lnTo>
                    <a:pt x="636511" y="104333"/>
                  </a:lnTo>
                  <a:lnTo>
                    <a:pt x="3" y="104333"/>
                  </a:lnTo>
                  <a:close/>
                </a:path>
              </a:pathLst>
            </a:custGeom>
            <a:grpFill/>
            <a:ln w="24384" cap="flat">
              <a:noFill/>
              <a:prstDash val="solid"/>
              <a:miter/>
            </a:ln>
          </p:spPr>
          <p:txBody>
            <a:bodyPr rtlCol="0" anchor="ctr"/>
            <a:lstStyle/>
            <a:p>
              <a:pPr lvl="0"/>
              <a:endParaRPr lang="en-UA"/>
            </a:p>
          </p:txBody>
        </p:sp>
      </p:grpSp>
      <p:grpSp>
        <p:nvGrpSpPr>
          <p:cNvPr id="36" name="Graphic 57">
            <a:extLst>
              <a:ext uri="{FF2B5EF4-FFF2-40B4-BE49-F238E27FC236}">
                <a16:creationId xmlns:a16="http://schemas.microsoft.com/office/drawing/2014/main" id="{B79DD1EB-4A88-4F41-A7A7-FCB0721B24A1}"/>
              </a:ext>
            </a:extLst>
          </p:cNvPr>
          <p:cNvGrpSpPr/>
          <p:nvPr userDrawn="1"/>
        </p:nvGrpSpPr>
        <p:grpSpPr>
          <a:xfrm>
            <a:off x="15560391" y="8755793"/>
            <a:ext cx="2755261" cy="2755261"/>
            <a:chOff x="11380787" y="6045200"/>
            <a:chExt cx="1622725" cy="1622725"/>
          </a:xfrm>
          <a:solidFill>
            <a:srgbClr val="0F62FE"/>
          </a:solidFill>
        </p:grpSpPr>
        <p:sp>
          <p:nvSpPr>
            <p:cNvPr id="37" name="Freeform 36">
              <a:extLst>
                <a:ext uri="{FF2B5EF4-FFF2-40B4-BE49-F238E27FC236}">
                  <a16:creationId xmlns:a16="http://schemas.microsoft.com/office/drawing/2014/main" id="{BF6B2C64-1AAC-A04A-B995-E17A89E93882}"/>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38" name="Freeform 37">
              <a:extLst>
                <a:ext uri="{FF2B5EF4-FFF2-40B4-BE49-F238E27FC236}">
                  <a16:creationId xmlns:a16="http://schemas.microsoft.com/office/drawing/2014/main" id="{43A7DB1B-469A-1045-993E-B645B3B1D4B4}"/>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39" name="Freeform 38">
              <a:extLst>
                <a:ext uri="{FF2B5EF4-FFF2-40B4-BE49-F238E27FC236}">
                  <a16:creationId xmlns:a16="http://schemas.microsoft.com/office/drawing/2014/main" id="{9F2911A7-CF4B-7B48-956B-0A689295910B}"/>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105817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5"/>
            <a:ext cx="23244176" cy="12580937"/>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1977655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5" y="2667001"/>
            <a:ext cx="2473325" cy="2476499"/>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8" y="2667001"/>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5" y="6121401"/>
            <a:ext cx="2473325" cy="2476499"/>
          </a:xfrm>
          <a:solidFill>
            <a:srgbClr val="E0E0E0"/>
          </a:solidFill>
        </p:spPr>
        <p:txBody>
          <a:bodyPr anchor="ctr"/>
          <a:lstStyle>
            <a:lvl1pPr marL="0" marR="0" indent="0" algn="ctr" defTabSz="24356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56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8" y="6121401"/>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5" y="9525001"/>
            <a:ext cx="2473325" cy="2476499"/>
          </a:xfrm>
          <a:solidFill>
            <a:srgbClr val="E0E0E0"/>
          </a:solidFill>
        </p:spPr>
        <p:txBody>
          <a:bodyPr anchor="ctr"/>
          <a:lstStyle>
            <a:lvl1pPr marL="0" marR="0" indent="0" algn="ctr" defTabSz="24356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56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8" y="9525003"/>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7" y="2667001"/>
            <a:ext cx="2473325" cy="2476499"/>
          </a:xfrm>
          <a:solidFill>
            <a:srgbClr val="E0E0E0"/>
          </a:solidFill>
        </p:spPr>
        <p:txBody>
          <a:bodyPr anchor="ctr"/>
          <a:lstStyle>
            <a:lvl1pPr marL="0" marR="0" indent="0" algn="ctr" defTabSz="24356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56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35" y="2667001"/>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7" y="6121401"/>
            <a:ext cx="2473325" cy="2476499"/>
          </a:xfrm>
          <a:solidFill>
            <a:srgbClr val="E0E0E0"/>
          </a:solidFill>
        </p:spPr>
        <p:txBody>
          <a:bodyPr anchor="ctr"/>
          <a:lstStyle>
            <a:lvl1pPr marL="0" marR="0" indent="0" algn="ctr" defTabSz="24356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56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35" y="6121401"/>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7" y="9525001"/>
            <a:ext cx="2473325" cy="2476499"/>
          </a:xfrm>
          <a:solidFill>
            <a:srgbClr val="E0E0E0"/>
          </a:solidFill>
        </p:spPr>
        <p:txBody>
          <a:bodyPr anchor="ctr"/>
          <a:lstStyle>
            <a:lvl1pPr marL="0" marR="0" indent="0" algn="ctr" defTabSz="24356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56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35" y="9525003"/>
            <a:ext cx="5708650" cy="2476499"/>
          </a:xfrm>
        </p:spPr>
        <p:txBody>
          <a:bodyPr/>
          <a:lstStyle>
            <a:lvl1pPr>
              <a:lnSpc>
                <a:spcPct val="110000"/>
              </a:lnSpc>
              <a:spcBef>
                <a:spcPts val="0"/>
              </a:spcBef>
              <a:defRPr sz="2799">
                <a:solidFill>
                  <a:schemeClr val="tx1"/>
                </a:solidFill>
              </a:defRPr>
            </a:lvl1pPr>
            <a:lvl2pPr marL="255741" indent="-255741">
              <a:lnSpc>
                <a:spcPct val="110000"/>
              </a:lnSpc>
              <a:spcBef>
                <a:spcPts val="0"/>
              </a:spcBef>
              <a:defRPr sz="2799">
                <a:solidFill>
                  <a:schemeClr val="tx1"/>
                </a:solidFill>
              </a:defRPr>
            </a:lvl2pPr>
            <a:lvl3pPr marL="511490" indent="-255741">
              <a:lnSpc>
                <a:spcPct val="110000"/>
              </a:lnSpc>
              <a:spcBef>
                <a:spcPts val="0"/>
              </a:spcBef>
              <a:defRPr sz="2799">
                <a:solidFill>
                  <a:schemeClr val="tx1"/>
                </a:solidFill>
              </a:defRPr>
            </a:lvl3pPr>
            <a:lvl4pPr marL="767231" indent="-255741">
              <a:lnSpc>
                <a:spcPct val="110000"/>
              </a:lnSpc>
              <a:spcBef>
                <a:spcPts val="0"/>
              </a:spcBef>
              <a:defRPr sz="2799">
                <a:solidFill>
                  <a:schemeClr val="tx1"/>
                </a:solidFill>
              </a:defRPr>
            </a:lvl4pPr>
            <a:lvl5pPr>
              <a:lnSpc>
                <a:spcPct val="110000"/>
              </a:lnSpc>
              <a:spcBef>
                <a:spcPts val="0"/>
              </a:spcBef>
              <a:defRPr sz="27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652816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4"/>
            <a:ext cx="4949826" cy="4573588"/>
          </a:xfrm>
        </p:spPr>
        <p:txBody>
          <a:bodyPr/>
          <a:lstStyle>
            <a:lvl1pPr>
              <a:lnSpc>
                <a:spcPct val="110000"/>
              </a:lnSpc>
              <a:defRPr sz="2799">
                <a:solidFill>
                  <a:schemeClr val="tx2"/>
                </a:solidFill>
              </a:defRPr>
            </a:lvl1pPr>
          </a:lstStyle>
          <a:p>
            <a:r>
              <a:rPr lang="en-US"/>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6"/>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978817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80" y="384048"/>
            <a:ext cx="4956176" cy="2859088"/>
          </a:xfrm>
        </p:spPr>
        <p:txBody>
          <a:bodyPr/>
          <a:lstStyle>
            <a:lvl1pPr>
              <a:lnSpc>
                <a:spcPct val="90000"/>
              </a:lnSpc>
              <a:spcBef>
                <a:spcPts val="0"/>
              </a:spcBef>
              <a:defRPr sz="6390">
                <a:solidFill>
                  <a:schemeClr val="tx2"/>
                </a:solidFill>
              </a:defRPr>
            </a:lvl1pPr>
            <a:lvl2pPr>
              <a:lnSpc>
                <a:spcPct val="100000"/>
              </a:lnSpc>
              <a:spcBef>
                <a:spcPts val="0"/>
              </a:spcBef>
              <a:defRPr sz="6390">
                <a:solidFill>
                  <a:schemeClr val="tx1"/>
                </a:solidFill>
              </a:defRPr>
            </a:lvl2pPr>
            <a:lvl3pPr>
              <a:lnSpc>
                <a:spcPct val="100000"/>
              </a:lnSpc>
              <a:spcBef>
                <a:spcPts val="0"/>
              </a:spcBef>
              <a:defRPr sz="6390">
                <a:solidFill>
                  <a:schemeClr val="tx1"/>
                </a:solidFill>
              </a:defRPr>
            </a:lvl3pPr>
            <a:lvl4pPr>
              <a:lnSpc>
                <a:spcPct val="100000"/>
              </a:lnSpc>
              <a:spcBef>
                <a:spcPts val="0"/>
              </a:spcBef>
              <a:defRPr sz="6390">
                <a:solidFill>
                  <a:schemeClr val="tx1"/>
                </a:solidFill>
              </a:defRPr>
            </a:lvl4pPr>
            <a:lvl5pPr>
              <a:lnSpc>
                <a:spcPct val="100000"/>
              </a:lnSpc>
              <a:spcBef>
                <a:spcPts val="0"/>
              </a:spcBef>
              <a:defRPr sz="639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6"/>
            <a:ext cx="4953002" cy="11431588"/>
          </a:xfrm>
        </p:spPr>
        <p:txBody>
          <a:bodyPr/>
          <a:lstStyle>
            <a:lvl1pPr>
              <a:lnSpc>
                <a:spcPct val="120000"/>
              </a:lnSpc>
              <a:spcBef>
                <a:spcPts val="0"/>
              </a:spcBef>
              <a:defRPr sz="1599" b="0" i="0">
                <a:solidFill>
                  <a:schemeClr val="tx1"/>
                </a:solidFill>
                <a:latin typeface="IBM Plex Sans" panose="020B0503050203000203" pitchFamily="34" charset="0"/>
              </a:defRPr>
            </a:lvl1pPr>
            <a:lvl2pPr marL="146136" indent="-146136">
              <a:lnSpc>
                <a:spcPct val="120000"/>
              </a:lnSpc>
              <a:spcBef>
                <a:spcPts val="0"/>
              </a:spcBef>
              <a:defRPr sz="1599" b="0" i="0">
                <a:solidFill>
                  <a:schemeClr val="tx1"/>
                </a:solidFill>
                <a:latin typeface="IBM Plex Sans" panose="020B0503050203000203" pitchFamily="34" charset="0"/>
              </a:defRPr>
            </a:lvl2pPr>
            <a:lvl3pPr marL="292281" indent="-146136">
              <a:lnSpc>
                <a:spcPct val="120000"/>
              </a:lnSpc>
              <a:spcBef>
                <a:spcPts val="0"/>
              </a:spcBef>
              <a:defRPr sz="1599" b="0" i="0">
                <a:solidFill>
                  <a:schemeClr val="tx1"/>
                </a:solidFill>
                <a:latin typeface="IBM Plex Sans" panose="020B0503050203000203" pitchFamily="34" charset="0"/>
              </a:defRPr>
            </a:lvl3pPr>
            <a:lvl4pPr marL="438417" indent="-146136">
              <a:lnSpc>
                <a:spcPct val="120000"/>
              </a:lnSpc>
              <a:spcBef>
                <a:spcPts val="0"/>
              </a:spcBef>
              <a:defRPr sz="1599" b="0" i="0">
                <a:solidFill>
                  <a:schemeClr val="tx1"/>
                </a:solidFill>
                <a:latin typeface="IBM Plex Sans" panose="020B0503050203000203" pitchFamily="34" charset="0"/>
              </a:defRPr>
            </a:lvl4pPr>
            <a:lvl5pPr>
              <a:lnSpc>
                <a:spcPct val="120000"/>
              </a:lnSpc>
              <a:spcBef>
                <a:spcPts val="0"/>
              </a:spcBef>
              <a:defRPr sz="1599"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838307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5588"/>
          </a:xfrm>
        </p:spPr>
        <p:txBody>
          <a:bodyPr/>
          <a:lstStyle>
            <a:lvl1pPr>
              <a:lnSpc>
                <a:spcPct val="110000"/>
              </a:lnSpc>
              <a:defRPr sz="2799">
                <a:solidFill>
                  <a:schemeClr val="tx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12711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80" y="384048"/>
            <a:ext cx="4956176" cy="2859088"/>
          </a:xfrm>
        </p:spPr>
        <p:txBody>
          <a:bodyPr/>
          <a:lstStyle>
            <a:lvl1pPr>
              <a:lnSpc>
                <a:spcPct val="90000"/>
              </a:lnSpc>
              <a:spcBef>
                <a:spcPts val="0"/>
              </a:spcBef>
              <a:defRPr sz="6390">
                <a:solidFill>
                  <a:schemeClr val="tx2"/>
                </a:solidFill>
              </a:defRPr>
            </a:lvl1pPr>
            <a:lvl2pPr>
              <a:lnSpc>
                <a:spcPct val="100000"/>
              </a:lnSpc>
              <a:spcBef>
                <a:spcPts val="0"/>
              </a:spcBef>
              <a:defRPr sz="6390">
                <a:solidFill>
                  <a:schemeClr val="tx1"/>
                </a:solidFill>
              </a:defRPr>
            </a:lvl2pPr>
            <a:lvl3pPr>
              <a:lnSpc>
                <a:spcPct val="100000"/>
              </a:lnSpc>
              <a:spcBef>
                <a:spcPts val="0"/>
              </a:spcBef>
              <a:defRPr sz="6390">
                <a:solidFill>
                  <a:schemeClr val="tx1"/>
                </a:solidFill>
              </a:defRPr>
            </a:lvl3pPr>
            <a:lvl4pPr>
              <a:lnSpc>
                <a:spcPct val="100000"/>
              </a:lnSpc>
              <a:spcBef>
                <a:spcPts val="0"/>
              </a:spcBef>
              <a:defRPr sz="6390">
                <a:solidFill>
                  <a:schemeClr val="tx1"/>
                </a:solidFill>
              </a:defRPr>
            </a:lvl4pPr>
            <a:lvl5pPr>
              <a:lnSpc>
                <a:spcPct val="100000"/>
              </a:lnSpc>
              <a:spcBef>
                <a:spcPts val="0"/>
              </a:spcBef>
              <a:defRPr sz="6390">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499" y="569916"/>
            <a:ext cx="4953002" cy="11431588"/>
          </a:xfrm>
        </p:spPr>
        <p:txBody>
          <a:bodyPr/>
          <a:lstStyle>
            <a:lvl1pPr>
              <a:lnSpc>
                <a:spcPct val="120000"/>
              </a:lnSpc>
              <a:spcBef>
                <a:spcPts val="0"/>
              </a:spcBef>
              <a:defRPr sz="1599" b="0" i="0">
                <a:solidFill>
                  <a:schemeClr val="tx1"/>
                </a:solidFill>
                <a:latin typeface="IBM Plex Sans" panose="020B0503050203000203" pitchFamily="34" charset="0"/>
              </a:defRPr>
            </a:lvl1pPr>
            <a:lvl2pPr marL="146136" indent="-146136">
              <a:lnSpc>
                <a:spcPct val="120000"/>
              </a:lnSpc>
              <a:spcBef>
                <a:spcPts val="0"/>
              </a:spcBef>
              <a:defRPr sz="1599" b="0" i="0">
                <a:solidFill>
                  <a:schemeClr val="tx1"/>
                </a:solidFill>
                <a:latin typeface="IBM Plex Sans" panose="020B0503050203000203" pitchFamily="34" charset="0"/>
              </a:defRPr>
            </a:lvl2pPr>
            <a:lvl3pPr marL="292281" indent="-146136">
              <a:lnSpc>
                <a:spcPct val="120000"/>
              </a:lnSpc>
              <a:spcBef>
                <a:spcPts val="0"/>
              </a:spcBef>
              <a:defRPr sz="1599" b="0" i="0">
                <a:solidFill>
                  <a:schemeClr val="tx1"/>
                </a:solidFill>
                <a:latin typeface="IBM Plex Sans" panose="020B0503050203000203" pitchFamily="34" charset="0"/>
              </a:defRPr>
            </a:lvl3pPr>
            <a:lvl4pPr marL="438417" indent="-146136">
              <a:lnSpc>
                <a:spcPct val="120000"/>
              </a:lnSpc>
              <a:spcBef>
                <a:spcPts val="0"/>
              </a:spcBef>
              <a:defRPr sz="1599" b="0" i="0">
                <a:solidFill>
                  <a:schemeClr val="tx1"/>
                </a:solidFill>
                <a:latin typeface="IBM Plex Sans" panose="020B0503050203000203" pitchFamily="34" charset="0"/>
              </a:defRPr>
            </a:lvl4pPr>
            <a:lvl5pPr>
              <a:lnSpc>
                <a:spcPct val="120000"/>
              </a:lnSpc>
              <a:spcBef>
                <a:spcPts val="0"/>
              </a:spcBef>
              <a:defRPr sz="1599"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6"/>
            <a:ext cx="4953002" cy="11431588"/>
          </a:xfrm>
        </p:spPr>
        <p:txBody>
          <a:bodyPr/>
          <a:lstStyle>
            <a:lvl1pPr>
              <a:lnSpc>
                <a:spcPct val="120000"/>
              </a:lnSpc>
              <a:spcBef>
                <a:spcPts val="0"/>
              </a:spcBef>
              <a:defRPr sz="1599" b="0" i="0">
                <a:solidFill>
                  <a:schemeClr val="tx1"/>
                </a:solidFill>
                <a:latin typeface="IBM Plex Sans" panose="020B0503050203000203" pitchFamily="34" charset="0"/>
              </a:defRPr>
            </a:lvl1pPr>
            <a:lvl2pPr marL="146136" indent="-146136">
              <a:lnSpc>
                <a:spcPct val="120000"/>
              </a:lnSpc>
              <a:spcBef>
                <a:spcPts val="0"/>
              </a:spcBef>
              <a:defRPr sz="1599" b="0" i="0">
                <a:solidFill>
                  <a:schemeClr val="tx1"/>
                </a:solidFill>
                <a:latin typeface="IBM Plex Sans" panose="020B0503050203000203" pitchFamily="34" charset="0"/>
              </a:defRPr>
            </a:lvl2pPr>
            <a:lvl3pPr marL="292281" indent="-146136">
              <a:lnSpc>
                <a:spcPct val="120000"/>
              </a:lnSpc>
              <a:spcBef>
                <a:spcPts val="0"/>
              </a:spcBef>
              <a:defRPr sz="1599" b="0" i="0">
                <a:solidFill>
                  <a:schemeClr val="tx1"/>
                </a:solidFill>
                <a:latin typeface="IBM Plex Sans" panose="020B0503050203000203" pitchFamily="34" charset="0"/>
              </a:defRPr>
            </a:lvl3pPr>
            <a:lvl4pPr marL="438417" indent="-146136">
              <a:lnSpc>
                <a:spcPct val="120000"/>
              </a:lnSpc>
              <a:spcBef>
                <a:spcPts val="0"/>
              </a:spcBef>
              <a:defRPr sz="1599" b="0" i="0">
                <a:solidFill>
                  <a:schemeClr val="tx1"/>
                </a:solidFill>
                <a:latin typeface="IBM Plex Sans" panose="020B0503050203000203" pitchFamily="34" charset="0"/>
              </a:defRPr>
            </a:lvl4pPr>
            <a:lvl5pPr>
              <a:lnSpc>
                <a:spcPct val="120000"/>
              </a:lnSpc>
              <a:spcBef>
                <a:spcPts val="0"/>
              </a:spcBef>
              <a:defRPr sz="1599"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30" y="12804779"/>
            <a:ext cx="4956176"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38885" y="12938884"/>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488354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5380" y="6168470"/>
            <a:ext cx="3456431" cy="1379081"/>
          </a:xfrm>
          <a:prstGeom prst="rect">
            <a:avLst/>
          </a:prstGeom>
        </p:spPr>
      </p:pic>
    </p:spTree>
    <p:extLst>
      <p:ext uri="{BB962C8B-B14F-4D97-AF65-F5344CB8AC3E}">
        <p14:creationId xmlns:p14="http://schemas.microsoft.com/office/powerpoint/2010/main" val="17758209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zNext GTM Readiness Dashboard / IBM Corporation / IBM CONFIDENTIAL</a:t>
            </a:r>
          </a:p>
        </p:txBody>
      </p:sp>
      <p:sp>
        <p:nvSpPr>
          <p:cNvPr id="6" name="Title 5"/>
          <p:cNvSpPr>
            <a:spLocks noGrp="1"/>
          </p:cNvSpPr>
          <p:nvPr>
            <p:ph type="title"/>
          </p:nvPr>
        </p:nvSpPr>
        <p:spPr>
          <a:xfrm>
            <a:off x="7" y="-1"/>
            <a:ext cx="24387172" cy="3441703"/>
          </a:xfrm>
          <a:solidFill>
            <a:schemeClr val="tx1"/>
          </a:solidFill>
        </p:spPr>
        <p:txBody>
          <a:bodyPr lIns="228600" tIns="201168" rIns="228600" bIns="228600"/>
          <a:lstStyle>
            <a:lvl1pPr>
              <a:defRPr sz="6393">
                <a:solidFill>
                  <a:schemeClr val="bg2"/>
                </a:solidFill>
              </a:defRPr>
            </a:lvl1pPr>
          </a:lstStyle>
          <a:p>
            <a:r>
              <a:rPr lang="en-US"/>
              <a:t>Click to edit Master title style</a:t>
            </a:r>
          </a:p>
        </p:txBody>
      </p:sp>
    </p:spTree>
    <p:extLst>
      <p:ext uri="{BB962C8B-B14F-4D97-AF65-F5344CB8AC3E}">
        <p14:creationId xmlns:p14="http://schemas.microsoft.com/office/powerpoint/2010/main" val="27758333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6EF84-1A4C-5F5C-B2A8-F4511FF3BD6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79F2700-BBE1-354A-DC96-25BB66FBFCA2}"/>
              </a:ext>
            </a:extLst>
          </p:cNvPr>
          <p:cNvSpPr>
            <a:spLocks noGrp="1"/>
          </p:cNvSpPr>
          <p:nvPr>
            <p:ph type="ftr" sz="quarter" idx="11"/>
          </p:nvPr>
        </p:nvSpPr>
        <p:spPr/>
        <p:txBody>
          <a:bodyPr/>
          <a:lstStyle/>
          <a:p>
            <a:r>
              <a:rPr lang="en-US"/>
              <a:t>© IBM Corporation, confidential</a:t>
            </a:r>
          </a:p>
        </p:txBody>
      </p:sp>
      <p:sp>
        <p:nvSpPr>
          <p:cNvPr id="4" name="Slide Number Placeholder 3">
            <a:extLst>
              <a:ext uri="{FF2B5EF4-FFF2-40B4-BE49-F238E27FC236}">
                <a16:creationId xmlns:a16="http://schemas.microsoft.com/office/drawing/2014/main" id="{CBCD98F7-E812-098F-5480-F847B7E101D9}"/>
              </a:ext>
            </a:extLst>
          </p:cNvPr>
          <p:cNvSpPr>
            <a:spLocks noGrp="1"/>
          </p:cNvSpPr>
          <p:nvPr>
            <p:ph type="sldNum" sz="quarter" idx="12"/>
          </p:nvPr>
        </p:nvSpPr>
        <p:spPr/>
        <p:txBody>
          <a:bodyPr/>
          <a:lstStyle/>
          <a:p>
            <a:fld id="{8B5A8584-B7B3-3548-8F3C-18FEF8D4541A}" type="slidenum">
              <a:rPr lang="en-US" smtClean="0"/>
              <a:t>‹#›</a:t>
            </a:fld>
            <a:endParaRPr lang="en-US"/>
          </a:p>
        </p:txBody>
      </p:sp>
    </p:spTree>
    <p:extLst>
      <p:ext uri="{BB962C8B-B14F-4D97-AF65-F5344CB8AC3E}">
        <p14:creationId xmlns:p14="http://schemas.microsoft.com/office/powerpoint/2010/main" val="34275750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plain">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38885" y="12938879"/>
            <a:ext cx="273617" cy="246145"/>
          </a:xfrm>
          <a:prstGeom prst="rect">
            <a:avLst/>
          </a:prstGeom>
          <a:ln w="12700">
            <a:miter lim="400000"/>
          </a:ln>
        </p:spPr>
        <p:txBody>
          <a:bodyPr wrap="none" lIns="0" tIns="0" rIns="0" bIns="0" anchor="ctr">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4" y="383875"/>
            <a:ext cx="14691982" cy="2859088"/>
          </a:xfrm>
        </p:spPr>
        <p:txBody>
          <a:bodyPr rIns="457200"/>
          <a:lstStyle>
            <a:lvl1pPr>
              <a:lnSpc>
                <a:spcPct val="100000"/>
              </a:lnSpc>
              <a:defRPr sz="6395">
                <a:solidFill>
                  <a:schemeClr val="tx2"/>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99C054CF-9453-850A-6B65-8421B4607965}"/>
              </a:ext>
            </a:extLst>
          </p:cNvPr>
          <p:cNvSpPr>
            <a:spLocks noGrp="1"/>
          </p:cNvSpPr>
          <p:nvPr>
            <p:ph type="ftr" sz="quarter" idx="3"/>
          </p:nvPr>
        </p:nvSpPr>
        <p:spPr>
          <a:xfrm>
            <a:off x="568327" y="12804237"/>
            <a:ext cx="4956176" cy="381000"/>
          </a:xfrm>
          <a:prstGeom prst="rect">
            <a:avLst/>
          </a:prstGeom>
        </p:spPr>
        <p:txBody>
          <a:bodyPr vert="horz" lIns="0" tIns="0" rIns="0" bIns="0" rtlCol="0" anchor="b"/>
          <a:lstStyle>
            <a:lvl1pPr algn="l">
              <a:defRPr sz="1599"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365613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half, left side imager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568324" y="566735"/>
            <a:ext cx="11049000" cy="12574587"/>
          </a:xfrm>
          <a:solidFill>
            <a:srgbClr val="E0E0E0"/>
          </a:solidFill>
        </p:spPr>
        <p:txBody>
          <a:bodyPr anchor="ctr"/>
          <a:lstStyle>
            <a:lvl1pPr algn="ctr">
              <a:defRPr>
                <a:solidFill>
                  <a:schemeClr val="tx1"/>
                </a:solidFill>
              </a:defRPr>
            </a:lvl1pPr>
          </a:lstStyle>
          <a:p>
            <a:r>
              <a:rPr lang="en-US"/>
              <a:t>Place imagery here</a:t>
            </a:r>
          </a:p>
        </p:txBody>
      </p:sp>
      <p:sp>
        <p:nvSpPr>
          <p:cNvPr id="4" name="Slide Number">
            <a:extLst>
              <a:ext uri="{FF2B5EF4-FFF2-40B4-BE49-F238E27FC236}">
                <a16:creationId xmlns:a16="http://schemas.microsoft.com/office/drawing/2014/main" id="{BCFA4843-2EEB-F757-826B-7080CBD95F0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6" name="Title 1">
            <a:extLst>
              <a:ext uri="{FF2B5EF4-FFF2-40B4-BE49-F238E27FC236}">
                <a16:creationId xmlns:a16="http://schemas.microsoft.com/office/drawing/2014/main" id="{1A4EF684-B51F-B632-828D-3BB5197236DB}"/>
              </a:ext>
            </a:extLst>
          </p:cNvPr>
          <p:cNvSpPr>
            <a:spLocks noGrp="1"/>
          </p:cNvSpPr>
          <p:nvPr>
            <p:ph type="title"/>
          </p:nvPr>
        </p:nvSpPr>
        <p:spPr>
          <a:xfrm>
            <a:off x="12769852" y="396574"/>
            <a:ext cx="11050589" cy="11600163"/>
          </a:xfrm>
        </p:spPr>
        <p:txBody>
          <a:bodyPr rIns="457200"/>
          <a:lstStyle>
            <a:lvl1pPr>
              <a:lnSpc>
                <a:spcPct val="100000"/>
              </a:lnSpc>
              <a:defRPr>
                <a:solidFill>
                  <a:schemeClr val="tx2"/>
                </a:solidFill>
              </a:defRPr>
            </a:lvl1pPr>
          </a:lstStyle>
          <a:p>
            <a:r>
              <a:rPr lang="en-US"/>
              <a:t>Click to edit Master title style</a:t>
            </a:r>
          </a:p>
        </p:txBody>
      </p:sp>
      <p:sp>
        <p:nvSpPr>
          <p:cNvPr id="2" name="TextBox 1">
            <a:extLst>
              <a:ext uri="{FF2B5EF4-FFF2-40B4-BE49-F238E27FC236}">
                <a16:creationId xmlns:a16="http://schemas.microsoft.com/office/drawing/2014/main" id="{8E62C993-EA66-A7A6-52A1-219678B89CD0}"/>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11042979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2_Blank slide">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tretch>
            <a:fillRect/>
          </a:stretch>
        </p:blipFill>
        <p:spPr>
          <a:xfrm>
            <a:off x="814" y="914"/>
            <a:ext cx="24389537" cy="13717330"/>
          </a:xfrm>
          <a:prstGeom prst="rect">
            <a:avLst/>
          </a:prstGeom>
          <a:ln w="12700">
            <a:miter lim="400000"/>
          </a:ln>
        </p:spPr>
      </p:pic>
      <p:pic>
        <p:nvPicPr>
          <p:cNvPr id="29" name="Picture 5" descr="Picture 5"/>
          <p:cNvPicPr>
            <a:picLocks noChangeAspect="1"/>
          </p:cNvPicPr>
          <p:nvPr/>
        </p:nvPicPr>
        <p:blipFill>
          <a:blip r:embed="rId3"/>
          <a:stretch>
            <a:fillRect/>
          </a:stretch>
        </p:blipFill>
        <p:spPr>
          <a:xfrm>
            <a:off x="22282853" y="12526964"/>
            <a:ext cx="1638514" cy="609601"/>
          </a:xfrm>
          <a:prstGeom prst="rect">
            <a:avLst/>
          </a:prstGeom>
          <a:ln w="12700">
            <a:miter lim="400000"/>
          </a:ln>
        </p:spPr>
      </p:pic>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918185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Cover, imagery">
    <p:spTree>
      <p:nvGrpSpPr>
        <p:cNvPr id="1" name=""/>
        <p:cNvGrpSpPr/>
        <p:nvPr/>
      </p:nvGrpSpPr>
      <p:grpSpPr>
        <a:xfrm>
          <a:off x="0" y="0"/>
          <a:ext cx="0" cy="0"/>
          <a:chOff x="0" y="0"/>
          <a:chExt cx="0" cy="0"/>
        </a:xfrm>
      </p:grpSpPr>
      <p:sp>
        <p:nvSpPr>
          <p:cNvPr id="46"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47" name="Title Text"/>
          <p:cNvSpPr txBox="1">
            <a:spLocks noGrp="1"/>
          </p:cNvSpPr>
          <p:nvPr>
            <p:ph type="title"/>
          </p:nvPr>
        </p:nvSpPr>
        <p:spPr>
          <a:xfrm>
            <a:off x="526037" y="334118"/>
            <a:ext cx="11052029" cy="6288088"/>
          </a:xfrm>
          <a:prstGeom prst="rect">
            <a:avLst/>
          </a:prstGeom>
        </p:spPr>
        <p:txBody>
          <a:bodyPr>
            <a:normAutofit/>
          </a:bodyPr>
          <a:lstStyle>
            <a:lvl1pPr>
              <a:lnSpc>
                <a:spcPct val="100000"/>
              </a:lnSpc>
              <a:defRPr sz="8500"/>
            </a:lvl1pPr>
          </a:lstStyle>
          <a:p>
            <a:r>
              <a:t>Title Text</a:t>
            </a:r>
          </a:p>
        </p:txBody>
      </p:sp>
      <p:sp>
        <p:nvSpPr>
          <p:cNvPr id="48" name="Body Level One…"/>
          <p:cNvSpPr txBox="1">
            <a:spLocks noGrp="1"/>
          </p:cNvSpPr>
          <p:nvPr>
            <p:ph type="body" sz="quarter" idx="1"/>
          </p:nvPr>
        </p:nvSpPr>
        <p:spPr>
          <a:xfrm>
            <a:off x="576147" y="12088369"/>
            <a:ext cx="4938531" cy="1143001"/>
          </a:xfrm>
          <a:prstGeom prst="rect">
            <a:avLst/>
          </a:prstGeom>
        </p:spPr>
        <p:txBody>
          <a:bodyPr anchor="b">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9"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50" name="Picture 7" descr="Picture 7"/>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223977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Cover, cyan">
    <p:spTree>
      <p:nvGrpSpPr>
        <p:cNvPr id="1" name=""/>
        <p:cNvGrpSpPr/>
        <p:nvPr/>
      </p:nvGrpSpPr>
      <p:grpSpPr>
        <a:xfrm>
          <a:off x="0" y="0"/>
          <a:ext cx="0" cy="0"/>
          <a:chOff x="0" y="0"/>
          <a:chExt cx="0" cy="0"/>
        </a:xfrm>
      </p:grpSpPr>
      <p:sp>
        <p:nvSpPr>
          <p:cNvPr id="58"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218">
              <a:defRPr sz="1400"/>
            </a:pPr>
            <a:endParaRPr sz="1400"/>
          </a:p>
        </p:txBody>
      </p:sp>
      <p:sp>
        <p:nvSpPr>
          <p:cNvPr id="59"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sp>
        <p:nvSpPr>
          <p:cNvPr id="60" name="Body Level One…"/>
          <p:cNvSpPr txBox="1">
            <a:spLocks noGrp="1"/>
          </p:cNvSpPr>
          <p:nvPr>
            <p:ph type="body" sz="quarter" idx="1"/>
          </p:nvPr>
        </p:nvSpPr>
        <p:spPr>
          <a:xfrm>
            <a:off x="576147" y="12088369"/>
            <a:ext cx="4938531" cy="1143001"/>
          </a:xfrm>
          <a:prstGeom prst="rect">
            <a:avLst/>
          </a:prstGeom>
        </p:spPr>
        <p:txBody>
          <a:bodyPr anchor="b">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1"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62" name="Picture 3" descr="Picture 3"/>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757465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Cover, plain">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pic>
        <p:nvPicPr>
          <p:cNvPr id="71" name="Picture 2" descr="Picture 2"/>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510643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Cover, plain, business unit">
    <p:spTree>
      <p:nvGrpSpPr>
        <p:cNvPr id="1" name=""/>
        <p:cNvGrpSpPr/>
        <p:nvPr/>
      </p:nvGrpSpPr>
      <p:grpSpPr>
        <a:xfrm>
          <a:off x="0" y="0"/>
          <a:ext cx="0" cy="0"/>
          <a:chOff x="0" y="0"/>
          <a:chExt cx="0" cy="0"/>
        </a:xfrm>
      </p:grpSpPr>
      <p:sp>
        <p:nvSpPr>
          <p:cNvPr id="79"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sp>
        <p:nvSpPr>
          <p:cNvPr id="80" name="Body Level One…"/>
          <p:cNvSpPr txBox="1">
            <a:spLocks noGrp="1"/>
          </p:cNvSpPr>
          <p:nvPr>
            <p:ph type="body" sz="quarter" idx="1"/>
          </p:nvPr>
        </p:nvSpPr>
        <p:spPr>
          <a:xfrm>
            <a:off x="576147" y="12463272"/>
            <a:ext cx="11052029"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81" name="Picture 2" descr="Picture 2"/>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09194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_Cover, imagery, half ">
    <p:spTree>
      <p:nvGrpSpPr>
        <p:cNvPr id="1" name=""/>
        <p:cNvGrpSpPr/>
        <p:nvPr/>
      </p:nvGrpSpPr>
      <p:grpSpPr>
        <a:xfrm>
          <a:off x="0" y="0"/>
          <a:ext cx="0" cy="0"/>
          <a:chOff x="0" y="0"/>
          <a:chExt cx="0" cy="0"/>
        </a:xfrm>
      </p:grpSpPr>
      <p:sp>
        <p:nvSpPr>
          <p:cNvPr id="89"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90" name="Title Text"/>
          <p:cNvSpPr txBox="1">
            <a:spLocks noGrp="1"/>
          </p:cNvSpPr>
          <p:nvPr>
            <p:ph type="title"/>
          </p:nvPr>
        </p:nvSpPr>
        <p:spPr>
          <a:xfrm>
            <a:off x="526038" y="334119"/>
            <a:ext cx="10102387" cy="10479089"/>
          </a:xfrm>
          <a:prstGeom prst="rect">
            <a:avLst/>
          </a:prstGeom>
        </p:spPr>
        <p:txBody>
          <a:bodyPr>
            <a:normAutofit/>
          </a:bodyPr>
          <a:lstStyle>
            <a:lvl1pPr>
              <a:lnSpc>
                <a:spcPct val="100000"/>
              </a:lnSpc>
              <a:defRPr sz="8500"/>
            </a:lvl1pPr>
          </a:lstStyle>
          <a:p>
            <a:r>
              <a:t>Title Text</a:t>
            </a:r>
          </a:p>
        </p:txBody>
      </p:sp>
      <p:pic>
        <p:nvPicPr>
          <p:cNvPr id="91" name="Picture 8" descr="Picture 8"/>
          <p:cNvPicPr>
            <a:picLocks noChangeAspect="1"/>
          </p:cNvPicPr>
          <p:nvPr/>
        </p:nvPicPr>
        <p:blipFill>
          <a:blip r:embed="rId2"/>
          <a:stretch>
            <a:fillRect/>
          </a:stretch>
        </p:blipFill>
        <p:spPr>
          <a:xfrm>
            <a:off x="577927" y="12526965"/>
            <a:ext cx="1638514" cy="609601"/>
          </a:xfrm>
          <a:prstGeom prst="rect">
            <a:avLst/>
          </a:prstGeom>
          <a:ln w="12700">
            <a:miter lim="400000"/>
          </a:ln>
        </p:spPr>
      </p:pic>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99136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Cover, imagery, half ">
    <p:spTree>
      <p:nvGrpSpPr>
        <p:cNvPr id="1" name=""/>
        <p:cNvGrpSpPr/>
        <p:nvPr/>
      </p:nvGrpSpPr>
      <p:grpSpPr>
        <a:xfrm>
          <a:off x="0" y="0"/>
          <a:ext cx="0" cy="0"/>
          <a:chOff x="0" y="0"/>
          <a:chExt cx="0" cy="0"/>
        </a:xfrm>
      </p:grpSpPr>
      <p:sp>
        <p:nvSpPr>
          <p:cNvPr id="99"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100" name="Title Text"/>
          <p:cNvSpPr txBox="1">
            <a:spLocks noGrp="1"/>
          </p:cNvSpPr>
          <p:nvPr>
            <p:ph type="title"/>
          </p:nvPr>
        </p:nvSpPr>
        <p:spPr>
          <a:xfrm>
            <a:off x="526038" y="334119"/>
            <a:ext cx="10102387" cy="10479089"/>
          </a:xfrm>
          <a:prstGeom prst="rect">
            <a:avLst/>
          </a:prstGeom>
        </p:spPr>
        <p:txBody>
          <a:bodyPr>
            <a:normAutofit/>
          </a:bodyPr>
          <a:lstStyle>
            <a:lvl1pPr>
              <a:lnSpc>
                <a:spcPct val="100000"/>
              </a:lnSpc>
              <a:defRPr sz="8500"/>
            </a:lvl1pPr>
          </a:lstStyle>
          <a:p>
            <a:r>
              <a:t>Title Text</a:t>
            </a:r>
          </a:p>
        </p:txBody>
      </p:sp>
      <p:pic>
        <p:nvPicPr>
          <p:cNvPr id="101" name="Picture 8" descr="Picture 8"/>
          <p:cNvPicPr>
            <a:picLocks noChangeAspect="1"/>
          </p:cNvPicPr>
          <p:nvPr/>
        </p:nvPicPr>
        <p:blipFill>
          <a:blip r:embed="rId2"/>
          <a:stretch>
            <a:fillRect/>
          </a:stretch>
        </p:blipFill>
        <p:spPr>
          <a:xfrm>
            <a:off x="10095466" y="12526965"/>
            <a:ext cx="1638513" cy="609601"/>
          </a:xfrm>
          <a:prstGeom prst="rect">
            <a:avLst/>
          </a:prstGeom>
          <a:ln w="12700">
            <a:miter lim="400000"/>
          </a:ln>
        </p:spPr>
      </p:pic>
      <p:pic>
        <p:nvPicPr>
          <p:cNvPr id="102" name="Picture 4" descr="Picture 4"/>
          <p:cNvPicPr>
            <a:picLocks noChangeAspect="1"/>
          </p:cNvPicPr>
          <p:nvPr/>
        </p:nvPicPr>
        <p:blipFill>
          <a:blip r:embed="rId3"/>
          <a:stretch>
            <a:fillRect/>
          </a:stretch>
        </p:blipFill>
        <p:spPr>
          <a:xfrm>
            <a:off x="577924" y="12117697"/>
            <a:ext cx="1074769" cy="1031643"/>
          </a:xfrm>
          <a:prstGeom prst="rect">
            <a:avLst/>
          </a:prstGeom>
          <a:ln w="12700">
            <a:miter lim="400000"/>
          </a:ln>
        </p:spPr>
      </p:pic>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1092143"/>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Cover, imagery, half, business unit">
    <p:spTree>
      <p:nvGrpSpPr>
        <p:cNvPr id="1" name=""/>
        <p:cNvGrpSpPr/>
        <p:nvPr/>
      </p:nvGrpSpPr>
      <p:grpSpPr>
        <a:xfrm>
          <a:off x="0" y="0"/>
          <a:ext cx="0" cy="0"/>
          <a:chOff x="0" y="0"/>
          <a:chExt cx="0" cy="0"/>
        </a:xfrm>
      </p:grpSpPr>
      <p:sp>
        <p:nvSpPr>
          <p:cNvPr id="110"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111" name="Title Text"/>
          <p:cNvSpPr txBox="1">
            <a:spLocks noGrp="1"/>
          </p:cNvSpPr>
          <p:nvPr>
            <p:ph type="title"/>
          </p:nvPr>
        </p:nvSpPr>
        <p:spPr>
          <a:xfrm>
            <a:off x="526036" y="1419450"/>
            <a:ext cx="10100991" cy="9337677"/>
          </a:xfrm>
          <a:prstGeom prst="rect">
            <a:avLst/>
          </a:prstGeom>
        </p:spPr>
        <p:txBody>
          <a:bodyPr>
            <a:normAutofit/>
          </a:bodyPr>
          <a:lstStyle>
            <a:lvl1pPr>
              <a:lnSpc>
                <a:spcPct val="100000"/>
              </a:lnSpc>
              <a:defRPr sz="8500"/>
            </a:lvl1pPr>
          </a:lstStyle>
          <a:p>
            <a:r>
              <a:t>Title Text</a:t>
            </a:r>
          </a:p>
        </p:txBody>
      </p:sp>
      <p:sp>
        <p:nvSpPr>
          <p:cNvPr id="112" name="Body Level One…"/>
          <p:cNvSpPr txBox="1">
            <a:spLocks noGrp="1"/>
          </p:cNvSpPr>
          <p:nvPr>
            <p:ph type="body" sz="quarter" idx="1"/>
          </p:nvPr>
        </p:nvSpPr>
        <p:spPr>
          <a:xfrm>
            <a:off x="576147" y="501091"/>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113" name="Picture 3" descr="Picture 3"/>
          <p:cNvPicPr>
            <a:picLocks noChangeAspect="1"/>
          </p:cNvPicPr>
          <p:nvPr/>
        </p:nvPicPr>
        <p:blipFill>
          <a:blip r:embed="rId2"/>
          <a:stretch>
            <a:fillRect/>
          </a:stretch>
        </p:blipFill>
        <p:spPr>
          <a:xfrm>
            <a:off x="577927" y="12526965"/>
            <a:ext cx="1638514" cy="609601"/>
          </a:xfrm>
          <a:prstGeom prst="rect">
            <a:avLst/>
          </a:prstGeom>
          <a:ln w="12700">
            <a:miter lim="400000"/>
          </a:ln>
        </p:spPr>
      </p:pic>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605832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551093" y="383874"/>
            <a:ext cx="4956821" cy="4573588"/>
          </a:xfrm>
          <a:prstGeom prst="rect">
            <a:avLst/>
          </a:prstGeom>
        </p:spPr>
        <p:txBody>
          <a:bodyPr>
            <a:normAutofit/>
          </a:bodyPr>
          <a:lstStyle>
            <a:lvl1pPr>
              <a:lnSpc>
                <a:spcPct val="100000"/>
              </a:lnSpc>
              <a:defRPr sz="6300"/>
            </a:lvl1pPr>
          </a:lstStyle>
          <a:p>
            <a:r>
              <a:t>Title Text</a:t>
            </a:r>
          </a:p>
        </p:txBody>
      </p:sp>
      <p:sp>
        <p:nvSpPr>
          <p:cNvPr id="122" name="Body Level One…"/>
          <p:cNvSpPr txBox="1">
            <a:spLocks noGrp="1"/>
          </p:cNvSpPr>
          <p:nvPr>
            <p:ph type="body" sz="quarter" idx="1"/>
          </p:nvPr>
        </p:nvSpPr>
        <p:spPr>
          <a:xfrm>
            <a:off x="12752633" y="469707"/>
            <a:ext cx="4953647" cy="11431589"/>
          </a:xfrm>
          <a:prstGeom prst="rect">
            <a:avLst/>
          </a:prstGeom>
        </p:spPr>
        <p:txBody>
          <a:bodyPr>
            <a:normAutofit/>
          </a:bodyPr>
          <a:lstStyle>
            <a:lvl1pPr defTabSz="1161055"/>
            <a:lvl2pPr defTabSz="1161055"/>
            <a:lvl3pPr defTabSz="1161055"/>
            <a:lvl4pPr defTabSz="1161055"/>
            <a:lvl5pPr defTabSz="1161055"/>
          </a:lstStyle>
          <a:p>
            <a:r>
              <a:t>Body Level One</a:t>
            </a:r>
          </a:p>
          <a:p>
            <a:pPr lvl="1"/>
            <a:r>
              <a:t>Body Level Two</a:t>
            </a:r>
          </a:p>
          <a:p>
            <a:pPr lvl="2"/>
            <a:r>
              <a:t>Body Level Three</a:t>
            </a:r>
          </a:p>
          <a:p>
            <a:pPr lvl="3"/>
            <a:r>
              <a:t>Body Level Four</a:t>
            </a:r>
          </a:p>
          <a:p>
            <a:pPr lvl="4"/>
            <a:r>
              <a:t>Body Level Five</a:t>
            </a:r>
          </a:p>
        </p:txBody>
      </p:sp>
      <p:sp>
        <p:nvSpPr>
          <p:cNvPr id="123" name="Text Placeholder 9"/>
          <p:cNvSpPr>
            <a:spLocks noGrp="1"/>
          </p:cNvSpPr>
          <p:nvPr>
            <p:ph type="body" sz="quarter" idx="21"/>
          </p:nvPr>
        </p:nvSpPr>
        <p:spPr>
          <a:xfrm>
            <a:off x="18852604" y="469705"/>
            <a:ext cx="4950469" cy="11431590"/>
          </a:xfrm>
          <a:prstGeom prst="rect">
            <a:avLst/>
          </a:prstGeom>
        </p:spPr>
        <p:txBody>
          <a:bodyPr>
            <a:normAutofit/>
          </a:bodyPr>
          <a:lstStyle>
            <a:lvl1pPr defTabSz="1161055">
              <a:defRPr/>
            </a:lvl1pPr>
          </a:lstStyle>
          <a:p>
            <a:pPr defTabSz="1161055"/>
            <a:endParaRPr/>
          </a:p>
        </p:txBody>
      </p:sp>
      <p:sp>
        <p:nvSpPr>
          <p:cNvPr id="12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0203569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Large text">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436946" y="320591"/>
            <a:ext cx="17144060" cy="8191501"/>
          </a:xfrm>
          <a:prstGeom prst="rect">
            <a:avLst/>
          </a:prstGeom>
        </p:spPr>
        <p:txBody>
          <a:bodyPr>
            <a:normAutofit/>
          </a:bodyPr>
          <a:lstStyle>
            <a:lvl1pPr>
              <a:defRPr sz="17100">
                <a:latin typeface="IBM Plex Sans ExtLt"/>
                <a:ea typeface="IBM Plex Sans ExtLt"/>
                <a:cs typeface="IBM Plex Sans ExtLt"/>
                <a:sym typeface="IBM Plex Sans ExtLt"/>
              </a:defRPr>
            </a:lvl1pPr>
          </a:lstStyle>
          <a:p>
            <a:r>
              <a:t>Title Text</a:t>
            </a:r>
          </a:p>
        </p:txBody>
      </p:sp>
      <p:sp>
        <p:nvSpPr>
          <p:cNvPr id="140"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8985451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03F79CF1-BB23-64AA-9C92-5A1EAE747F93}"/>
              </a:ext>
            </a:extLst>
          </p:cNvPr>
          <p:cNvSpPr>
            <a:spLocks noGrp="1"/>
          </p:cNvSpPr>
          <p:nvPr>
            <p:ph type="body" sz="quarter" idx="13" hasCustomPrompt="1"/>
          </p:nvPr>
        </p:nvSpPr>
        <p:spPr>
          <a:xfrm>
            <a:off x="525462" y="6858000"/>
            <a:ext cx="10101577" cy="2902226"/>
          </a:xfrm>
        </p:spPr>
        <p:txBody>
          <a:bodyPr/>
          <a:lstStyle>
            <a:lvl1pPr>
              <a:defRPr/>
            </a:lvl1pPr>
          </a:lstStyle>
          <a:p>
            <a:r>
              <a:rPr lang="en-US"/>
              <a:t>Session code (ID number)</a:t>
            </a:r>
            <a:br>
              <a:rPr lang="en-US"/>
            </a:br>
            <a:r>
              <a:rPr lang="en-US"/>
              <a:t>Session Title</a:t>
            </a:r>
            <a:br>
              <a:rPr lang="en-US"/>
            </a:br>
            <a:r>
              <a:rPr lang="en-US" err="1"/>
              <a:t>Firstname</a:t>
            </a:r>
            <a:r>
              <a:rPr lang="en-US"/>
              <a:t> </a:t>
            </a:r>
            <a:r>
              <a:rPr lang="en-US" err="1"/>
              <a:t>Lastname</a:t>
            </a:r>
            <a:br>
              <a:rPr lang="en-US"/>
            </a:br>
            <a:r>
              <a:rPr lang="en-US"/>
              <a:t>Company, Job Title</a:t>
            </a:r>
          </a:p>
        </p:txBody>
      </p:sp>
      <p:sp>
        <p:nvSpPr>
          <p:cNvPr id="10" name="Title 1">
            <a:extLst>
              <a:ext uri="{FF2B5EF4-FFF2-40B4-BE49-F238E27FC236}">
                <a16:creationId xmlns:a16="http://schemas.microsoft.com/office/drawing/2014/main" id="{C20F0B5B-6B52-3139-61A7-7B7287D7127D}"/>
              </a:ext>
            </a:extLst>
          </p:cNvPr>
          <p:cNvSpPr>
            <a:spLocks noGrp="1"/>
          </p:cNvSpPr>
          <p:nvPr>
            <p:ph type="title"/>
          </p:nvPr>
        </p:nvSpPr>
        <p:spPr>
          <a:xfrm>
            <a:off x="525968" y="2186064"/>
            <a:ext cx="10101072" cy="4141712"/>
          </a:xfrm>
        </p:spPr>
        <p:txBody>
          <a:bodyPr/>
          <a:lstStyle>
            <a:lvl1pPr>
              <a:lnSpc>
                <a:spcPct val="100000"/>
              </a:lnSpc>
              <a:defRPr sz="6400">
                <a:solidFill>
                  <a:schemeClr val="tx2"/>
                </a:solidFill>
              </a:defRPr>
            </a:lvl1pPr>
          </a:lstStyle>
          <a:p>
            <a:r>
              <a:rPr lang="en-US"/>
              <a:t>Click to edit Master title style</a:t>
            </a:r>
          </a:p>
        </p:txBody>
      </p:sp>
      <p:grpSp>
        <p:nvGrpSpPr>
          <p:cNvPr id="26" name="Graphic 5">
            <a:extLst>
              <a:ext uri="{FF2B5EF4-FFF2-40B4-BE49-F238E27FC236}">
                <a16:creationId xmlns:a16="http://schemas.microsoft.com/office/drawing/2014/main" id="{F1A637DE-FA28-1BBA-ED19-561BF47FC9AA}"/>
              </a:ext>
            </a:extLst>
          </p:cNvPr>
          <p:cNvGrpSpPr/>
          <p:nvPr userDrawn="1"/>
        </p:nvGrpSpPr>
        <p:grpSpPr>
          <a:xfrm>
            <a:off x="598346" y="576072"/>
            <a:ext cx="3758389" cy="436594"/>
            <a:chOff x="6597650" y="8572457"/>
            <a:chExt cx="11188016" cy="1299659"/>
          </a:xfrm>
          <a:solidFill>
            <a:srgbClr val="000000"/>
          </a:solidFill>
        </p:grpSpPr>
        <p:sp>
          <p:nvSpPr>
            <p:cNvPr id="27" name="Freeform: Shape 26">
              <a:extLst>
                <a:ext uri="{FF2B5EF4-FFF2-40B4-BE49-F238E27FC236}">
                  <a16:creationId xmlns:a16="http://schemas.microsoft.com/office/drawing/2014/main" id="{F5985145-6140-8167-8472-4F70B1B08F56}"/>
                </a:ext>
              </a:extLst>
            </p:cNvPr>
            <p:cNvSpPr/>
            <p:nvPr/>
          </p:nvSpPr>
          <p:spPr>
            <a:xfrm>
              <a:off x="11603037" y="8572457"/>
              <a:ext cx="633888" cy="1010097"/>
            </a:xfrm>
            <a:custGeom>
              <a:avLst/>
              <a:gdLst>
                <a:gd name="connsiteX0" fmla="*/ 95 w 633888"/>
                <a:gd name="connsiteY0" fmla="*/ 42 h 1010097"/>
                <a:gd name="connsiteX1" fmla="*/ 202502 w 633888"/>
                <a:gd name="connsiteY1" fmla="*/ 42 h 1010097"/>
                <a:gd name="connsiteX2" fmla="*/ 204216 w 633888"/>
                <a:gd name="connsiteY2" fmla="*/ 419904 h 1010097"/>
                <a:gd name="connsiteX3" fmla="*/ 276320 w 633888"/>
                <a:gd name="connsiteY3" fmla="*/ 318463 h 1010097"/>
                <a:gd name="connsiteX4" fmla="*/ 591884 w 633888"/>
                <a:gd name="connsiteY4" fmla="*/ 373899 h 1010097"/>
                <a:gd name="connsiteX5" fmla="*/ 633793 w 633888"/>
                <a:gd name="connsiteY5" fmla="*/ 562303 h 1010097"/>
                <a:gd name="connsiteX6" fmla="*/ 633889 w 633888"/>
                <a:gd name="connsiteY6" fmla="*/ 1010073 h 1010097"/>
                <a:gd name="connsiteX7" fmla="*/ 431482 w 633888"/>
                <a:gd name="connsiteY7" fmla="*/ 1010073 h 1010097"/>
                <a:gd name="connsiteX8" fmla="*/ 431102 w 633888"/>
                <a:gd name="connsiteY8" fmla="*/ 561827 h 1010097"/>
                <a:gd name="connsiteX9" fmla="*/ 376333 w 633888"/>
                <a:gd name="connsiteY9" fmla="*/ 448765 h 1010097"/>
                <a:gd name="connsiteX10" fmla="*/ 203454 w 633888"/>
                <a:gd name="connsiteY10" fmla="*/ 533538 h 1010097"/>
                <a:gd name="connsiteX11" fmla="*/ 202502 w 633888"/>
                <a:gd name="connsiteY11" fmla="*/ 1010073 h 1010097"/>
                <a:gd name="connsiteX12" fmla="*/ 0 w 633888"/>
                <a:gd name="connsiteY12" fmla="*/ 1009978 h 1010097"/>
                <a:gd name="connsiteX13" fmla="*/ 95 w 633888"/>
                <a:gd name="connsiteY13" fmla="*/ 42 h 10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888" h="1010097">
                  <a:moveTo>
                    <a:pt x="95" y="42"/>
                  </a:moveTo>
                  <a:cubicBezTo>
                    <a:pt x="67533" y="-53"/>
                    <a:pt x="134969" y="42"/>
                    <a:pt x="202502" y="42"/>
                  </a:cubicBezTo>
                  <a:cubicBezTo>
                    <a:pt x="203549" y="139965"/>
                    <a:pt x="200311" y="280077"/>
                    <a:pt x="204216" y="419904"/>
                  </a:cubicBezTo>
                  <a:cubicBezTo>
                    <a:pt x="224504" y="383709"/>
                    <a:pt x="241364" y="343419"/>
                    <a:pt x="276320" y="318463"/>
                  </a:cubicBezTo>
                  <a:cubicBezTo>
                    <a:pt x="371284" y="247692"/>
                    <a:pt x="531781" y="265695"/>
                    <a:pt x="591884" y="373899"/>
                  </a:cubicBezTo>
                  <a:cubicBezTo>
                    <a:pt x="624840" y="430668"/>
                    <a:pt x="633413" y="497724"/>
                    <a:pt x="633793" y="562303"/>
                  </a:cubicBezTo>
                  <a:cubicBezTo>
                    <a:pt x="633984" y="711560"/>
                    <a:pt x="633793" y="860817"/>
                    <a:pt x="633889" y="1010073"/>
                  </a:cubicBezTo>
                  <a:lnTo>
                    <a:pt x="431482" y="1010073"/>
                  </a:lnTo>
                  <a:cubicBezTo>
                    <a:pt x="431197" y="860626"/>
                    <a:pt x="432054" y="711179"/>
                    <a:pt x="431102" y="561827"/>
                  </a:cubicBezTo>
                  <a:cubicBezTo>
                    <a:pt x="429959" y="519441"/>
                    <a:pt x="420624" y="466386"/>
                    <a:pt x="376333" y="448765"/>
                  </a:cubicBezTo>
                  <a:cubicBezTo>
                    <a:pt x="310801" y="425334"/>
                    <a:pt x="211836" y="455052"/>
                    <a:pt x="203454" y="533538"/>
                  </a:cubicBezTo>
                  <a:cubicBezTo>
                    <a:pt x="201168" y="692319"/>
                    <a:pt x="203168" y="851196"/>
                    <a:pt x="202502" y="1010073"/>
                  </a:cubicBezTo>
                  <a:cubicBezTo>
                    <a:pt x="134969" y="1010073"/>
                    <a:pt x="67533" y="1010169"/>
                    <a:pt x="0" y="1009978"/>
                  </a:cubicBezTo>
                  <a:cubicBezTo>
                    <a:pt x="191" y="673365"/>
                    <a:pt x="95" y="336656"/>
                    <a:pt x="95" y="42"/>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933579-F84C-4074-BCE8-A5F3C6A8C115}"/>
                </a:ext>
              </a:extLst>
            </p:cNvPr>
            <p:cNvSpPr/>
            <p:nvPr/>
          </p:nvSpPr>
          <p:spPr>
            <a:xfrm>
              <a:off x="14012576" y="8572457"/>
              <a:ext cx="634202" cy="1010164"/>
            </a:xfrm>
            <a:custGeom>
              <a:avLst/>
              <a:gdLst>
                <a:gd name="connsiteX0" fmla="*/ 381 w 634202"/>
                <a:gd name="connsiteY0" fmla="*/ 42 h 1010164"/>
                <a:gd name="connsiteX1" fmla="*/ 202788 w 634202"/>
                <a:gd name="connsiteY1" fmla="*/ 42 h 1010164"/>
                <a:gd name="connsiteX2" fmla="*/ 204502 w 634202"/>
                <a:gd name="connsiteY2" fmla="*/ 419904 h 1010164"/>
                <a:gd name="connsiteX3" fmla="*/ 271558 w 634202"/>
                <a:gd name="connsiteY3" fmla="*/ 322559 h 1010164"/>
                <a:gd name="connsiteX4" fmla="*/ 596265 w 634202"/>
                <a:gd name="connsiteY4" fmla="*/ 381233 h 1010164"/>
                <a:gd name="connsiteX5" fmla="*/ 634175 w 634202"/>
                <a:gd name="connsiteY5" fmla="*/ 562303 h 1010164"/>
                <a:gd name="connsiteX6" fmla="*/ 634175 w 634202"/>
                <a:gd name="connsiteY6" fmla="*/ 1010073 h 1010164"/>
                <a:gd name="connsiteX7" fmla="*/ 431768 w 634202"/>
                <a:gd name="connsiteY7" fmla="*/ 1010073 h 1010164"/>
                <a:gd name="connsiteX8" fmla="*/ 431388 w 634202"/>
                <a:gd name="connsiteY8" fmla="*/ 562303 h 1010164"/>
                <a:gd name="connsiteX9" fmla="*/ 376333 w 634202"/>
                <a:gd name="connsiteY9" fmla="*/ 448575 h 1010164"/>
                <a:gd name="connsiteX10" fmla="*/ 203835 w 634202"/>
                <a:gd name="connsiteY10" fmla="*/ 533347 h 1010164"/>
                <a:gd name="connsiteX11" fmla="*/ 202788 w 634202"/>
                <a:gd name="connsiteY11" fmla="*/ 1010073 h 1010164"/>
                <a:gd name="connsiteX12" fmla="*/ 0 w 634202"/>
                <a:gd name="connsiteY12" fmla="*/ 1009597 h 1010164"/>
                <a:gd name="connsiteX13" fmla="*/ 381 w 634202"/>
                <a:gd name="connsiteY13" fmla="*/ 42 h 101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02" h="1010164">
                  <a:moveTo>
                    <a:pt x="381" y="42"/>
                  </a:moveTo>
                  <a:cubicBezTo>
                    <a:pt x="67819" y="-53"/>
                    <a:pt x="135255" y="42"/>
                    <a:pt x="202788" y="42"/>
                  </a:cubicBezTo>
                  <a:cubicBezTo>
                    <a:pt x="203835" y="139965"/>
                    <a:pt x="200597" y="280077"/>
                    <a:pt x="204502" y="419904"/>
                  </a:cubicBezTo>
                  <a:cubicBezTo>
                    <a:pt x="223933" y="385710"/>
                    <a:pt x="239363" y="347419"/>
                    <a:pt x="271558" y="322559"/>
                  </a:cubicBezTo>
                  <a:cubicBezTo>
                    <a:pt x="367856" y="244644"/>
                    <a:pt x="538544" y="265314"/>
                    <a:pt x="596265" y="381233"/>
                  </a:cubicBezTo>
                  <a:cubicBezTo>
                    <a:pt x="625888" y="436573"/>
                    <a:pt x="633794" y="500391"/>
                    <a:pt x="634175" y="562303"/>
                  </a:cubicBezTo>
                  <a:cubicBezTo>
                    <a:pt x="634270" y="711560"/>
                    <a:pt x="634079" y="860817"/>
                    <a:pt x="634175" y="1010073"/>
                  </a:cubicBezTo>
                  <a:lnTo>
                    <a:pt x="431768" y="1010073"/>
                  </a:lnTo>
                  <a:cubicBezTo>
                    <a:pt x="431483" y="860817"/>
                    <a:pt x="432245" y="711560"/>
                    <a:pt x="431388" y="562303"/>
                  </a:cubicBezTo>
                  <a:cubicBezTo>
                    <a:pt x="430340" y="519822"/>
                    <a:pt x="421005" y="466101"/>
                    <a:pt x="376333" y="448575"/>
                  </a:cubicBezTo>
                  <a:cubicBezTo>
                    <a:pt x="310801" y="425524"/>
                    <a:pt x="212408" y="455147"/>
                    <a:pt x="203835" y="533347"/>
                  </a:cubicBezTo>
                  <a:cubicBezTo>
                    <a:pt x="201359" y="692129"/>
                    <a:pt x="203454" y="851101"/>
                    <a:pt x="202788" y="1010073"/>
                  </a:cubicBezTo>
                  <a:cubicBezTo>
                    <a:pt x="135160" y="1009883"/>
                    <a:pt x="67533" y="1010645"/>
                    <a:pt x="0" y="1009597"/>
                  </a:cubicBezTo>
                  <a:cubicBezTo>
                    <a:pt x="858" y="673079"/>
                    <a:pt x="95" y="336561"/>
                    <a:pt x="381" y="42"/>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61EFE4-D8E6-B1E2-379D-12B26CE8F152}"/>
                </a:ext>
              </a:extLst>
            </p:cNvPr>
            <p:cNvSpPr/>
            <p:nvPr/>
          </p:nvSpPr>
          <p:spPr>
            <a:xfrm>
              <a:off x="6597650" y="8630030"/>
              <a:ext cx="382566" cy="952500"/>
            </a:xfrm>
            <a:custGeom>
              <a:avLst/>
              <a:gdLst>
                <a:gd name="connsiteX0" fmla="*/ 0 w 382566"/>
                <a:gd name="connsiteY0" fmla="*/ 0 h 952500"/>
                <a:gd name="connsiteX1" fmla="*/ 382524 w 382566"/>
                <a:gd name="connsiteY1" fmla="*/ 0 h 952500"/>
                <a:gd name="connsiteX2" fmla="*/ 382524 w 382566"/>
                <a:gd name="connsiteY2" fmla="*/ 95631 h 952500"/>
                <a:gd name="connsiteX3" fmla="*/ 248793 w 382566"/>
                <a:gd name="connsiteY3" fmla="*/ 95631 h 952500"/>
                <a:gd name="connsiteX4" fmla="*/ 248793 w 382566"/>
                <a:gd name="connsiteY4" fmla="*/ 856869 h 952500"/>
                <a:gd name="connsiteX5" fmla="*/ 382524 w 382566"/>
                <a:gd name="connsiteY5" fmla="*/ 856869 h 952500"/>
                <a:gd name="connsiteX6" fmla="*/ 382524 w 382566"/>
                <a:gd name="connsiteY6" fmla="*/ 952500 h 952500"/>
                <a:gd name="connsiteX7" fmla="*/ 0 w 382566"/>
                <a:gd name="connsiteY7" fmla="*/ 952500 h 952500"/>
                <a:gd name="connsiteX8" fmla="*/ 0 w 382566"/>
                <a:gd name="connsiteY8" fmla="*/ 856869 h 952500"/>
                <a:gd name="connsiteX9" fmla="*/ 133731 w 382566"/>
                <a:gd name="connsiteY9" fmla="*/ 856869 h 952500"/>
                <a:gd name="connsiteX10" fmla="*/ 133731 w 382566"/>
                <a:gd name="connsiteY10" fmla="*/ 95631 h 952500"/>
                <a:gd name="connsiteX11" fmla="*/ 0 w 382566"/>
                <a:gd name="connsiteY11" fmla="*/ 95631 h 952500"/>
                <a:gd name="connsiteX12" fmla="*/ 0 w 382566"/>
                <a:gd name="connsiteY12"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566" h="952500">
                  <a:moveTo>
                    <a:pt x="0" y="0"/>
                  </a:moveTo>
                  <a:lnTo>
                    <a:pt x="382524" y="0"/>
                  </a:lnTo>
                  <a:lnTo>
                    <a:pt x="382524" y="95631"/>
                  </a:lnTo>
                  <a:lnTo>
                    <a:pt x="248793" y="95631"/>
                  </a:lnTo>
                  <a:lnTo>
                    <a:pt x="248793" y="856869"/>
                  </a:lnTo>
                  <a:cubicBezTo>
                    <a:pt x="293370" y="856869"/>
                    <a:pt x="337947" y="856869"/>
                    <a:pt x="382524" y="856869"/>
                  </a:cubicBezTo>
                  <a:cubicBezTo>
                    <a:pt x="382524" y="888682"/>
                    <a:pt x="382619" y="920591"/>
                    <a:pt x="382524" y="952500"/>
                  </a:cubicBezTo>
                  <a:lnTo>
                    <a:pt x="0" y="952500"/>
                  </a:lnTo>
                  <a:cubicBezTo>
                    <a:pt x="0" y="920591"/>
                    <a:pt x="0" y="888682"/>
                    <a:pt x="0" y="856869"/>
                  </a:cubicBezTo>
                  <a:cubicBezTo>
                    <a:pt x="44577" y="856869"/>
                    <a:pt x="89154" y="856869"/>
                    <a:pt x="133731" y="856869"/>
                  </a:cubicBezTo>
                  <a:lnTo>
                    <a:pt x="133731" y="95631"/>
                  </a:lnTo>
                  <a:lnTo>
                    <a:pt x="0" y="95631"/>
                  </a:lnTo>
                  <a:cubicBezTo>
                    <a:pt x="0" y="63722"/>
                    <a:pt x="0" y="31909"/>
                    <a:pt x="0" y="0"/>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B4E91B9-0A97-3141-A66A-E824B4E354B8}"/>
                </a:ext>
              </a:extLst>
            </p:cNvPr>
            <p:cNvSpPr/>
            <p:nvPr/>
          </p:nvSpPr>
          <p:spPr>
            <a:xfrm>
              <a:off x="7188676" y="8629948"/>
              <a:ext cx="678881" cy="952722"/>
            </a:xfrm>
            <a:custGeom>
              <a:avLst/>
              <a:gdLst>
                <a:gd name="connsiteX0" fmla="*/ 0 w 678881"/>
                <a:gd name="connsiteY0" fmla="*/ 83 h 952722"/>
                <a:gd name="connsiteX1" fmla="*/ 409956 w 678881"/>
                <a:gd name="connsiteY1" fmla="*/ 464 h 952722"/>
                <a:gd name="connsiteX2" fmla="*/ 622554 w 678881"/>
                <a:gd name="connsiteY2" fmla="*/ 130575 h 952722"/>
                <a:gd name="connsiteX3" fmla="*/ 607886 w 678881"/>
                <a:gd name="connsiteY3" fmla="*/ 378130 h 952722"/>
                <a:gd name="connsiteX4" fmla="*/ 486347 w 678881"/>
                <a:gd name="connsiteY4" fmla="*/ 452711 h 952722"/>
                <a:gd name="connsiteX5" fmla="*/ 662940 w 678881"/>
                <a:gd name="connsiteY5" fmla="*/ 585394 h 952722"/>
                <a:gd name="connsiteX6" fmla="*/ 543878 w 678881"/>
                <a:gd name="connsiteY6" fmla="*/ 925246 h 952722"/>
                <a:gd name="connsiteX7" fmla="*/ 428530 w 678881"/>
                <a:gd name="connsiteY7" fmla="*/ 952678 h 952722"/>
                <a:gd name="connsiteX8" fmla="*/ 0 w 678881"/>
                <a:gd name="connsiteY8" fmla="*/ 952583 h 952722"/>
                <a:gd name="connsiteX9" fmla="*/ 0 w 678881"/>
                <a:gd name="connsiteY9" fmla="*/ 83 h 952722"/>
                <a:gd name="connsiteX10" fmla="*/ 115062 w 678881"/>
                <a:gd name="connsiteY10" fmla="*/ 101238 h 952722"/>
                <a:gd name="connsiteX11" fmla="*/ 115062 w 678881"/>
                <a:gd name="connsiteY11" fmla="*/ 412039 h 952722"/>
                <a:gd name="connsiteX12" fmla="*/ 400050 w 678881"/>
                <a:gd name="connsiteY12" fmla="*/ 410896 h 952722"/>
                <a:gd name="connsiteX13" fmla="*/ 519398 w 678881"/>
                <a:gd name="connsiteY13" fmla="*/ 313646 h 952722"/>
                <a:gd name="connsiteX14" fmla="*/ 513969 w 678881"/>
                <a:gd name="connsiteY14" fmla="*/ 180391 h 952722"/>
                <a:gd name="connsiteX15" fmla="*/ 389858 w 678881"/>
                <a:gd name="connsiteY15" fmla="*/ 101715 h 952722"/>
                <a:gd name="connsiteX16" fmla="*/ 115062 w 678881"/>
                <a:gd name="connsiteY16" fmla="*/ 101238 h 952722"/>
                <a:gd name="connsiteX17" fmla="*/ 115062 w 678881"/>
                <a:gd name="connsiteY17" fmla="*/ 510432 h 952722"/>
                <a:gd name="connsiteX18" fmla="*/ 115062 w 678881"/>
                <a:gd name="connsiteY18" fmla="*/ 851427 h 952722"/>
                <a:gd name="connsiteX19" fmla="*/ 400526 w 678881"/>
                <a:gd name="connsiteY19" fmla="*/ 851332 h 952722"/>
                <a:gd name="connsiteX20" fmla="*/ 520637 w 678881"/>
                <a:gd name="connsiteY20" fmla="*/ 805993 h 952722"/>
                <a:gd name="connsiteX21" fmla="*/ 555498 w 678881"/>
                <a:gd name="connsiteY21" fmla="*/ 705314 h 952722"/>
                <a:gd name="connsiteX22" fmla="*/ 529304 w 678881"/>
                <a:gd name="connsiteY22" fmla="*/ 566535 h 952722"/>
                <a:gd name="connsiteX23" fmla="*/ 400241 w 678881"/>
                <a:gd name="connsiteY23" fmla="*/ 510623 h 952722"/>
                <a:gd name="connsiteX24" fmla="*/ 115062 w 678881"/>
                <a:gd name="connsiteY24" fmla="*/ 510432 h 9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881" h="952722">
                  <a:moveTo>
                    <a:pt x="0" y="83"/>
                  </a:moveTo>
                  <a:cubicBezTo>
                    <a:pt x="136684" y="369"/>
                    <a:pt x="273272" y="-489"/>
                    <a:pt x="409956" y="464"/>
                  </a:cubicBezTo>
                  <a:cubicBezTo>
                    <a:pt x="497015" y="1893"/>
                    <a:pt x="586931" y="48279"/>
                    <a:pt x="622554" y="130575"/>
                  </a:cubicBezTo>
                  <a:cubicBezTo>
                    <a:pt x="655701" y="208490"/>
                    <a:pt x="657416" y="306693"/>
                    <a:pt x="607886" y="378130"/>
                  </a:cubicBezTo>
                  <a:cubicBezTo>
                    <a:pt x="580073" y="419850"/>
                    <a:pt x="532067" y="438328"/>
                    <a:pt x="486347" y="452711"/>
                  </a:cubicBezTo>
                  <a:cubicBezTo>
                    <a:pt x="563213" y="461950"/>
                    <a:pt x="636365" y="510909"/>
                    <a:pt x="662940" y="585394"/>
                  </a:cubicBezTo>
                  <a:cubicBezTo>
                    <a:pt x="705898" y="706743"/>
                    <a:pt x="660654" y="862191"/>
                    <a:pt x="543878" y="925246"/>
                  </a:cubicBezTo>
                  <a:cubicBezTo>
                    <a:pt x="508730" y="944391"/>
                    <a:pt x="468440" y="953440"/>
                    <a:pt x="428530" y="952678"/>
                  </a:cubicBezTo>
                  <a:cubicBezTo>
                    <a:pt x="285655" y="952488"/>
                    <a:pt x="142875" y="952583"/>
                    <a:pt x="0" y="952583"/>
                  </a:cubicBezTo>
                  <a:lnTo>
                    <a:pt x="0" y="83"/>
                  </a:lnTo>
                  <a:moveTo>
                    <a:pt x="115062" y="101238"/>
                  </a:moveTo>
                  <a:lnTo>
                    <a:pt x="115062" y="412039"/>
                  </a:lnTo>
                  <a:cubicBezTo>
                    <a:pt x="210026" y="411277"/>
                    <a:pt x="305086" y="413658"/>
                    <a:pt x="400050" y="410896"/>
                  </a:cubicBezTo>
                  <a:cubicBezTo>
                    <a:pt x="455486" y="408896"/>
                    <a:pt x="510540" y="370605"/>
                    <a:pt x="519398" y="313646"/>
                  </a:cubicBezTo>
                  <a:cubicBezTo>
                    <a:pt x="523875" y="269640"/>
                    <a:pt x="527495" y="223158"/>
                    <a:pt x="513969" y="180391"/>
                  </a:cubicBezTo>
                  <a:cubicBezTo>
                    <a:pt x="496919" y="128956"/>
                    <a:pt x="441293" y="102000"/>
                    <a:pt x="389858" y="101715"/>
                  </a:cubicBezTo>
                  <a:cubicBezTo>
                    <a:pt x="298228" y="100572"/>
                    <a:pt x="206693" y="101715"/>
                    <a:pt x="115062" y="101238"/>
                  </a:cubicBezTo>
                  <a:moveTo>
                    <a:pt x="115062" y="510432"/>
                  </a:moveTo>
                  <a:lnTo>
                    <a:pt x="115062" y="851427"/>
                  </a:lnTo>
                  <a:cubicBezTo>
                    <a:pt x="210217" y="851332"/>
                    <a:pt x="305372" y="851523"/>
                    <a:pt x="400526" y="851332"/>
                  </a:cubicBezTo>
                  <a:cubicBezTo>
                    <a:pt x="443960" y="851046"/>
                    <a:pt x="490538" y="839235"/>
                    <a:pt x="520637" y="805993"/>
                  </a:cubicBezTo>
                  <a:cubicBezTo>
                    <a:pt x="545878" y="779133"/>
                    <a:pt x="555212" y="741318"/>
                    <a:pt x="555498" y="705314"/>
                  </a:cubicBezTo>
                  <a:cubicBezTo>
                    <a:pt x="556355" y="658356"/>
                    <a:pt x="558832" y="606349"/>
                    <a:pt x="529304" y="566535"/>
                  </a:cubicBezTo>
                  <a:cubicBezTo>
                    <a:pt x="500348" y="525768"/>
                    <a:pt x="448056" y="510718"/>
                    <a:pt x="400241" y="510623"/>
                  </a:cubicBezTo>
                  <a:cubicBezTo>
                    <a:pt x="305181" y="510147"/>
                    <a:pt x="210122" y="510623"/>
                    <a:pt x="115062" y="510432"/>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AC6552B-CC29-F330-6668-3C653EA3A00C}"/>
                </a:ext>
              </a:extLst>
            </p:cNvPr>
            <p:cNvSpPr/>
            <p:nvPr/>
          </p:nvSpPr>
          <p:spPr>
            <a:xfrm>
              <a:off x="8079644" y="8629935"/>
              <a:ext cx="854868" cy="952499"/>
            </a:xfrm>
            <a:custGeom>
              <a:avLst/>
              <a:gdLst>
                <a:gd name="connsiteX0" fmla="*/ 0 w 854868"/>
                <a:gd name="connsiteY0" fmla="*/ 95 h 952499"/>
                <a:gd name="connsiteX1" fmla="*/ 153734 w 854868"/>
                <a:gd name="connsiteY1" fmla="*/ 95 h 952499"/>
                <a:gd name="connsiteX2" fmla="*/ 430530 w 854868"/>
                <a:gd name="connsiteY2" fmla="*/ 516827 h 952499"/>
                <a:gd name="connsiteX3" fmla="*/ 706946 w 854868"/>
                <a:gd name="connsiteY3" fmla="*/ 0 h 952499"/>
                <a:gd name="connsiteX4" fmla="*/ 854869 w 854868"/>
                <a:gd name="connsiteY4" fmla="*/ 0 h 952499"/>
                <a:gd name="connsiteX5" fmla="*/ 854869 w 854868"/>
                <a:gd name="connsiteY5" fmla="*/ 952500 h 952499"/>
                <a:gd name="connsiteX6" fmla="*/ 742569 w 854868"/>
                <a:gd name="connsiteY6" fmla="*/ 952500 h 952499"/>
                <a:gd name="connsiteX7" fmla="*/ 741521 w 854868"/>
                <a:gd name="connsiteY7" fmla="*/ 146780 h 952499"/>
                <a:gd name="connsiteX8" fmla="*/ 707422 w 854868"/>
                <a:gd name="connsiteY8" fmla="*/ 207074 h 952499"/>
                <a:gd name="connsiteX9" fmla="*/ 427577 w 854868"/>
                <a:gd name="connsiteY9" fmla="*/ 725138 h 952499"/>
                <a:gd name="connsiteX10" fmla="*/ 193262 w 854868"/>
                <a:gd name="connsiteY10" fmla="*/ 297752 h 952499"/>
                <a:gd name="connsiteX11" fmla="*/ 113348 w 854868"/>
                <a:gd name="connsiteY11" fmla="*/ 146209 h 952499"/>
                <a:gd name="connsiteX12" fmla="*/ 112300 w 854868"/>
                <a:gd name="connsiteY12" fmla="*/ 952500 h 952499"/>
                <a:gd name="connsiteX13" fmla="*/ 0 w 854868"/>
                <a:gd name="connsiteY13" fmla="*/ 952500 h 952499"/>
                <a:gd name="connsiteX14" fmla="*/ 0 w 854868"/>
                <a:gd name="connsiteY14" fmla="*/ 95 h 9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868" h="952499">
                  <a:moveTo>
                    <a:pt x="0" y="95"/>
                  </a:moveTo>
                  <a:cubicBezTo>
                    <a:pt x="51245" y="95"/>
                    <a:pt x="102489" y="95"/>
                    <a:pt x="153734" y="95"/>
                  </a:cubicBezTo>
                  <a:cubicBezTo>
                    <a:pt x="246221" y="172212"/>
                    <a:pt x="335090" y="346424"/>
                    <a:pt x="430530" y="516827"/>
                  </a:cubicBezTo>
                  <a:cubicBezTo>
                    <a:pt x="522923" y="344615"/>
                    <a:pt x="614744" y="172212"/>
                    <a:pt x="706946" y="0"/>
                  </a:cubicBezTo>
                  <a:lnTo>
                    <a:pt x="854869" y="0"/>
                  </a:lnTo>
                  <a:lnTo>
                    <a:pt x="854869" y="952500"/>
                  </a:lnTo>
                  <a:lnTo>
                    <a:pt x="742569" y="952500"/>
                  </a:lnTo>
                  <a:cubicBezTo>
                    <a:pt x="741902" y="683895"/>
                    <a:pt x="743998" y="415290"/>
                    <a:pt x="741521" y="146780"/>
                  </a:cubicBezTo>
                  <a:cubicBezTo>
                    <a:pt x="726948" y="164973"/>
                    <a:pt x="717613" y="186404"/>
                    <a:pt x="707422" y="207074"/>
                  </a:cubicBezTo>
                  <a:cubicBezTo>
                    <a:pt x="619982" y="382810"/>
                    <a:pt x="520541" y="552260"/>
                    <a:pt x="427577" y="725138"/>
                  </a:cubicBezTo>
                  <a:cubicBezTo>
                    <a:pt x="349472" y="582644"/>
                    <a:pt x="270510" y="440722"/>
                    <a:pt x="193262" y="297752"/>
                  </a:cubicBezTo>
                  <a:cubicBezTo>
                    <a:pt x="165830" y="247650"/>
                    <a:pt x="145161" y="193739"/>
                    <a:pt x="113348" y="146209"/>
                  </a:cubicBezTo>
                  <a:cubicBezTo>
                    <a:pt x="110966" y="415004"/>
                    <a:pt x="112967" y="683705"/>
                    <a:pt x="112300" y="952500"/>
                  </a:cubicBezTo>
                  <a:lnTo>
                    <a:pt x="0" y="952500"/>
                  </a:lnTo>
                  <a:lnTo>
                    <a:pt x="0" y="95"/>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66CF2-A3CF-C8D9-7BB9-06D2E42E9729}"/>
                </a:ext>
              </a:extLst>
            </p:cNvPr>
            <p:cNvSpPr/>
            <p:nvPr/>
          </p:nvSpPr>
          <p:spPr>
            <a:xfrm>
              <a:off x="9365138" y="8630030"/>
              <a:ext cx="723900" cy="952500"/>
            </a:xfrm>
            <a:custGeom>
              <a:avLst/>
              <a:gdLst>
                <a:gd name="connsiteX0" fmla="*/ 0 w 723900"/>
                <a:gd name="connsiteY0" fmla="*/ 0 h 952500"/>
                <a:gd name="connsiteX1" fmla="*/ 723900 w 723900"/>
                <a:gd name="connsiteY1" fmla="*/ 0 h 952500"/>
                <a:gd name="connsiteX2" fmla="*/ 723900 w 723900"/>
                <a:gd name="connsiteY2" fmla="*/ 184595 h 952500"/>
                <a:gd name="connsiteX3" fmla="*/ 465963 w 723900"/>
                <a:gd name="connsiteY3" fmla="*/ 184499 h 952500"/>
                <a:gd name="connsiteX4" fmla="*/ 465963 w 723900"/>
                <a:gd name="connsiteY4" fmla="*/ 952500 h 952500"/>
                <a:gd name="connsiteX5" fmla="*/ 257937 w 723900"/>
                <a:gd name="connsiteY5" fmla="*/ 952500 h 952500"/>
                <a:gd name="connsiteX6" fmla="*/ 257937 w 723900"/>
                <a:gd name="connsiteY6" fmla="*/ 184595 h 952500"/>
                <a:gd name="connsiteX7" fmla="*/ 0 w 723900"/>
                <a:gd name="connsiteY7" fmla="*/ 184595 h 952500"/>
                <a:gd name="connsiteX8" fmla="*/ 0 w 7239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52500">
                  <a:moveTo>
                    <a:pt x="0" y="0"/>
                  </a:moveTo>
                  <a:lnTo>
                    <a:pt x="723900" y="0"/>
                  </a:lnTo>
                  <a:lnTo>
                    <a:pt x="723900" y="184595"/>
                  </a:lnTo>
                  <a:cubicBezTo>
                    <a:pt x="637889" y="184595"/>
                    <a:pt x="551879" y="184595"/>
                    <a:pt x="465963" y="184499"/>
                  </a:cubicBezTo>
                  <a:cubicBezTo>
                    <a:pt x="465868" y="440531"/>
                    <a:pt x="465963" y="696468"/>
                    <a:pt x="465963" y="952500"/>
                  </a:cubicBezTo>
                  <a:lnTo>
                    <a:pt x="257937" y="952500"/>
                  </a:lnTo>
                  <a:lnTo>
                    <a:pt x="257937" y="184595"/>
                  </a:lnTo>
                  <a:cubicBezTo>
                    <a:pt x="172021" y="184499"/>
                    <a:pt x="86011" y="184595"/>
                    <a:pt x="0" y="184595"/>
                  </a:cubicBezTo>
                  <a:lnTo>
                    <a:pt x="0" y="0"/>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944B8FF-4796-89E0-ECF1-D2DAE08721F7}"/>
                </a:ext>
              </a:extLst>
            </p:cNvPr>
            <p:cNvSpPr/>
            <p:nvPr/>
          </p:nvSpPr>
          <p:spPr>
            <a:xfrm>
              <a:off x="12344082" y="8630030"/>
              <a:ext cx="875252" cy="952622"/>
            </a:xfrm>
            <a:custGeom>
              <a:avLst/>
              <a:gdLst>
                <a:gd name="connsiteX0" fmla="*/ 14954 w 875252"/>
                <a:gd name="connsiteY0" fmla="*/ 0 h 952622"/>
                <a:gd name="connsiteX1" fmla="*/ 257080 w 875252"/>
                <a:gd name="connsiteY1" fmla="*/ 0 h 952622"/>
                <a:gd name="connsiteX2" fmla="*/ 444627 w 875252"/>
                <a:gd name="connsiteY2" fmla="*/ 324612 h 952622"/>
                <a:gd name="connsiteX3" fmla="*/ 634555 w 875252"/>
                <a:gd name="connsiteY3" fmla="*/ 95 h 952622"/>
                <a:gd name="connsiteX4" fmla="*/ 858869 w 875252"/>
                <a:gd name="connsiteY4" fmla="*/ 95 h 952622"/>
                <a:gd name="connsiteX5" fmla="*/ 565499 w 875252"/>
                <a:gd name="connsiteY5" fmla="*/ 464058 h 952622"/>
                <a:gd name="connsiteX6" fmla="*/ 875252 w 875252"/>
                <a:gd name="connsiteY6" fmla="*/ 952595 h 952622"/>
                <a:gd name="connsiteX7" fmla="*/ 634555 w 875252"/>
                <a:gd name="connsiteY7" fmla="*/ 952595 h 952622"/>
                <a:gd name="connsiteX8" fmla="*/ 426625 w 875252"/>
                <a:gd name="connsiteY8" fmla="*/ 599504 h 952622"/>
                <a:gd name="connsiteX9" fmla="*/ 224314 w 875252"/>
                <a:gd name="connsiteY9" fmla="*/ 952595 h 952622"/>
                <a:gd name="connsiteX10" fmla="*/ 0 w 875252"/>
                <a:gd name="connsiteY10" fmla="*/ 952595 h 952622"/>
                <a:gd name="connsiteX11" fmla="*/ 305562 w 875252"/>
                <a:gd name="connsiteY11" fmla="*/ 459867 h 952622"/>
                <a:gd name="connsiteX12" fmla="*/ 14954 w 875252"/>
                <a:gd name="connsiteY12" fmla="*/ 95 h 95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252" h="952622">
                  <a:moveTo>
                    <a:pt x="14954" y="0"/>
                  </a:moveTo>
                  <a:cubicBezTo>
                    <a:pt x="95631" y="0"/>
                    <a:pt x="176308" y="0"/>
                    <a:pt x="257080" y="0"/>
                  </a:cubicBezTo>
                  <a:cubicBezTo>
                    <a:pt x="319754" y="108109"/>
                    <a:pt x="381381" y="216789"/>
                    <a:pt x="444627" y="324612"/>
                  </a:cubicBezTo>
                  <a:cubicBezTo>
                    <a:pt x="508064" y="216503"/>
                    <a:pt x="571119" y="108204"/>
                    <a:pt x="634555" y="95"/>
                  </a:cubicBezTo>
                  <a:lnTo>
                    <a:pt x="858869" y="95"/>
                  </a:lnTo>
                  <a:cubicBezTo>
                    <a:pt x="761143" y="154781"/>
                    <a:pt x="663321" y="309372"/>
                    <a:pt x="565499" y="464058"/>
                  </a:cubicBezTo>
                  <a:cubicBezTo>
                    <a:pt x="668750" y="626840"/>
                    <a:pt x="772001" y="789718"/>
                    <a:pt x="875252" y="952595"/>
                  </a:cubicBezTo>
                  <a:cubicBezTo>
                    <a:pt x="795052" y="952691"/>
                    <a:pt x="714756" y="952500"/>
                    <a:pt x="634555" y="952595"/>
                  </a:cubicBezTo>
                  <a:cubicBezTo>
                    <a:pt x="565118" y="834962"/>
                    <a:pt x="496538" y="716852"/>
                    <a:pt x="426625" y="599504"/>
                  </a:cubicBezTo>
                  <a:cubicBezTo>
                    <a:pt x="358807" y="716947"/>
                    <a:pt x="291846" y="834962"/>
                    <a:pt x="224314" y="952595"/>
                  </a:cubicBezTo>
                  <a:lnTo>
                    <a:pt x="0" y="952595"/>
                  </a:lnTo>
                  <a:cubicBezTo>
                    <a:pt x="101822" y="788289"/>
                    <a:pt x="203740" y="624173"/>
                    <a:pt x="305562" y="459867"/>
                  </a:cubicBezTo>
                  <a:cubicBezTo>
                    <a:pt x="208693" y="306705"/>
                    <a:pt x="111823" y="153353"/>
                    <a:pt x="14954" y="9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DF0011-F527-8047-800F-7E155446FCD6}"/>
                </a:ext>
              </a:extLst>
            </p:cNvPr>
            <p:cNvSpPr/>
            <p:nvPr/>
          </p:nvSpPr>
          <p:spPr>
            <a:xfrm>
              <a:off x="16351421" y="8727139"/>
              <a:ext cx="728351" cy="1144977"/>
            </a:xfrm>
            <a:custGeom>
              <a:avLst/>
              <a:gdLst>
                <a:gd name="connsiteX0" fmla="*/ 509416 w 728351"/>
                <a:gd name="connsiteY0" fmla="*/ 14429 h 1144977"/>
                <a:gd name="connsiteX1" fmla="*/ 685629 w 728351"/>
                <a:gd name="connsiteY1" fmla="*/ 904 h 1144977"/>
                <a:gd name="connsiteX2" fmla="*/ 685724 w 728351"/>
                <a:gd name="connsiteY2" fmla="*/ 151304 h 1144977"/>
                <a:gd name="connsiteX3" fmla="*/ 522275 w 728351"/>
                <a:gd name="connsiteY3" fmla="*/ 152542 h 1144977"/>
                <a:gd name="connsiteX4" fmla="*/ 628097 w 728351"/>
                <a:gd name="connsiteY4" fmla="*/ 257031 h 1144977"/>
                <a:gd name="connsiteX5" fmla="*/ 595141 w 728351"/>
                <a:gd name="connsiteY5" fmla="*/ 517730 h 1144977"/>
                <a:gd name="connsiteX6" fmla="*/ 424834 w 728351"/>
                <a:gd name="connsiteY6" fmla="*/ 596312 h 1144977"/>
                <a:gd name="connsiteX7" fmla="*/ 215093 w 728351"/>
                <a:gd name="connsiteY7" fmla="*/ 586406 h 1144977"/>
                <a:gd name="connsiteX8" fmla="*/ 207664 w 728351"/>
                <a:gd name="connsiteY8" fmla="*/ 685561 h 1144977"/>
                <a:gd name="connsiteX9" fmla="*/ 352254 w 728351"/>
                <a:gd name="connsiteY9" fmla="*/ 698229 h 1144977"/>
                <a:gd name="connsiteX10" fmla="*/ 619430 w 728351"/>
                <a:gd name="connsiteY10" fmla="*/ 722327 h 1144977"/>
                <a:gd name="connsiteX11" fmla="*/ 722490 w 728351"/>
                <a:gd name="connsiteY11" fmla="*/ 848248 h 1144977"/>
                <a:gd name="connsiteX12" fmla="*/ 671818 w 728351"/>
                <a:gd name="connsiteY12" fmla="*/ 1060560 h 1144977"/>
                <a:gd name="connsiteX13" fmla="*/ 458933 w 728351"/>
                <a:gd name="connsiteY13" fmla="*/ 1139237 h 1144977"/>
                <a:gd name="connsiteX14" fmla="*/ 192615 w 728351"/>
                <a:gd name="connsiteY14" fmla="*/ 1135141 h 1144977"/>
                <a:gd name="connsiteX15" fmla="*/ 44406 w 728351"/>
                <a:gd name="connsiteY15" fmla="*/ 1078372 h 1144977"/>
                <a:gd name="connsiteX16" fmla="*/ 53168 w 728351"/>
                <a:gd name="connsiteY16" fmla="*/ 870060 h 1144977"/>
                <a:gd name="connsiteX17" fmla="*/ 132893 w 728351"/>
                <a:gd name="connsiteY17" fmla="*/ 840533 h 1144977"/>
                <a:gd name="connsiteX18" fmla="*/ 133845 w 728351"/>
                <a:gd name="connsiteY18" fmla="*/ 828817 h 1144977"/>
                <a:gd name="connsiteX19" fmla="*/ 74886 w 728351"/>
                <a:gd name="connsiteY19" fmla="*/ 800909 h 1144977"/>
                <a:gd name="connsiteX20" fmla="*/ 62407 w 728351"/>
                <a:gd name="connsiteY20" fmla="*/ 623458 h 1144977"/>
                <a:gd name="connsiteX21" fmla="*/ 167373 w 728351"/>
                <a:gd name="connsiteY21" fmla="*/ 571451 h 1144977"/>
                <a:gd name="connsiteX22" fmla="*/ 48883 w 728351"/>
                <a:gd name="connsiteY22" fmla="*/ 446293 h 1144977"/>
                <a:gd name="connsiteX23" fmla="*/ 89078 w 728351"/>
                <a:gd name="connsiteY23" fmla="*/ 211311 h 1144977"/>
                <a:gd name="connsiteX24" fmla="*/ 259099 w 728351"/>
                <a:gd name="connsiteY24" fmla="*/ 128444 h 1144977"/>
                <a:gd name="connsiteX25" fmla="*/ 463982 w 728351"/>
                <a:gd name="connsiteY25" fmla="*/ 135397 h 1144977"/>
                <a:gd name="connsiteX26" fmla="*/ 509416 w 728351"/>
                <a:gd name="connsiteY26" fmla="*/ 14429 h 1144977"/>
                <a:gd name="connsiteX27" fmla="*/ 299866 w 728351"/>
                <a:gd name="connsiteY27" fmla="*/ 260841 h 1144977"/>
                <a:gd name="connsiteX28" fmla="*/ 226714 w 728351"/>
                <a:gd name="connsiteY28" fmla="*/ 331612 h 1144977"/>
                <a:gd name="connsiteX29" fmla="*/ 251860 w 728351"/>
                <a:gd name="connsiteY29" fmla="*/ 441245 h 1144977"/>
                <a:gd name="connsiteX30" fmla="*/ 381210 w 728351"/>
                <a:gd name="connsiteY30" fmla="*/ 465724 h 1144977"/>
                <a:gd name="connsiteX31" fmla="*/ 458838 w 728351"/>
                <a:gd name="connsiteY31" fmla="*/ 397906 h 1144977"/>
                <a:gd name="connsiteX32" fmla="*/ 431216 w 728351"/>
                <a:gd name="connsiteY32" fmla="*/ 281320 h 1144977"/>
                <a:gd name="connsiteX33" fmla="*/ 299866 w 728351"/>
                <a:gd name="connsiteY33" fmla="*/ 260841 h 1144977"/>
                <a:gd name="connsiteX34" fmla="*/ 182613 w 728351"/>
                <a:gd name="connsiteY34" fmla="*/ 987218 h 1144977"/>
                <a:gd name="connsiteX35" fmla="*/ 343872 w 728351"/>
                <a:gd name="connsiteY35" fmla="*/ 1010554 h 1144977"/>
                <a:gd name="connsiteX36" fmla="*/ 507321 w 728351"/>
                <a:gd name="connsiteY36" fmla="*/ 990170 h 1144977"/>
                <a:gd name="connsiteX37" fmla="*/ 517321 w 728351"/>
                <a:gd name="connsiteY37" fmla="*/ 890158 h 1144977"/>
                <a:gd name="connsiteX38" fmla="*/ 428644 w 728351"/>
                <a:gd name="connsiteY38" fmla="*/ 870536 h 1144977"/>
                <a:gd name="connsiteX39" fmla="*/ 180994 w 728351"/>
                <a:gd name="connsiteY39" fmla="*/ 870155 h 1144977"/>
                <a:gd name="connsiteX40" fmla="*/ 182613 w 728351"/>
                <a:gd name="connsiteY40" fmla="*/ 987218 h 114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8351" h="1144977">
                  <a:moveTo>
                    <a:pt x="509416" y="14429"/>
                  </a:moveTo>
                  <a:cubicBezTo>
                    <a:pt x="564471" y="-10431"/>
                    <a:pt x="627240" y="5381"/>
                    <a:pt x="685629" y="904"/>
                  </a:cubicBezTo>
                  <a:cubicBezTo>
                    <a:pt x="685629" y="51005"/>
                    <a:pt x="685629" y="101202"/>
                    <a:pt x="685724" y="151304"/>
                  </a:cubicBezTo>
                  <a:cubicBezTo>
                    <a:pt x="631146" y="151875"/>
                    <a:pt x="576663" y="150065"/>
                    <a:pt x="522275" y="152542"/>
                  </a:cubicBezTo>
                  <a:cubicBezTo>
                    <a:pt x="564185" y="179498"/>
                    <a:pt x="607809" y="209311"/>
                    <a:pt x="628097" y="257031"/>
                  </a:cubicBezTo>
                  <a:cubicBezTo>
                    <a:pt x="665245" y="340280"/>
                    <a:pt x="658673" y="448769"/>
                    <a:pt x="595141" y="517730"/>
                  </a:cubicBezTo>
                  <a:cubicBezTo>
                    <a:pt x="551136" y="564879"/>
                    <a:pt x="487223" y="587168"/>
                    <a:pt x="424834" y="596312"/>
                  </a:cubicBezTo>
                  <a:cubicBezTo>
                    <a:pt x="355112" y="605551"/>
                    <a:pt x="283388" y="603932"/>
                    <a:pt x="215093" y="586406"/>
                  </a:cubicBezTo>
                  <a:cubicBezTo>
                    <a:pt x="183757" y="608123"/>
                    <a:pt x="170231" y="663177"/>
                    <a:pt x="207664" y="685561"/>
                  </a:cubicBezTo>
                  <a:cubicBezTo>
                    <a:pt x="252527" y="707087"/>
                    <a:pt x="304247" y="695181"/>
                    <a:pt x="352254" y="698229"/>
                  </a:cubicBezTo>
                  <a:cubicBezTo>
                    <a:pt x="441312" y="701277"/>
                    <a:pt x="534848" y="687085"/>
                    <a:pt x="619430" y="722327"/>
                  </a:cubicBezTo>
                  <a:cubicBezTo>
                    <a:pt x="672484" y="743282"/>
                    <a:pt x="712108" y="792241"/>
                    <a:pt x="722490" y="848248"/>
                  </a:cubicBezTo>
                  <a:cubicBezTo>
                    <a:pt x="736301" y="921019"/>
                    <a:pt x="728110" y="1006744"/>
                    <a:pt x="671818" y="1060560"/>
                  </a:cubicBezTo>
                  <a:cubicBezTo>
                    <a:pt x="614857" y="1114281"/>
                    <a:pt x="534086" y="1130283"/>
                    <a:pt x="458933" y="1139237"/>
                  </a:cubicBezTo>
                  <a:cubicBezTo>
                    <a:pt x="370447" y="1147428"/>
                    <a:pt x="280721" y="1147524"/>
                    <a:pt x="192615" y="1135141"/>
                  </a:cubicBezTo>
                  <a:cubicBezTo>
                    <a:pt x="140322" y="1126473"/>
                    <a:pt x="85744" y="1113233"/>
                    <a:pt x="44406" y="1078372"/>
                  </a:cubicBezTo>
                  <a:cubicBezTo>
                    <a:pt x="-17698" y="1026937"/>
                    <a:pt x="-14554" y="915209"/>
                    <a:pt x="53168" y="870060"/>
                  </a:cubicBezTo>
                  <a:cubicBezTo>
                    <a:pt x="76505" y="852820"/>
                    <a:pt x="105461" y="847867"/>
                    <a:pt x="132893" y="840533"/>
                  </a:cubicBezTo>
                  <a:cubicBezTo>
                    <a:pt x="133179" y="837580"/>
                    <a:pt x="133560" y="831674"/>
                    <a:pt x="133845" y="828817"/>
                  </a:cubicBezTo>
                  <a:cubicBezTo>
                    <a:pt x="113747" y="820149"/>
                    <a:pt x="91459" y="815577"/>
                    <a:pt x="74886" y="800909"/>
                  </a:cubicBezTo>
                  <a:cubicBezTo>
                    <a:pt x="22880" y="759475"/>
                    <a:pt x="13259" y="670702"/>
                    <a:pt x="62407" y="623458"/>
                  </a:cubicBezTo>
                  <a:cubicBezTo>
                    <a:pt x="90411" y="594597"/>
                    <a:pt x="130036" y="582786"/>
                    <a:pt x="167373" y="571451"/>
                  </a:cubicBezTo>
                  <a:cubicBezTo>
                    <a:pt x="114129" y="546401"/>
                    <a:pt x="66980" y="503538"/>
                    <a:pt x="48883" y="446293"/>
                  </a:cubicBezTo>
                  <a:cubicBezTo>
                    <a:pt x="23546" y="368283"/>
                    <a:pt x="33357" y="274271"/>
                    <a:pt x="89078" y="211311"/>
                  </a:cubicBezTo>
                  <a:cubicBezTo>
                    <a:pt x="132036" y="162448"/>
                    <a:pt x="196043" y="138159"/>
                    <a:pt x="259099" y="128444"/>
                  </a:cubicBezTo>
                  <a:cubicBezTo>
                    <a:pt x="327012" y="118728"/>
                    <a:pt x="396925" y="119871"/>
                    <a:pt x="463982" y="135397"/>
                  </a:cubicBezTo>
                  <a:cubicBezTo>
                    <a:pt x="462457" y="91963"/>
                    <a:pt x="465697" y="37289"/>
                    <a:pt x="509416" y="14429"/>
                  </a:cubicBezTo>
                  <a:moveTo>
                    <a:pt x="299866" y="260841"/>
                  </a:moveTo>
                  <a:cubicBezTo>
                    <a:pt x="264243" y="267223"/>
                    <a:pt x="231476" y="294464"/>
                    <a:pt x="226714" y="331612"/>
                  </a:cubicBezTo>
                  <a:cubicBezTo>
                    <a:pt x="221476" y="368855"/>
                    <a:pt x="221571" y="413908"/>
                    <a:pt x="251860" y="441245"/>
                  </a:cubicBezTo>
                  <a:cubicBezTo>
                    <a:pt x="286817" y="471534"/>
                    <a:pt x="337585" y="472201"/>
                    <a:pt x="381210" y="465724"/>
                  </a:cubicBezTo>
                  <a:cubicBezTo>
                    <a:pt x="417214" y="460676"/>
                    <a:pt x="452171" y="435339"/>
                    <a:pt x="458838" y="397906"/>
                  </a:cubicBezTo>
                  <a:cubicBezTo>
                    <a:pt x="465315" y="358282"/>
                    <a:pt x="465315" y="308942"/>
                    <a:pt x="431216" y="281320"/>
                  </a:cubicBezTo>
                  <a:cubicBezTo>
                    <a:pt x="394164" y="253221"/>
                    <a:pt x="343586" y="252935"/>
                    <a:pt x="299866" y="260841"/>
                  </a:cubicBezTo>
                  <a:moveTo>
                    <a:pt x="182613" y="987218"/>
                  </a:moveTo>
                  <a:cubicBezTo>
                    <a:pt x="230810" y="1015888"/>
                    <a:pt x="289960" y="1009411"/>
                    <a:pt x="343872" y="1010554"/>
                  </a:cubicBezTo>
                  <a:cubicBezTo>
                    <a:pt x="398354" y="1009411"/>
                    <a:pt x="457124" y="1016078"/>
                    <a:pt x="507321" y="990170"/>
                  </a:cubicBezTo>
                  <a:cubicBezTo>
                    <a:pt x="543135" y="972073"/>
                    <a:pt x="550183" y="914256"/>
                    <a:pt x="517321" y="890158"/>
                  </a:cubicBezTo>
                  <a:cubicBezTo>
                    <a:pt x="491509" y="872346"/>
                    <a:pt x="458744" y="871394"/>
                    <a:pt x="428644" y="870536"/>
                  </a:cubicBezTo>
                  <a:cubicBezTo>
                    <a:pt x="346062" y="870155"/>
                    <a:pt x="263481" y="871013"/>
                    <a:pt x="180994" y="870155"/>
                  </a:cubicBezTo>
                  <a:cubicBezTo>
                    <a:pt x="153467" y="902064"/>
                    <a:pt x="142608" y="960548"/>
                    <a:pt x="182613" y="987218"/>
                  </a:cubicBez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871B77-82D8-9E96-7FDF-19E07894D012}"/>
                </a:ext>
              </a:extLst>
            </p:cNvPr>
            <p:cNvSpPr/>
            <p:nvPr/>
          </p:nvSpPr>
          <p:spPr>
            <a:xfrm>
              <a:off x="10085832" y="8849421"/>
              <a:ext cx="669369" cy="749856"/>
            </a:xfrm>
            <a:custGeom>
              <a:avLst/>
              <a:gdLst>
                <a:gd name="connsiteX0" fmla="*/ 260667 w 669369"/>
                <a:gd name="connsiteY0" fmla="*/ 6542 h 749856"/>
                <a:gd name="connsiteX1" fmla="*/ 515461 w 669369"/>
                <a:gd name="connsiteY1" fmla="*/ 44071 h 749856"/>
                <a:gd name="connsiteX2" fmla="*/ 650335 w 669369"/>
                <a:gd name="connsiteY2" fmla="*/ 226855 h 749856"/>
                <a:gd name="connsiteX3" fmla="*/ 669099 w 669369"/>
                <a:gd name="connsiteY3" fmla="*/ 426404 h 749856"/>
                <a:gd name="connsiteX4" fmla="*/ 208470 w 669369"/>
                <a:gd name="connsiteY4" fmla="*/ 426404 h 749856"/>
                <a:gd name="connsiteX5" fmla="*/ 248666 w 669369"/>
                <a:gd name="connsiteY5" fmla="*/ 550039 h 749856"/>
                <a:gd name="connsiteX6" fmla="*/ 408590 w 669369"/>
                <a:gd name="connsiteY6" fmla="*/ 587472 h 749856"/>
                <a:gd name="connsiteX7" fmla="*/ 543464 w 669369"/>
                <a:gd name="connsiteY7" fmla="*/ 505081 h 749856"/>
                <a:gd name="connsiteX8" fmla="*/ 645001 w 669369"/>
                <a:gd name="connsiteY8" fmla="*/ 630239 h 749856"/>
                <a:gd name="connsiteX9" fmla="*/ 370110 w 669369"/>
                <a:gd name="connsiteY9" fmla="*/ 749111 h 749856"/>
                <a:gd name="connsiteX10" fmla="*/ 115697 w 669369"/>
                <a:gd name="connsiteY10" fmla="*/ 673673 h 749856"/>
                <a:gd name="connsiteX11" fmla="*/ 2444 w 669369"/>
                <a:gd name="connsiteY11" fmla="*/ 428785 h 749856"/>
                <a:gd name="connsiteX12" fmla="*/ 63881 w 669369"/>
                <a:gd name="connsiteY12" fmla="*/ 132082 h 749856"/>
                <a:gd name="connsiteX13" fmla="*/ 260667 w 669369"/>
                <a:gd name="connsiteY13" fmla="*/ 6542 h 749856"/>
                <a:gd name="connsiteX14" fmla="*/ 236283 w 669369"/>
                <a:gd name="connsiteY14" fmla="*/ 199900 h 749856"/>
                <a:gd name="connsiteX15" fmla="*/ 208375 w 669369"/>
                <a:gd name="connsiteY15" fmla="*/ 307246 h 749856"/>
                <a:gd name="connsiteX16" fmla="*/ 460216 w 669369"/>
                <a:gd name="connsiteY16" fmla="*/ 307246 h 749856"/>
                <a:gd name="connsiteX17" fmla="*/ 429450 w 669369"/>
                <a:gd name="connsiteY17" fmla="*/ 188851 h 749856"/>
                <a:gd name="connsiteX18" fmla="*/ 236283 w 669369"/>
                <a:gd name="connsiteY18" fmla="*/ 199900 h 7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369" h="749856">
                  <a:moveTo>
                    <a:pt x="260667" y="6542"/>
                  </a:moveTo>
                  <a:cubicBezTo>
                    <a:pt x="346297" y="-7650"/>
                    <a:pt x="439261" y="-316"/>
                    <a:pt x="515461" y="44071"/>
                  </a:cubicBezTo>
                  <a:cubicBezTo>
                    <a:pt x="583279" y="83123"/>
                    <a:pt x="629285" y="152465"/>
                    <a:pt x="650335" y="226855"/>
                  </a:cubicBezTo>
                  <a:cubicBezTo>
                    <a:pt x="669956" y="291435"/>
                    <a:pt x="669956" y="359539"/>
                    <a:pt x="669099" y="426404"/>
                  </a:cubicBezTo>
                  <a:cubicBezTo>
                    <a:pt x="515556" y="426404"/>
                    <a:pt x="362013" y="426404"/>
                    <a:pt x="208470" y="426404"/>
                  </a:cubicBezTo>
                  <a:cubicBezTo>
                    <a:pt x="208565" y="470124"/>
                    <a:pt x="215900" y="518035"/>
                    <a:pt x="248666" y="550039"/>
                  </a:cubicBezTo>
                  <a:cubicBezTo>
                    <a:pt x="290004" y="590806"/>
                    <a:pt x="353822" y="596140"/>
                    <a:pt x="408590" y="587472"/>
                  </a:cubicBezTo>
                  <a:cubicBezTo>
                    <a:pt x="462693" y="579090"/>
                    <a:pt x="506603" y="543181"/>
                    <a:pt x="543464" y="505081"/>
                  </a:cubicBezTo>
                  <a:cubicBezTo>
                    <a:pt x="577373" y="546705"/>
                    <a:pt x="610235" y="589282"/>
                    <a:pt x="645001" y="630239"/>
                  </a:cubicBezTo>
                  <a:cubicBezTo>
                    <a:pt x="576993" y="708916"/>
                    <a:pt x="471741" y="744920"/>
                    <a:pt x="370110" y="749111"/>
                  </a:cubicBezTo>
                  <a:cubicBezTo>
                    <a:pt x="280384" y="754159"/>
                    <a:pt x="184848" y="734062"/>
                    <a:pt x="115697" y="673673"/>
                  </a:cubicBezTo>
                  <a:cubicBezTo>
                    <a:pt x="44640" y="613094"/>
                    <a:pt x="10255" y="519844"/>
                    <a:pt x="2444" y="428785"/>
                  </a:cubicBezTo>
                  <a:cubicBezTo>
                    <a:pt x="-6128" y="327249"/>
                    <a:pt x="6350" y="218664"/>
                    <a:pt x="63881" y="132082"/>
                  </a:cubicBezTo>
                  <a:cubicBezTo>
                    <a:pt x="107886" y="64645"/>
                    <a:pt x="181800" y="19972"/>
                    <a:pt x="260667" y="6542"/>
                  </a:cubicBezTo>
                  <a:moveTo>
                    <a:pt x="236283" y="199900"/>
                  </a:moveTo>
                  <a:cubicBezTo>
                    <a:pt x="213804" y="230856"/>
                    <a:pt x="209042" y="270004"/>
                    <a:pt x="208375" y="307246"/>
                  </a:cubicBezTo>
                  <a:lnTo>
                    <a:pt x="460216" y="307246"/>
                  </a:lnTo>
                  <a:cubicBezTo>
                    <a:pt x="459835" y="266289"/>
                    <a:pt x="455930" y="222093"/>
                    <a:pt x="429450" y="188851"/>
                  </a:cubicBezTo>
                  <a:cubicBezTo>
                    <a:pt x="382111" y="129700"/>
                    <a:pt x="278003" y="138273"/>
                    <a:pt x="236283" y="199900"/>
                  </a:cubicBez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8EB9A85-89C6-1EC3-5478-A8F89D67749A}"/>
                </a:ext>
              </a:extLst>
            </p:cNvPr>
            <p:cNvSpPr/>
            <p:nvPr/>
          </p:nvSpPr>
          <p:spPr>
            <a:xfrm>
              <a:off x="10852675" y="8849297"/>
              <a:ext cx="625965" cy="749878"/>
            </a:xfrm>
            <a:custGeom>
              <a:avLst/>
              <a:gdLst>
                <a:gd name="connsiteX0" fmla="*/ 115044 w 625965"/>
                <a:gd name="connsiteY0" fmla="*/ 72770 h 749878"/>
                <a:gd name="connsiteX1" fmla="*/ 437561 w 625965"/>
                <a:gd name="connsiteY1" fmla="*/ 13810 h 749878"/>
                <a:gd name="connsiteX2" fmla="*/ 621870 w 625965"/>
                <a:gd name="connsiteY2" fmla="*/ 187165 h 749878"/>
                <a:gd name="connsiteX3" fmla="*/ 458230 w 625965"/>
                <a:gd name="connsiteY3" fmla="*/ 258221 h 749878"/>
                <a:gd name="connsiteX4" fmla="*/ 411843 w 625965"/>
                <a:gd name="connsiteY4" fmla="*/ 184117 h 749878"/>
                <a:gd name="connsiteX5" fmla="*/ 233916 w 625965"/>
                <a:gd name="connsiteY5" fmla="*/ 212120 h 749878"/>
                <a:gd name="connsiteX6" fmla="*/ 210771 w 625965"/>
                <a:gd name="connsiteY6" fmla="*/ 371093 h 749878"/>
                <a:gd name="connsiteX7" fmla="*/ 230868 w 625965"/>
                <a:gd name="connsiteY7" fmla="*/ 533684 h 749878"/>
                <a:gd name="connsiteX8" fmla="*/ 439371 w 625965"/>
                <a:gd name="connsiteY8" fmla="*/ 540352 h 749878"/>
                <a:gd name="connsiteX9" fmla="*/ 468708 w 625965"/>
                <a:gd name="connsiteY9" fmla="*/ 483392 h 749878"/>
                <a:gd name="connsiteX10" fmla="*/ 625965 w 625965"/>
                <a:gd name="connsiteY10" fmla="*/ 551782 h 749878"/>
                <a:gd name="connsiteX11" fmla="*/ 521095 w 625965"/>
                <a:gd name="connsiteY11" fmla="*/ 697800 h 749878"/>
                <a:gd name="connsiteX12" fmla="*/ 271921 w 625965"/>
                <a:gd name="connsiteY12" fmla="*/ 745425 h 749878"/>
                <a:gd name="connsiteX13" fmla="*/ 70086 w 625965"/>
                <a:gd name="connsiteY13" fmla="*/ 627696 h 749878"/>
                <a:gd name="connsiteX14" fmla="*/ 1316 w 625965"/>
                <a:gd name="connsiteY14" fmla="*/ 333183 h 749878"/>
                <a:gd name="connsiteX15" fmla="*/ 115044 w 625965"/>
                <a:gd name="connsiteY15" fmla="*/ 72770 h 7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65" h="749878">
                  <a:moveTo>
                    <a:pt x="115044" y="72770"/>
                  </a:moveTo>
                  <a:cubicBezTo>
                    <a:pt x="202770" y="-1430"/>
                    <a:pt x="329357" y="-14479"/>
                    <a:pt x="437561" y="13810"/>
                  </a:cubicBezTo>
                  <a:cubicBezTo>
                    <a:pt x="523476" y="36003"/>
                    <a:pt x="592628" y="104202"/>
                    <a:pt x="621870" y="187165"/>
                  </a:cubicBezTo>
                  <a:cubicBezTo>
                    <a:pt x="567387" y="211073"/>
                    <a:pt x="512713" y="234504"/>
                    <a:pt x="458230" y="258221"/>
                  </a:cubicBezTo>
                  <a:cubicBezTo>
                    <a:pt x="449086" y="230313"/>
                    <a:pt x="436418" y="201738"/>
                    <a:pt x="411843" y="184117"/>
                  </a:cubicBezTo>
                  <a:cubicBezTo>
                    <a:pt x="358503" y="144969"/>
                    <a:pt x="269445" y="152494"/>
                    <a:pt x="233916" y="212120"/>
                  </a:cubicBezTo>
                  <a:cubicBezTo>
                    <a:pt x="204294" y="259650"/>
                    <a:pt x="211342" y="317753"/>
                    <a:pt x="210771" y="371093"/>
                  </a:cubicBezTo>
                  <a:cubicBezTo>
                    <a:pt x="212104" y="425385"/>
                    <a:pt x="203055" y="484059"/>
                    <a:pt x="230868" y="533684"/>
                  </a:cubicBezTo>
                  <a:cubicBezTo>
                    <a:pt x="271350" y="608265"/>
                    <a:pt x="392317" y="607884"/>
                    <a:pt x="439371" y="540352"/>
                  </a:cubicBezTo>
                  <a:cubicBezTo>
                    <a:pt x="452134" y="523112"/>
                    <a:pt x="460135" y="502919"/>
                    <a:pt x="468708" y="483392"/>
                  </a:cubicBezTo>
                  <a:cubicBezTo>
                    <a:pt x="521095" y="506252"/>
                    <a:pt x="573578" y="528922"/>
                    <a:pt x="625965" y="551782"/>
                  </a:cubicBezTo>
                  <a:cubicBezTo>
                    <a:pt x="605106" y="608741"/>
                    <a:pt x="571673" y="662939"/>
                    <a:pt x="521095" y="697800"/>
                  </a:cubicBezTo>
                  <a:cubicBezTo>
                    <a:pt x="449372" y="748092"/>
                    <a:pt x="356598" y="756855"/>
                    <a:pt x="271921" y="745425"/>
                  </a:cubicBezTo>
                  <a:cubicBezTo>
                    <a:pt x="192673" y="734757"/>
                    <a:pt x="116473" y="693800"/>
                    <a:pt x="70086" y="627696"/>
                  </a:cubicBezTo>
                  <a:cubicBezTo>
                    <a:pt x="9603" y="543114"/>
                    <a:pt x="-4876" y="434624"/>
                    <a:pt x="1316" y="333183"/>
                  </a:cubicBezTo>
                  <a:cubicBezTo>
                    <a:pt x="7031" y="237171"/>
                    <a:pt x="39702" y="136778"/>
                    <a:pt x="115044" y="72770"/>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9AA833-AD83-E679-5D6E-186A8D02B00C}"/>
                </a:ext>
              </a:extLst>
            </p:cNvPr>
            <p:cNvSpPr/>
            <p:nvPr/>
          </p:nvSpPr>
          <p:spPr>
            <a:xfrm>
              <a:off x="13262546" y="8849276"/>
              <a:ext cx="625919" cy="749850"/>
            </a:xfrm>
            <a:custGeom>
              <a:avLst/>
              <a:gdLst>
                <a:gd name="connsiteX0" fmla="*/ 114142 w 625919"/>
                <a:gd name="connsiteY0" fmla="*/ 73457 h 749850"/>
                <a:gd name="connsiteX1" fmla="*/ 437897 w 625919"/>
                <a:gd name="connsiteY1" fmla="*/ 13831 h 749850"/>
                <a:gd name="connsiteX2" fmla="*/ 621920 w 625919"/>
                <a:gd name="connsiteY2" fmla="*/ 187281 h 749850"/>
                <a:gd name="connsiteX3" fmla="*/ 458280 w 625919"/>
                <a:gd name="connsiteY3" fmla="*/ 258242 h 749850"/>
                <a:gd name="connsiteX4" fmla="*/ 399225 w 625919"/>
                <a:gd name="connsiteY4" fmla="*/ 175946 h 749850"/>
                <a:gd name="connsiteX5" fmla="*/ 237776 w 625919"/>
                <a:gd name="connsiteY5" fmla="*/ 206426 h 749850"/>
                <a:gd name="connsiteX6" fmla="*/ 210725 w 625919"/>
                <a:gd name="connsiteY6" fmla="*/ 371209 h 749850"/>
                <a:gd name="connsiteX7" fmla="*/ 231013 w 625919"/>
                <a:gd name="connsiteY7" fmla="*/ 534086 h 749850"/>
                <a:gd name="connsiteX8" fmla="*/ 437992 w 625919"/>
                <a:gd name="connsiteY8" fmla="*/ 542278 h 749850"/>
                <a:gd name="connsiteX9" fmla="*/ 468662 w 625919"/>
                <a:gd name="connsiteY9" fmla="*/ 483413 h 749850"/>
                <a:gd name="connsiteX10" fmla="*/ 625920 w 625919"/>
                <a:gd name="connsiteY10" fmla="*/ 551898 h 749850"/>
                <a:gd name="connsiteX11" fmla="*/ 514573 w 625919"/>
                <a:gd name="connsiteY11" fmla="*/ 702203 h 749850"/>
                <a:gd name="connsiteX12" fmla="*/ 265494 w 625919"/>
                <a:gd name="connsiteY12" fmla="*/ 744398 h 749850"/>
                <a:gd name="connsiteX13" fmla="*/ 66422 w 625919"/>
                <a:gd name="connsiteY13" fmla="*/ 622478 h 749850"/>
                <a:gd name="connsiteX14" fmla="*/ 1937 w 625919"/>
                <a:gd name="connsiteY14" fmla="*/ 324441 h 749850"/>
                <a:gd name="connsiteX15" fmla="*/ 114142 w 625919"/>
                <a:gd name="connsiteY15" fmla="*/ 73457 h 7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19" h="749850">
                  <a:moveTo>
                    <a:pt x="114142" y="73457"/>
                  </a:moveTo>
                  <a:cubicBezTo>
                    <a:pt x="201962" y="-1409"/>
                    <a:pt x="329121" y="-14554"/>
                    <a:pt x="437897" y="13831"/>
                  </a:cubicBezTo>
                  <a:cubicBezTo>
                    <a:pt x="523717" y="36215"/>
                    <a:pt x="592582" y="104318"/>
                    <a:pt x="621920" y="187281"/>
                  </a:cubicBezTo>
                  <a:cubicBezTo>
                    <a:pt x="567341" y="210998"/>
                    <a:pt x="512763" y="234525"/>
                    <a:pt x="458280" y="258242"/>
                  </a:cubicBezTo>
                  <a:cubicBezTo>
                    <a:pt x="448184" y="225476"/>
                    <a:pt x="430753" y="192425"/>
                    <a:pt x="399225" y="175946"/>
                  </a:cubicBezTo>
                  <a:cubicBezTo>
                    <a:pt x="347599" y="148133"/>
                    <a:pt x="272447" y="155658"/>
                    <a:pt x="237776" y="206426"/>
                  </a:cubicBezTo>
                  <a:cubicBezTo>
                    <a:pt x="203772" y="254432"/>
                    <a:pt x="211202" y="315869"/>
                    <a:pt x="210725" y="371209"/>
                  </a:cubicBezTo>
                  <a:cubicBezTo>
                    <a:pt x="212059" y="425692"/>
                    <a:pt x="203105" y="484366"/>
                    <a:pt x="231013" y="534086"/>
                  </a:cubicBezTo>
                  <a:cubicBezTo>
                    <a:pt x="271304" y="607524"/>
                    <a:pt x="390081" y="607905"/>
                    <a:pt x="437992" y="542278"/>
                  </a:cubicBezTo>
                  <a:cubicBezTo>
                    <a:pt x="451422" y="524561"/>
                    <a:pt x="459899" y="503702"/>
                    <a:pt x="468662" y="483413"/>
                  </a:cubicBezTo>
                  <a:cubicBezTo>
                    <a:pt x="521050" y="506178"/>
                    <a:pt x="573532" y="528943"/>
                    <a:pt x="625920" y="551898"/>
                  </a:cubicBezTo>
                  <a:cubicBezTo>
                    <a:pt x="604298" y="611144"/>
                    <a:pt x="568579" y="667532"/>
                    <a:pt x="514573" y="702203"/>
                  </a:cubicBezTo>
                  <a:cubicBezTo>
                    <a:pt x="441706" y="749732"/>
                    <a:pt x="349600" y="756971"/>
                    <a:pt x="265494" y="744398"/>
                  </a:cubicBezTo>
                  <a:cubicBezTo>
                    <a:pt x="186341" y="732492"/>
                    <a:pt x="111189" y="689534"/>
                    <a:pt x="66422" y="622478"/>
                  </a:cubicBezTo>
                  <a:cubicBezTo>
                    <a:pt x="7366" y="535991"/>
                    <a:pt x="-5587" y="426644"/>
                    <a:pt x="1937" y="324441"/>
                  </a:cubicBezTo>
                  <a:cubicBezTo>
                    <a:pt x="8890" y="231668"/>
                    <a:pt x="41656" y="135465"/>
                    <a:pt x="114142" y="7345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EADA96-1A80-9EB1-DBCA-0EBF9FDAB801}"/>
                </a:ext>
              </a:extLst>
            </p:cNvPr>
            <p:cNvSpPr/>
            <p:nvPr/>
          </p:nvSpPr>
          <p:spPr>
            <a:xfrm>
              <a:off x="14778191" y="8849530"/>
              <a:ext cx="689710" cy="749617"/>
            </a:xfrm>
            <a:custGeom>
              <a:avLst/>
              <a:gdLst>
                <a:gd name="connsiteX0" fmla="*/ 27247 w 689710"/>
                <a:gd name="connsiteY0" fmla="*/ 137021 h 749617"/>
                <a:gd name="connsiteX1" fmla="*/ 239750 w 689710"/>
                <a:gd name="connsiteY1" fmla="*/ 5290 h 749617"/>
                <a:gd name="connsiteX2" fmla="*/ 522070 w 689710"/>
                <a:gd name="connsiteY2" fmla="*/ 49582 h 749617"/>
                <a:gd name="connsiteX3" fmla="*/ 622654 w 689710"/>
                <a:gd name="connsiteY3" fmla="*/ 247606 h 749617"/>
                <a:gd name="connsiteX4" fmla="*/ 623036 w 689710"/>
                <a:gd name="connsiteY4" fmla="*/ 575838 h 749617"/>
                <a:gd name="connsiteX5" fmla="*/ 689711 w 689710"/>
                <a:gd name="connsiteY5" fmla="*/ 575933 h 749617"/>
                <a:gd name="connsiteX6" fmla="*/ 689711 w 689710"/>
                <a:gd name="connsiteY6" fmla="*/ 733000 h 749617"/>
                <a:gd name="connsiteX7" fmla="*/ 506259 w 689710"/>
                <a:gd name="connsiteY7" fmla="*/ 713950 h 749617"/>
                <a:gd name="connsiteX8" fmla="*/ 438441 w 689710"/>
                <a:gd name="connsiteY8" fmla="*/ 603270 h 749617"/>
                <a:gd name="connsiteX9" fmla="*/ 388625 w 689710"/>
                <a:gd name="connsiteY9" fmla="*/ 690805 h 749617"/>
                <a:gd name="connsiteX10" fmla="*/ 169074 w 689710"/>
                <a:gd name="connsiteY10" fmla="*/ 745288 h 749617"/>
                <a:gd name="connsiteX11" fmla="*/ 15341 w 689710"/>
                <a:gd name="connsiteY11" fmla="*/ 626892 h 749617"/>
                <a:gd name="connsiteX12" fmla="*/ 37153 w 689710"/>
                <a:gd name="connsiteY12" fmla="*/ 416008 h 749617"/>
                <a:gd name="connsiteX13" fmla="*/ 191076 w 689710"/>
                <a:gd name="connsiteY13" fmla="*/ 327521 h 749617"/>
                <a:gd name="connsiteX14" fmla="*/ 420629 w 689710"/>
                <a:gd name="connsiteY14" fmla="*/ 316663 h 749617"/>
                <a:gd name="connsiteX15" fmla="*/ 392911 w 689710"/>
                <a:gd name="connsiteY15" fmla="*/ 189028 h 749617"/>
                <a:gd name="connsiteX16" fmla="*/ 258323 w 689710"/>
                <a:gd name="connsiteY16" fmla="*/ 163310 h 749617"/>
                <a:gd name="connsiteX17" fmla="*/ 147452 w 689710"/>
                <a:gd name="connsiteY17" fmla="*/ 243130 h 749617"/>
                <a:gd name="connsiteX18" fmla="*/ 27247 w 689710"/>
                <a:gd name="connsiteY18" fmla="*/ 137021 h 749617"/>
                <a:gd name="connsiteX19" fmla="*/ 252894 w 689710"/>
                <a:gd name="connsiteY19" fmla="*/ 442583 h 749617"/>
                <a:gd name="connsiteX20" fmla="*/ 260038 w 689710"/>
                <a:gd name="connsiteY20" fmla="*/ 604508 h 749617"/>
                <a:gd name="connsiteX21" fmla="*/ 401579 w 689710"/>
                <a:gd name="connsiteY21" fmla="*/ 571552 h 749617"/>
                <a:gd name="connsiteX22" fmla="*/ 420534 w 689710"/>
                <a:gd name="connsiteY22" fmla="*/ 431725 h 749617"/>
                <a:gd name="connsiteX23" fmla="*/ 252894 w 689710"/>
                <a:gd name="connsiteY23" fmla="*/ 442583 h 7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710" h="749617">
                  <a:moveTo>
                    <a:pt x="27247" y="137021"/>
                  </a:moveTo>
                  <a:cubicBezTo>
                    <a:pt x="73634" y="63583"/>
                    <a:pt x="153834" y="15387"/>
                    <a:pt x="239750" y="5290"/>
                  </a:cubicBezTo>
                  <a:cubicBezTo>
                    <a:pt x="334618" y="-6044"/>
                    <a:pt x="438632" y="-2520"/>
                    <a:pt x="522070" y="49582"/>
                  </a:cubicBezTo>
                  <a:cubicBezTo>
                    <a:pt x="588936" y="91015"/>
                    <a:pt x="621988" y="171025"/>
                    <a:pt x="622654" y="247606"/>
                  </a:cubicBezTo>
                  <a:cubicBezTo>
                    <a:pt x="623512" y="357049"/>
                    <a:pt x="622654" y="466396"/>
                    <a:pt x="623036" y="575838"/>
                  </a:cubicBezTo>
                  <a:cubicBezTo>
                    <a:pt x="645134" y="575838"/>
                    <a:pt x="667422" y="575838"/>
                    <a:pt x="689711" y="575933"/>
                  </a:cubicBezTo>
                  <a:cubicBezTo>
                    <a:pt x="689615" y="628225"/>
                    <a:pt x="689615" y="680613"/>
                    <a:pt x="689711" y="733000"/>
                  </a:cubicBezTo>
                  <a:cubicBezTo>
                    <a:pt x="628750" y="728238"/>
                    <a:pt x="561790" y="746621"/>
                    <a:pt x="506259" y="713950"/>
                  </a:cubicBezTo>
                  <a:cubicBezTo>
                    <a:pt x="466540" y="690614"/>
                    <a:pt x="448442" y="646037"/>
                    <a:pt x="438441" y="603270"/>
                  </a:cubicBezTo>
                  <a:cubicBezTo>
                    <a:pt x="423963" y="633559"/>
                    <a:pt x="413866" y="667278"/>
                    <a:pt x="388625" y="690805"/>
                  </a:cubicBezTo>
                  <a:cubicBezTo>
                    <a:pt x="331952" y="747193"/>
                    <a:pt x="244702" y="756908"/>
                    <a:pt x="169074" y="745288"/>
                  </a:cubicBezTo>
                  <a:cubicBezTo>
                    <a:pt x="102113" y="735477"/>
                    <a:pt x="38676" y="691948"/>
                    <a:pt x="15341" y="626892"/>
                  </a:cubicBezTo>
                  <a:cubicBezTo>
                    <a:pt x="-9234" y="558693"/>
                    <a:pt x="-5900" y="476302"/>
                    <a:pt x="37153" y="416008"/>
                  </a:cubicBezTo>
                  <a:cubicBezTo>
                    <a:pt x="73062" y="366097"/>
                    <a:pt x="132498" y="339808"/>
                    <a:pt x="191076" y="327521"/>
                  </a:cubicBezTo>
                  <a:cubicBezTo>
                    <a:pt x="266515" y="311424"/>
                    <a:pt x="344048" y="317996"/>
                    <a:pt x="420629" y="316663"/>
                  </a:cubicBezTo>
                  <a:cubicBezTo>
                    <a:pt x="420439" y="273419"/>
                    <a:pt x="425963" y="222746"/>
                    <a:pt x="392911" y="189028"/>
                  </a:cubicBezTo>
                  <a:cubicBezTo>
                    <a:pt x="357764" y="155119"/>
                    <a:pt x="303377" y="154547"/>
                    <a:pt x="258323" y="163310"/>
                  </a:cubicBezTo>
                  <a:cubicBezTo>
                    <a:pt x="211460" y="172359"/>
                    <a:pt x="174884" y="205982"/>
                    <a:pt x="147452" y="243130"/>
                  </a:cubicBezTo>
                  <a:cubicBezTo>
                    <a:pt x="107447" y="207697"/>
                    <a:pt x="67728" y="171883"/>
                    <a:pt x="27247" y="137021"/>
                  </a:cubicBezTo>
                  <a:moveTo>
                    <a:pt x="252894" y="442583"/>
                  </a:moveTo>
                  <a:cubicBezTo>
                    <a:pt x="182600" y="464872"/>
                    <a:pt x="184981" y="591078"/>
                    <a:pt x="260038" y="604508"/>
                  </a:cubicBezTo>
                  <a:cubicBezTo>
                    <a:pt x="308044" y="613557"/>
                    <a:pt x="366337" y="609461"/>
                    <a:pt x="401579" y="571552"/>
                  </a:cubicBezTo>
                  <a:cubicBezTo>
                    <a:pt x="433298" y="532213"/>
                    <a:pt x="416438" y="477921"/>
                    <a:pt x="420534" y="431725"/>
                  </a:cubicBezTo>
                  <a:cubicBezTo>
                    <a:pt x="364813" y="434677"/>
                    <a:pt x="306615" y="423724"/>
                    <a:pt x="252894" y="442583"/>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08DAAAF-22D3-8686-027F-301825BDAA00}"/>
                </a:ext>
              </a:extLst>
            </p:cNvPr>
            <p:cNvSpPr/>
            <p:nvPr/>
          </p:nvSpPr>
          <p:spPr>
            <a:xfrm>
              <a:off x="15602775" y="8849035"/>
              <a:ext cx="633507" cy="733518"/>
            </a:xfrm>
            <a:custGeom>
              <a:avLst/>
              <a:gdLst>
                <a:gd name="connsiteX0" fmla="*/ 311944 w 633507"/>
                <a:gd name="connsiteY0" fmla="*/ 20073 h 733518"/>
                <a:gd name="connsiteX1" fmla="*/ 569214 w 633507"/>
                <a:gd name="connsiteY1" fmla="*/ 66078 h 733518"/>
                <a:gd name="connsiteX2" fmla="*/ 633413 w 633507"/>
                <a:gd name="connsiteY2" fmla="*/ 276295 h 733518"/>
                <a:gd name="connsiteX3" fmla="*/ 633508 w 633507"/>
                <a:gd name="connsiteY3" fmla="*/ 733495 h 733518"/>
                <a:gd name="connsiteX4" fmla="*/ 431006 w 633507"/>
                <a:gd name="connsiteY4" fmla="*/ 733495 h 733518"/>
                <a:gd name="connsiteX5" fmla="*/ 430435 w 633507"/>
                <a:gd name="connsiteY5" fmla="*/ 276676 h 733518"/>
                <a:gd name="connsiteX6" fmla="*/ 369951 w 633507"/>
                <a:gd name="connsiteY6" fmla="*/ 169901 h 733518"/>
                <a:gd name="connsiteX7" fmla="*/ 203264 w 633507"/>
                <a:gd name="connsiteY7" fmla="*/ 257245 h 733518"/>
                <a:gd name="connsiteX8" fmla="*/ 202502 w 633507"/>
                <a:gd name="connsiteY8" fmla="*/ 733495 h 733518"/>
                <a:gd name="connsiteX9" fmla="*/ 0 w 633507"/>
                <a:gd name="connsiteY9" fmla="*/ 733400 h 733518"/>
                <a:gd name="connsiteX10" fmla="*/ 95 w 633507"/>
                <a:gd name="connsiteY10" fmla="*/ 16739 h 733518"/>
                <a:gd name="connsiteX11" fmla="*/ 202406 w 633507"/>
                <a:gd name="connsiteY11" fmla="*/ 16739 h 733518"/>
                <a:gd name="connsiteX12" fmla="*/ 204883 w 633507"/>
                <a:gd name="connsiteY12" fmla="*/ 144564 h 733518"/>
                <a:gd name="connsiteX13" fmla="*/ 311944 w 633507"/>
                <a:gd name="connsiteY13" fmla="*/ 20073 h 7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507" h="733518">
                  <a:moveTo>
                    <a:pt x="311944" y="20073"/>
                  </a:moveTo>
                  <a:cubicBezTo>
                    <a:pt x="395669" y="-15837"/>
                    <a:pt x="506825" y="-5359"/>
                    <a:pt x="569214" y="66078"/>
                  </a:cubicBezTo>
                  <a:cubicBezTo>
                    <a:pt x="618649" y="123609"/>
                    <a:pt x="632365" y="202572"/>
                    <a:pt x="633413" y="276295"/>
                  </a:cubicBezTo>
                  <a:cubicBezTo>
                    <a:pt x="633603" y="428695"/>
                    <a:pt x="633317" y="581095"/>
                    <a:pt x="633508" y="733495"/>
                  </a:cubicBezTo>
                  <a:lnTo>
                    <a:pt x="431006" y="733495"/>
                  </a:lnTo>
                  <a:cubicBezTo>
                    <a:pt x="430625" y="581190"/>
                    <a:pt x="431864" y="428981"/>
                    <a:pt x="430435" y="276676"/>
                  </a:cubicBezTo>
                  <a:cubicBezTo>
                    <a:pt x="429101" y="234861"/>
                    <a:pt x="415290" y="183045"/>
                    <a:pt x="369951" y="169901"/>
                  </a:cubicBezTo>
                  <a:cubicBezTo>
                    <a:pt x="305086" y="150946"/>
                    <a:pt x="210884" y="180759"/>
                    <a:pt x="203264" y="257245"/>
                  </a:cubicBezTo>
                  <a:cubicBezTo>
                    <a:pt x="201263" y="415931"/>
                    <a:pt x="202978" y="574713"/>
                    <a:pt x="202502" y="733495"/>
                  </a:cubicBezTo>
                  <a:cubicBezTo>
                    <a:pt x="134970" y="733495"/>
                    <a:pt x="67437" y="733590"/>
                    <a:pt x="0" y="733400"/>
                  </a:cubicBezTo>
                  <a:cubicBezTo>
                    <a:pt x="191" y="494513"/>
                    <a:pt x="-95" y="255626"/>
                    <a:pt x="95" y="16739"/>
                  </a:cubicBezTo>
                  <a:lnTo>
                    <a:pt x="202406" y="16739"/>
                  </a:lnTo>
                  <a:cubicBezTo>
                    <a:pt x="203264" y="59315"/>
                    <a:pt x="200025" y="102083"/>
                    <a:pt x="204883" y="144564"/>
                  </a:cubicBezTo>
                  <a:cubicBezTo>
                    <a:pt x="226790" y="93606"/>
                    <a:pt x="258604" y="42456"/>
                    <a:pt x="311944" y="20073"/>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BF8AFFD-1B6C-839E-B09F-AF5203BE810E}"/>
                </a:ext>
              </a:extLst>
            </p:cNvPr>
            <p:cNvSpPr/>
            <p:nvPr/>
          </p:nvSpPr>
          <p:spPr>
            <a:xfrm>
              <a:off x="17116014" y="8849344"/>
              <a:ext cx="669651" cy="749917"/>
            </a:xfrm>
            <a:custGeom>
              <a:avLst/>
              <a:gdLst>
                <a:gd name="connsiteX0" fmla="*/ 174305 w 669651"/>
                <a:gd name="connsiteY0" fmla="*/ 34909 h 749917"/>
                <a:gd name="connsiteX1" fmla="*/ 433670 w 669651"/>
                <a:gd name="connsiteY1" fmla="*/ 11287 h 749917"/>
                <a:gd name="connsiteX2" fmla="*/ 624838 w 669651"/>
                <a:gd name="connsiteY2" fmla="*/ 161973 h 749917"/>
                <a:gd name="connsiteX3" fmla="*/ 669129 w 669651"/>
                <a:gd name="connsiteY3" fmla="*/ 426482 h 749917"/>
                <a:gd name="connsiteX4" fmla="*/ 208500 w 669651"/>
                <a:gd name="connsiteY4" fmla="*/ 426482 h 749917"/>
                <a:gd name="connsiteX5" fmla="*/ 248028 w 669651"/>
                <a:gd name="connsiteY5" fmla="*/ 549450 h 749917"/>
                <a:gd name="connsiteX6" fmla="*/ 408049 w 669651"/>
                <a:gd name="connsiteY6" fmla="*/ 587645 h 749917"/>
                <a:gd name="connsiteX7" fmla="*/ 543589 w 669651"/>
                <a:gd name="connsiteY7" fmla="*/ 505063 h 749917"/>
                <a:gd name="connsiteX8" fmla="*/ 645031 w 669651"/>
                <a:gd name="connsiteY8" fmla="*/ 631269 h 749917"/>
                <a:gd name="connsiteX9" fmla="*/ 388617 w 669651"/>
                <a:gd name="connsiteY9" fmla="*/ 747951 h 749917"/>
                <a:gd name="connsiteX10" fmla="*/ 125441 w 669651"/>
                <a:gd name="connsiteY10" fmla="*/ 681752 h 749917"/>
                <a:gd name="connsiteX11" fmla="*/ 5045 w 669651"/>
                <a:gd name="connsiteY11" fmla="*/ 451342 h 749917"/>
                <a:gd name="connsiteX12" fmla="*/ 33526 w 669651"/>
                <a:gd name="connsiteY12" fmla="*/ 189214 h 749917"/>
                <a:gd name="connsiteX13" fmla="*/ 174305 w 669651"/>
                <a:gd name="connsiteY13" fmla="*/ 34909 h 749917"/>
                <a:gd name="connsiteX14" fmla="*/ 232502 w 669651"/>
                <a:gd name="connsiteY14" fmla="*/ 205788 h 749917"/>
                <a:gd name="connsiteX15" fmla="*/ 208500 w 669651"/>
                <a:gd name="connsiteY15" fmla="*/ 307324 h 749917"/>
                <a:gd name="connsiteX16" fmla="*/ 460722 w 669651"/>
                <a:gd name="connsiteY16" fmla="*/ 307324 h 749917"/>
                <a:gd name="connsiteX17" fmla="*/ 423956 w 669651"/>
                <a:gd name="connsiteY17" fmla="*/ 182547 h 749917"/>
                <a:gd name="connsiteX18" fmla="*/ 232502 w 669651"/>
                <a:gd name="connsiteY18" fmla="*/ 205883 h 74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651" h="749917">
                  <a:moveTo>
                    <a:pt x="174305" y="34909"/>
                  </a:moveTo>
                  <a:cubicBezTo>
                    <a:pt x="254220" y="-3858"/>
                    <a:pt x="347945" y="-8144"/>
                    <a:pt x="433670" y="11287"/>
                  </a:cubicBezTo>
                  <a:cubicBezTo>
                    <a:pt x="515681" y="29956"/>
                    <a:pt x="587690" y="86439"/>
                    <a:pt x="624838" y="161973"/>
                  </a:cubicBezTo>
                  <a:cubicBezTo>
                    <a:pt x="667223" y="243126"/>
                    <a:pt x="671510" y="336852"/>
                    <a:pt x="669129" y="426482"/>
                  </a:cubicBezTo>
                  <a:cubicBezTo>
                    <a:pt x="515586" y="426482"/>
                    <a:pt x="362043" y="426482"/>
                    <a:pt x="208500" y="426482"/>
                  </a:cubicBezTo>
                  <a:cubicBezTo>
                    <a:pt x="208690" y="469916"/>
                    <a:pt x="215834" y="517350"/>
                    <a:pt x="248028" y="549450"/>
                  </a:cubicBezTo>
                  <a:cubicBezTo>
                    <a:pt x="289272" y="590693"/>
                    <a:pt x="353089" y="596217"/>
                    <a:pt x="408049" y="587645"/>
                  </a:cubicBezTo>
                  <a:cubicBezTo>
                    <a:pt x="462341" y="579453"/>
                    <a:pt x="506537" y="543449"/>
                    <a:pt x="543589" y="505063"/>
                  </a:cubicBezTo>
                  <a:cubicBezTo>
                    <a:pt x="577308" y="547259"/>
                    <a:pt x="611216" y="589169"/>
                    <a:pt x="645031" y="631269"/>
                  </a:cubicBezTo>
                  <a:cubicBezTo>
                    <a:pt x="580260" y="703755"/>
                    <a:pt x="484153" y="740997"/>
                    <a:pt x="388617" y="747951"/>
                  </a:cubicBezTo>
                  <a:cubicBezTo>
                    <a:pt x="297273" y="756047"/>
                    <a:pt x="198880" y="740140"/>
                    <a:pt x="125441" y="681752"/>
                  </a:cubicBezTo>
                  <a:cubicBezTo>
                    <a:pt x="54481" y="626602"/>
                    <a:pt x="16381" y="538782"/>
                    <a:pt x="5045" y="451342"/>
                  </a:cubicBezTo>
                  <a:cubicBezTo>
                    <a:pt x="-5812" y="363522"/>
                    <a:pt x="-384" y="271701"/>
                    <a:pt x="33526" y="189214"/>
                  </a:cubicBezTo>
                  <a:cubicBezTo>
                    <a:pt x="60291" y="123301"/>
                    <a:pt x="110011" y="66246"/>
                    <a:pt x="174305" y="34909"/>
                  </a:cubicBezTo>
                  <a:moveTo>
                    <a:pt x="232502" y="205788"/>
                  </a:moveTo>
                  <a:cubicBezTo>
                    <a:pt x="213072" y="235887"/>
                    <a:pt x="209262" y="272367"/>
                    <a:pt x="208500" y="307324"/>
                  </a:cubicBezTo>
                  <a:cubicBezTo>
                    <a:pt x="292510" y="307324"/>
                    <a:pt x="376616" y="307324"/>
                    <a:pt x="460722" y="307324"/>
                  </a:cubicBezTo>
                  <a:cubicBezTo>
                    <a:pt x="459770" y="263890"/>
                    <a:pt x="455292" y="215884"/>
                    <a:pt x="423956" y="182547"/>
                  </a:cubicBezTo>
                  <a:cubicBezTo>
                    <a:pt x="372234" y="128730"/>
                    <a:pt x="270317" y="141780"/>
                    <a:pt x="232502" y="205883"/>
                  </a:cubicBezTo>
                  <a:close/>
                </a:path>
              </a:pathLst>
            </a:custGeom>
            <a:solidFill>
              <a:srgbClr val="000000"/>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2DE16743-7FE4-7DB0-AE65-92E8AEA8C0B8}"/>
              </a:ext>
            </a:extLst>
          </p:cNvPr>
          <p:cNvPicPr>
            <a:picLocks noChangeAspect="1"/>
          </p:cNvPicPr>
          <p:nvPr userDrawn="1"/>
        </p:nvPicPr>
        <p:blipFill>
          <a:blip r:embed="rId2"/>
          <a:stretch>
            <a:fillRect/>
          </a:stretch>
        </p:blipFill>
        <p:spPr>
          <a:xfrm>
            <a:off x="22166263" y="533400"/>
            <a:ext cx="1638300" cy="609600"/>
          </a:xfrm>
          <a:prstGeom prst="rect">
            <a:avLst/>
          </a:prstGeom>
        </p:spPr>
      </p:pic>
      <p:sp>
        <p:nvSpPr>
          <p:cNvPr id="24" name="TextBox 23">
            <a:extLst>
              <a:ext uri="{FF2B5EF4-FFF2-40B4-BE49-F238E27FC236}">
                <a16:creationId xmlns:a16="http://schemas.microsoft.com/office/drawing/2014/main" id="{E731D5B8-4EA5-5E55-4109-62B4448E3095}"/>
              </a:ext>
            </a:extLst>
          </p:cNvPr>
          <p:cNvSpPr txBox="1"/>
          <p:nvPr userDrawn="1"/>
        </p:nvSpPr>
        <p:spPr>
          <a:xfrm>
            <a:off x="540831" y="11932654"/>
            <a:ext cx="5522913" cy="129266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800" kern="0"/>
              <a:t>October 21-24, 2024</a:t>
            </a:r>
          </a:p>
          <a:p>
            <a:r>
              <a:rPr lang="en-US" sz="2800" kern="0"/>
              <a:t>Mandalay Bay Convention Center</a:t>
            </a:r>
            <a:br>
              <a:rPr lang="en-US" sz="2800" kern="0"/>
            </a:br>
            <a:r>
              <a:rPr lang="en-US" sz="2800" kern="0"/>
              <a:t>Las Vegas, Nevada</a:t>
            </a:r>
          </a:p>
        </p:txBody>
      </p:sp>
      <p:grpSp>
        <p:nvGrpSpPr>
          <p:cNvPr id="22" name="Graphic 57">
            <a:extLst>
              <a:ext uri="{FF2B5EF4-FFF2-40B4-BE49-F238E27FC236}">
                <a16:creationId xmlns:a16="http://schemas.microsoft.com/office/drawing/2014/main" id="{3DF63A68-F190-974F-96D3-E28090573E64}"/>
              </a:ext>
            </a:extLst>
          </p:cNvPr>
          <p:cNvGrpSpPr>
            <a:grpSpLocks noChangeAspect="1"/>
          </p:cNvGrpSpPr>
          <p:nvPr userDrawn="1"/>
        </p:nvGrpSpPr>
        <p:grpSpPr>
          <a:xfrm>
            <a:off x="21164890" y="7855459"/>
            <a:ext cx="2635200" cy="2635200"/>
            <a:chOff x="11380787" y="6045200"/>
            <a:chExt cx="1622725" cy="1622725"/>
          </a:xfrm>
          <a:solidFill>
            <a:srgbClr val="0F62FE"/>
          </a:solidFill>
        </p:grpSpPr>
        <p:sp>
          <p:nvSpPr>
            <p:cNvPr id="23" name="Freeform 22">
              <a:extLst>
                <a:ext uri="{FF2B5EF4-FFF2-40B4-BE49-F238E27FC236}">
                  <a16:creationId xmlns:a16="http://schemas.microsoft.com/office/drawing/2014/main" id="{5193AFDE-6D1D-7D44-84D3-328708F095DA}"/>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25" name="Freeform 24">
              <a:extLst>
                <a:ext uri="{FF2B5EF4-FFF2-40B4-BE49-F238E27FC236}">
                  <a16:creationId xmlns:a16="http://schemas.microsoft.com/office/drawing/2014/main" id="{83A78FFA-D2C7-3148-B03E-5F6F4B90DE74}"/>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41" name="Freeform 40">
              <a:extLst>
                <a:ext uri="{FF2B5EF4-FFF2-40B4-BE49-F238E27FC236}">
                  <a16:creationId xmlns:a16="http://schemas.microsoft.com/office/drawing/2014/main" id="{E0A256B2-E27D-CF4D-A5CD-6205677D19E3}"/>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grpSp>
        <p:nvGrpSpPr>
          <p:cNvPr id="42" name="Graphic 10">
            <a:extLst>
              <a:ext uri="{FF2B5EF4-FFF2-40B4-BE49-F238E27FC236}">
                <a16:creationId xmlns:a16="http://schemas.microsoft.com/office/drawing/2014/main" id="{D775004A-AC39-8847-AA7D-1DE6F2170AA0}"/>
              </a:ext>
            </a:extLst>
          </p:cNvPr>
          <p:cNvGrpSpPr/>
          <p:nvPr userDrawn="1"/>
        </p:nvGrpSpPr>
        <p:grpSpPr>
          <a:xfrm>
            <a:off x="15893590" y="2581477"/>
            <a:ext cx="2636991" cy="2636991"/>
            <a:chOff x="-11971338" y="6553200"/>
            <a:chExt cx="2438400" cy="2438400"/>
          </a:xfrm>
          <a:solidFill>
            <a:srgbClr val="A56EFF"/>
          </a:solidFill>
        </p:grpSpPr>
        <p:sp>
          <p:nvSpPr>
            <p:cNvPr id="43" name="Freeform: Shape 15">
              <a:extLst>
                <a:ext uri="{FF2B5EF4-FFF2-40B4-BE49-F238E27FC236}">
                  <a16:creationId xmlns:a16="http://schemas.microsoft.com/office/drawing/2014/main" id="{6C485D82-3FEA-D146-90F5-D0F4D1BEEDE7}"/>
                </a:ext>
              </a:extLst>
            </p:cNvPr>
            <p:cNvSpPr/>
            <p:nvPr/>
          </p:nvSpPr>
          <p:spPr>
            <a:xfrm>
              <a:off x="-11971338" y="6553200"/>
              <a:ext cx="2438400" cy="2438400"/>
            </a:xfrm>
            <a:custGeom>
              <a:avLst/>
              <a:gdLst>
                <a:gd name="connsiteX0" fmla="*/ 2438431 w 2438400"/>
                <a:gd name="connsiteY0" fmla="*/ 2438943 h 2438400"/>
                <a:gd name="connsiteX1" fmla="*/ 31 w 2438400"/>
                <a:gd name="connsiteY1" fmla="*/ 2438943 h 2438400"/>
                <a:gd name="connsiteX2" fmla="*/ 1219231 w 2438400"/>
                <a:gd name="connsiteY2" fmla="*/ 1219743 h 2438400"/>
                <a:gd name="connsiteX3" fmla="*/ 1219231 w 2438400"/>
                <a:gd name="connsiteY3" fmla="*/ 2438943 h 2438400"/>
                <a:gd name="connsiteX4" fmla="*/ 2438431 w 2438400"/>
                <a:gd name="connsiteY4" fmla="*/ 1219743 h 2438400"/>
                <a:gd name="connsiteX5" fmla="*/ 2438431 w 2438400"/>
                <a:gd name="connsiteY5" fmla="*/ 2438943 h 2438400"/>
                <a:gd name="connsiteX6" fmla="*/ 1219231 w 2438400"/>
                <a:gd name="connsiteY6" fmla="*/ 543 h 2438400"/>
                <a:gd name="connsiteX7" fmla="*/ 31 w 2438400"/>
                <a:gd name="connsiteY7" fmla="*/ 543 h 2438400"/>
                <a:gd name="connsiteX8" fmla="*/ 1219231 w 2438400"/>
                <a:gd name="connsiteY8" fmla="*/ 1219743 h 2438400"/>
                <a:gd name="connsiteX9" fmla="*/ 1219231 w 2438400"/>
                <a:gd name="connsiteY9" fmla="*/ 543 h 2438400"/>
                <a:gd name="connsiteX10" fmla="*/ 2438431 w 2438400"/>
                <a:gd name="connsiteY10" fmla="*/ 1219743 h 2438400"/>
                <a:gd name="connsiteX11" fmla="*/ 2438431 w 2438400"/>
                <a:gd name="connsiteY11" fmla="*/ 543 h 2438400"/>
                <a:gd name="connsiteX12" fmla="*/ 1219231 w 2438400"/>
                <a:gd name="connsiteY12" fmla="*/ 543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2438400">
                  <a:moveTo>
                    <a:pt x="2438431" y="2438943"/>
                  </a:moveTo>
                  <a:lnTo>
                    <a:pt x="31" y="2438943"/>
                  </a:lnTo>
                  <a:lnTo>
                    <a:pt x="1219231" y="1219743"/>
                  </a:lnTo>
                  <a:lnTo>
                    <a:pt x="1219231" y="2438943"/>
                  </a:lnTo>
                  <a:lnTo>
                    <a:pt x="2438431" y="1219743"/>
                  </a:lnTo>
                  <a:lnTo>
                    <a:pt x="2438431" y="2438943"/>
                  </a:lnTo>
                  <a:close/>
                  <a:moveTo>
                    <a:pt x="1219231" y="543"/>
                  </a:moveTo>
                  <a:lnTo>
                    <a:pt x="31" y="543"/>
                  </a:lnTo>
                  <a:lnTo>
                    <a:pt x="1219231" y="1219743"/>
                  </a:lnTo>
                  <a:lnTo>
                    <a:pt x="1219231" y="543"/>
                  </a:lnTo>
                  <a:lnTo>
                    <a:pt x="2438431" y="1219743"/>
                  </a:lnTo>
                  <a:lnTo>
                    <a:pt x="2438431" y="543"/>
                  </a:lnTo>
                  <a:lnTo>
                    <a:pt x="1219231" y="543"/>
                  </a:lnTo>
                  <a:close/>
                </a:path>
              </a:pathLst>
            </a:custGeom>
            <a:grpFill/>
            <a:ln w="12505" cap="flat">
              <a:noFill/>
              <a:prstDash val="solid"/>
              <a:miter/>
            </a:ln>
          </p:spPr>
          <p:txBody>
            <a:bodyPr rtlCol="0" anchor="ctr"/>
            <a:lstStyle/>
            <a:p>
              <a:endParaRPr lang="en-US"/>
            </a:p>
          </p:txBody>
        </p:sp>
        <p:sp>
          <p:nvSpPr>
            <p:cNvPr id="44" name="Freeform: Shape 16">
              <a:extLst>
                <a:ext uri="{FF2B5EF4-FFF2-40B4-BE49-F238E27FC236}">
                  <a16:creationId xmlns:a16="http://schemas.microsoft.com/office/drawing/2014/main" id="{CF4877F3-0924-F44C-8582-C3F5E27B02DB}"/>
                </a:ext>
              </a:extLst>
            </p:cNvPr>
            <p:cNvSpPr/>
            <p:nvPr/>
          </p:nvSpPr>
          <p:spPr>
            <a:xfrm>
              <a:off x="-11971338" y="6553200"/>
              <a:ext cx="2438400" cy="2438400"/>
            </a:xfrm>
            <a:custGeom>
              <a:avLst/>
              <a:gdLst>
                <a:gd name="connsiteX0" fmla="*/ 2438431 w 2438400"/>
                <a:gd name="connsiteY0" fmla="*/ 2438943 h 2438400"/>
                <a:gd name="connsiteX1" fmla="*/ 31 w 2438400"/>
                <a:gd name="connsiteY1" fmla="*/ 2438943 h 2438400"/>
                <a:gd name="connsiteX2" fmla="*/ 1219231 w 2438400"/>
                <a:gd name="connsiteY2" fmla="*/ 1219743 h 2438400"/>
                <a:gd name="connsiteX3" fmla="*/ 1219231 w 2438400"/>
                <a:gd name="connsiteY3" fmla="*/ 2438943 h 2438400"/>
                <a:gd name="connsiteX4" fmla="*/ 2438431 w 2438400"/>
                <a:gd name="connsiteY4" fmla="*/ 1219743 h 2438400"/>
                <a:gd name="connsiteX5" fmla="*/ 2438431 w 2438400"/>
                <a:gd name="connsiteY5" fmla="*/ 2438943 h 2438400"/>
                <a:gd name="connsiteX6" fmla="*/ 1219231 w 2438400"/>
                <a:gd name="connsiteY6" fmla="*/ 543 h 2438400"/>
                <a:gd name="connsiteX7" fmla="*/ 31 w 2438400"/>
                <a:gd name="connsiteY7" fmla="*/ 543 h 2438400"/>
                <a:gd name="connsiteX8" fmla="*/ 1219231 w 2438400"/>
                <a:gd name="connsiteY8" fmla="*/ 1219743 h 2438400"/>
                <a:gd name="connsiteX9" fmla="*/ 1219231 w 2438400"/>
                <a:gd name="connsiteY9" fmla="*/ 543 h 2438400"/>
                <a:gd name="connsiteX10" fmla="*/ 2438431 w 2438400"/>
                <a:gd name="connsiteY10" fmla="*/ 1219743 h 2438400"/>
                <a:gd name="connsiteX11" fmla="*/ 2438431 w 2438400"/>
                <a:gd name="connsiteY11" fmla="*/ 543 h 2438400"/>
                <a:gd name="connsiteX12" fmla="*/ 1219231 w 2438400"/>
                <a:gd name="connsiteY12" fmla="*/ 543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2438400">
                  <a:moveTo>
                    <a:pt x="2438431" y="2438943"/>
                  </a:moveTo>
                  <a:lnTo>
                    <a:pt x="31" y="2438943"/>
                  </a:lnTo>
                  <a:lnTo>
                    <a:pt x="1219231" y="1219743"/>
                  </a:lnTo>
                  <a:lnTo>
                    <a:pt x="1219231" y="2438943"/>
                  </a:lnTo>
                  <a:lnTo>
                    <a:pt x="2438431" y="1219743"/>
                  </a:lnTo>
                  <a:lnTo>
                    <a:pt x="2438431" y="2438943"/>
                  </a:lnTo>
                  <a:close/>
                  <a:moveTo>
                    <a:pt x="1219231" y="543"/>
                  </a:moveTo>
                  <a:lnTo>
                    <a:pt x="31" y="543"/>
                  </a:lnTo>
                  <a:lnTo>
                    <a:pt x="1219231" y="1219743"/>
                  </a:lnTo>
                  <a:lnTo>
                    <a:pt x="1219231" y="543"/>
                  </a:lnTo>
                  <a:lnTo>
                    <a:pt x="2438431" y="1219743"/>
                  </a:lnTo>
                  <a:lnTo>
                    <a:pt x="2438431" y="543"/>
                  </a:lnTo>
                  <a:lnTo>
                    <a:pt x="1219231" y="543"/>
                  </a:lnTo>
                  <a:close/>
                </a:path>
              </a:pathLst>
            </a:custGeom>
            <a:grpFill/>
            <a:ln w="12505" cap="flat">
              <a:noFill/>
              <a:prstDash val="solid"/>
              <a:miter/>
            </a:ln>
          </p:spPr>
          <p:txBody>
            <a:bodyPr rtlCol="0" anchor="ctr"/>
            <a:lstStyle/>
            <a:p>
              <a:endParaRPr lang="en-US"/>
            </a:p>
          </p:txBody>
        </p:sp>
      </p:grpSp>
      <p:grpSp>
        <p:nvGrpSpPr>
          <p:cNvPr id="45" name="Graphic 10">
            <a:extLst>
              <a:ext uri="{FF2B5EF4-FFF2-40B4-BE49-F238E27FC236}">
                <a16:creationId xmlns:a16="http://schemas.microsoft.com/office/drawing/2014/main" id="{78B7453F-507E-B54E-9D56-5D50E716A7FE}"/>
              </a:ext>
            </a:extLst>
          </p:cNvPr>
          <p:cNvGrpSpPr>
            <a:grpSpLocks noChangeAspect="1"/>
          </p:cNvGrpSpPr>
          <p:nvPr userDrawn="1"/>
        </p:nvGrpSpPr>
        <p:grpSpPr>
          <a:xfrm rot="5400000">
            <a:off x="18530581" y="5218468"/>
            <a:ext cx="2635200" cy="2635200"/>
            <a:chOff x="-11971338" y="8991600"/>
            <a:chExt cx="2438400" cy="2438400"/>
          </a:xfrm>
          <a:solidFill>
            <a:srgbClr val="82CFFF"/>
          </a:solidFill>
        </p:grpSpPr>
        <p:sp>
          <p:nvSpPr>
            <p:cNvPr id="46" name="Freeform: Shape 18">
              <a:extLst>
                <a:ext uri="{FF2B5EF4-FFF2-40B4-BE49-F238E27FC236}">
                  <a16:creationId xmlns:a16="http://schemas.microsoft.com/office/drawing/2014/main" id="{1CC5B21B-0AB3-414C-8A7E-4D06576FE4B6}"/>
                </a:ext>
              </a:extLst>
            </p:cNvPr>
            <p:cNvSpPr/>
            <p:nvPr/>
          </p:nvSpPr>
          <p:spPr>
            <a:xfrm>
              <a:off x="-11971338" y="8991600"/>
              <a:ext cx="2438400" cy="2438400"/>
            </a:xfrm>
            <a:custGeom>
              <a:avLst/>
              <a:gdLst>
                <a:gd name="connsiteX0" fmla="*/ 357162 w 2438400"/>
                <a:gd name="connsiteY0" fmla="*/ 1577130 h 2438400"/>
                <a:gd name="connsiteX1" fmla="*/ 31 w 2438400"/>
                <a:gd name="connsiteY1" fmla="*/ 2439199 h 2438400"/>
                <a:gd name="connsiteX2" fmla="*/ 2438431 w 2438400"/>
                <a:gd name="connsiteY2" fmla="*/ 2439199 h 2438400"/>
                <a:gd name="connsiteX3" fmla="*/ 2081299 w 2438400"/>
                <a:gd name="connsiteY3" fmla="*/ 1577130 h 2438400"/>
                <a:gd name="connsiteX4" fmla="*/ 1219231 w 2438400"/>
                <a:gd name="connsiteY4" fmla="*/ 1219999 h 2438400"/>
                <a:gd name="connsiteX5" fmla="*/ 357162 w 2438400"/>
                <a:gd name="connsiteY5" fmla="*/ 1577130 h 2438400"/>
                <a:gd name="connsiteX6" fmla="*/ 357162 w 2438400"/>
                <a:gd name="connsiteY6" fmla="*/ 862992 h 2438400"/>
                <a:gd name="connsiteX7" fmla="*/ 31 w 2438400"/>
                <a:gd name="connsiteY7" fmla="*/ 799 h 2438400"/>
                <a:gd name="connsiteX8" fmla="*/ 2438431 w 2438400"/>
                <a:gd name="connsiteY8" fmla="*/ 799 h 2438400"/>
                <a:gd name="connsiteX9" fmla="*/ 2081299 w 2438400"/>
                <a:gd name="connsiteY9" fmla="*/ 862867 h 2438400"/>
                <a:gd name="connsiteX10" fmla="*/ 1219231 w 2438400"/>
                <a:gd name="connsiteY10" fmla="*/ 1219999 h 2438400"/>
                <a:gd name="connsiteX11" fmla="*/ 357162 w 2438400"/>
                <a:gd name="connsiteY11" fmla="*/ 86286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38400">
                  <a:moveTo>
                    <a:pt x="357162" y="1577130"/>
                  </a:moveTo>
                  <a:cubicBezTo>
                    <a:pt x="128453" y="1805715"/>
                    <a:pt x="31" y="2115829"/>
                    <a:pt x="31" y="2439199"/>
                  </a:cubicBezTo>
                  <a:lnTo>
                    <a:pt x="2438431" y="2439199"/>
                  </a:lnTo>
                  <a:cubicBezTo>
                    <a:pt x="2438431" y="2115829"/>
                    <a:pt x="2310008" y="1805715"/>
                    <a:pt x="2081299" y="1577130"/>
                  </a:cubicBezTo>
                  <a:cubicBezTo>
                    <a:pt x="1852714" y="1348546"/>
                    <a:pt x="1542600" y="1219999"/>
                    <a:pt x="1219231" y="1219999"/>
                  </a:cubicBezTo>
                  <a:cubicBezTo>
                    <a:pt x="895861" y="1219999"/>
                    <a:pt x="585747" y="1348421"/>
                    <a:pt x="357162" y="1577130"/>
                  </a:cubicBezTo>
                  <a:close/>
                  <a:moveTo>
                    <a:pt x="357162" y="862992"/>
                  </a:moveTo>
                  <a:cubicBezTo>
                    <a:pt x="128453" y="634282"/>
                    <a:pt x="31" y="324168"/>
                    <a:pt x="31" y="799"/>
                  </a:cubicBezTo>
                  <a:lnTo>
                    <a:pt x="2438431" y="799"/>
                  </a:lnTo>
                  <a:cubicBezTo>
                    <a:pt x="2438431" y="324168"/>
                    <a:pt x="2310008" y="634282"/>
                    <a:pt x="2081299" y="862867"/>
                  </a:cubicBezTo>
                  <a:cubicBezTo>
                    <a:pt x="1852714" y="1091451"/>
                    <a:pt x="1542600" y="1219999"/>
                    <a:pt x="1219231" y="1219999"/>
                  </a:cubicBezTo>
                  <a:cubicBezTo>
                    <a:pt x="895861" y="1219999"/>
                    <a:pt x="585747" y="1091576"/>
                    <a:pt x="357162" y="862867"/>
                  </a:cubicBezTo>
                  <a:close/>
                </a:path>
              </a:pathLst>
            </a:custGeom>
            <a:solidFill>
              <a:srgbClr val="82CFFF"/>
            </a:solidFill>
            <a:ln w="12505" cap="flat">
              <a:noFill/>
              <a:prstDash val="solid"/>
              <a:miter/>
            </a:ln>
          </p:spPr>
          <p:txBody>
            <a:bodyPr rtlCol="0" anchor="ctr"/>
            <a:lstStyle/>
            <a:p>
              <a:endParaRPr lang="en-US"/>
            </a:p>
          </p:txBody>
        </p:sp>
        <p:sp>
          <p:nvSpPr>
            <p:cNvPr id="47" name="Freeform: Shape 19">
              <a:extLst>
                <a:ext uri="{FF2B5EF4-FFF2-40B4-BE49-F238E27FC236}">
                  <a16:creationId xmlns:a16="http://schemas.microsoft.com/office/drawing/2014/main" id="{0AF5DB76-9403-A042-92A5-61AB624BC789}"/>
                </a:ext>
              </a:extLst>
            </p:cNvPr>
            <p:cNvSpPr/>
            <p:nvPr/>
          </p:nvSpPr>
          <p:spPr>
            <a:xfrm>
              <a:off x="-11971338" y="8991600"/>
              <a:ext cx="2438400" cy="2438400"/>
            </a:xfrm>
            <a:custGeom>
              <a:avLst/>
              <a:gdLst>
                <a:gd name="connsiteX0" fmla="*/ 357162 w 2438400"/>
                <a:gd name="connsiteY0" fmla="*/ 1577130 h 2438400"/>
                <a:gd name="connsiteX1" fmla="*/ 31 w 2438400"/>
                <a:gd name="connsiteY1" fmla="*/ 2439199 h 2438400"/>
                <a:gd name="connsiteX2" fmla="*/ 2438431 w 2438400"/>
                <a:gd name="connsiteY2" fmla="*/ 2439199 h 2438400"/>
                <a:gd name="connsiteX3" fmla="*/ 2081299 w 2438400"/>
                <a:gd name="connsiteY3" fmla="*/ 1577130 h 2438400"/>
                <a:gd name="connsiteX4" fmla="*/ 1219231 w 2438400"/>
                <a:gd name="connsiteY4" fmla="*/ 1219999 h 2438400"/>
                <a:gd name="connsiteX5" fmla="*/ 357162 w 2438400"/>
                <a:gd name="connsiteY5" fmla="*/ 1577130 h 2438400"/>
                <a:gd name="connsiteX6" fmla="*/ 357162 w 2438400"/>
                <a:gd name="connsiteY6" fmla="*/ 862992 h 2438400"/>
                <a:gd name="connsiteX7" fmla="*/ 31 w 2438400"/>
                <a:gd name="connsiteY7" fmla="*/ 799 h 2438400"/>
                <a:gd name="connsiteX8" fmla="*/ 2438431 w 2438400"/>
                <a:gd name="connsiteY8" fmla="*/ 799 h 2438400"/>
                <a:gd name="connsiteX9" fmla="*/ 2081299 w 2438400"/>
                <a:gd name="connsiteY9" fmla="*/ 862867 h 2438400"/>
                <a:gd name="connsiteX10" fmla="*/ 1219231 w 2438400"/>
                <a:gd name="connsiteY10" fmla="*/ 1219999 h 2438400"/>
                <a:gd name="connsiteX11" fmla="*/ 357162 w 2438400"/>
                <a:gd name="connsiteY11" fmla="*/ 86286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38400">
                  <a:moveTo>
                    <a:pt x="357162" y="1577130"/>
                  </a:moveTo>
                  <a:cubicBezTo>
                    <a:pt x="128453" y="1805715"/>
                    <a:pt x="31" y="2115829"/>
                    <a:pt x="31" y="2439199"/>
                  </a:cubicBezTo>
                  <a:lnTo>
                    <a:pt x="2438431" y="2439199"/>
                  </a:lnTo>
                  <a:cubicBezTo>
                    <a:pt x="2438431" y="2115829"/>
                    <a:pt x="2310008" y="1805715"/>
                    <a:pt x="2081299" y="1577130"/>
                  </a:cubicBezTo>
                  <a:cubicBezTo>
                    <a:pt x="1852714" y="1348546"/>
                    <a:pt x="1542600" y="1219999"/>
                    <a:pt x="1219231" y="1219999"/>
                  </a:cubicBezTo>
                  <a:cubicBezTo>
                    <a:pt x="895861" y="1219999"/>
                    <a:pt x="585747" y="1348421"/>
                    <a:pt x="357162" y="1577130"/>
                  </a:cubicBezTo>
                  <a:close/>
                  <a:moveTo>
                    <a:pt x="357162" y="862992"/>
                  </a:moveTo>
                  <a:cubicBezTo>
                    <a:pt x="128453" y="634282"/>
                    <a:pt x="31" y="324168"/>
                    <a:pt x="31" y="799"/>
                  </a:cubicBezTo>
                  <a:lnTo>
                    <a:pt x="2438431" y="799"/>
                  </a:lnTo>
                  <a:cubicBezTo>
                    <a:pt x="2438431" y="324168"/>
                    <a:pt x="2310008" y="634282"/>
                    <a:pt x="2081299" y="862867"/>
                  </a:cubicBezTo>
                  <a:cubicBezTo>
                    <a:pt x="1852714" y="1091451"/>
                    <a:pt x="1542600" y="1219999"/>
                    <a:pt x="1219231" y="1219999"/>
                  </a:cubicBezTo>
                  <a:cubicBezTo>
                    <a:pt x="895861" y="1219999"/>
                    <a:pt x="585747" y="1091576"/>
                    <a:pt x="357162" y="862867"/>
                  </a:cubicBezTo>
                  <a:close/>
                </a:path>
              </a:pathLst>
            </a:custGeom>
            <a:solidFill>
              <a:srgbClr val="82CFFF"/>
            </a:solidFill>
            <a:ln w="12505" cap="flat">
              <a:noFill/>
              <a:prstDash val="solid"/>
              <a:miter/>
            </a:ln>
          </p:spPr>
          <p:txBody>
            <a:bodyPr rtlCol="0" anchor="ctr"/>
            <a:lstStyle/>
            <a:p>
              <a:endParaRPr lang="en-US"/>
            </a:p>
          </p:txBody>
        </p:sp>
      </p:grpSp>
      <p:sp>
        <p:nvSpPr>
          <p:cNvPr id="48" name="Freeform: Shape 4">
            <a:extLst>
              <a:ext uri="{FF2B5EF4-FFF2-40B4-BE49-F238E27FC236}">
                <a16:creationId xmlns:a16="http://schemas.microsoft.com/office/drawing/2014/main" id="{A952BED1-BBBC-F249-99FE-5F62FB0CB475}"/>
              </a:ext>
            </a:extLst>
          </p:cNvPr>
          <p:cNvSpPr>
            <a:spLocks noChangeAspect="1"/>
          </p:cNvSpPr>
          <p:nvPr userDrawn="1"/>
        </p:nvSpPr>
        <p:spPr>
          <a:xfrm rot="5400000" flipH="1">
            <a:off x="21166456" y="5219143"/>
            <a:ext cx="2633849" cy="2635200"/>
          </a:xfrm>
          <a:custGeom>
            <a:avLst/>
            <a:gdLst>
              <a:gd name="connsiteX0" fmla="*/ 716288 w 1432576"/>
              <a:gd name="connsiteY0" fmla="*/ 717023 h 1433311"/>
              <a:gd name="connsiteX1" fmla="*/ 210111 w 1432576"/>
              <a:gd name="connsiteY1" fmla="*/ 927134 h 1433311"/>
              <a:gd name="connsiteX2" fmla="*/ 0 w 1432576"/>
              <a:gd name="connsiteY2" fmla="*/ 1433311 h 1433311"/>
              <a:gd name="connsiteX3" fmla="*/ 716288 w 1432576"/>
              <a:gd name="connsiteY3" fmla="*/ 1433311 h 1433311"/>
              <a:gd name="connsiteX4" fmla="*/ 1432576 w 1432576"/>
              <a:gd name="connsiteY4" fmla="*/ 1433311 h 1433311"/>
              <a:gd name="connsiteX5" fmla="*/ 1222465 w 1432576"/>
              <a:gd name="connsiteY5" fmla="*/ 927134 h 1433311"/>
              <a:gd name="connsiteX6" fmla="*/ 716288 w 1432576"/>
              <a:gd name="connsiteY6" fmla="*/ 717023 h 1433311"/>
              <a:gd name="connsiteX7" fmla="*/ 1222465 w 1432576"/>
              <a:gd name="connsiteY7" fmla="*/ 210111 h 1433311"/>
              <a:gd name="connsiteX8" fmla="*/ 1432576 w 1432576"/>
              <a:gd name="connsiteY8" fmla="*/ 716288 h 1433311"/>
              <a:gd name="connsiteX9" fmla="*/ 716288 w 1432576"/>
              <a:gd name="connsiteY9" fmla="*/ 716288 h 1433311"/>
              <a:gd name="connsiteX10" fmla="*/ 0 w 1432576"/>
              <a:gd name="connsiteY10" fmla="*/ 716288 h 1433311"/>
              <a:gd name="connsiteX11" fmla="*/ 210111 w 1432576"/>
              <a:gd name="connsiteY11" fmla="*/ 210111 h 1433311"/>
              <a:gd name="connsiteX12" fmla="*/ 716288 w 1432576"/>
              <a:gd name="connsiteY12" fmla="*/ 0 h 1433311"/>
              <a:gd name="connsiteX13" fmla="*/ 1222465 w 1432576"/>
              <a:gd name="connsiteY13" fmla="*/ 210111 h 14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3311">
                <a:moveTo>
                  <a:pt x="716288" y="717023"/>
                </a:moveTo>
                <a:cubicBezTo>
                  <a:pt x="526013" y="717023"/>
                  <a:pt x="343818" y="792692"/>
                  <a:pt x="210111" y="927134"/>
                </a:cubicBezTo>
                <a:cubicBezTo>
                  <a:pt x="76404" y="1061575"/>
                  <a:pt x="0" y="1243036"/>
                  <a:pt x="0" y="1433311"/>
                </a:cubicBezTo>
                <a:lnTo>
                  <a:pt x="716288" y="1433311"/>
                </a:lnTo>
                <a:lnTo>
                  <a:pt x="1432576" y="1433311"/>
                </a:lnTo>
                <a:cubicBezTo>
                  <a:pt x="1432576" y="1243036"/>
                  <a:pt x="1356907" y="1060841"/>
                  <a:pt x="1222465" y="927134"/>
                </a:cubicBezTo>
                <a:cubicBezTo>
                  <a:pt x="1088023" y="793426"/>
                  <a:pt x="906564" y="717023"/>
                  <a:pt x="716288" y="717023"/>
                </a:cubicBezTo>
                <a:close/>
                <a:moveTo>
                  <a:pt x="1222465" y="210111"/>
                </a:moveTo>
                <a:cubicBezTo>
                  <a:pt x="1356907" y="344553"/>
                  <a:pt x="1432576" y="526747"/>
                  <a:pt x="1432576" y="716288"/>
                </a:cubicBezTo>
                <a:lnTo>
                  <a:pt x="716288" y="716288"/>
                </a:lnTo>
                <a:lnTo>
                  <a:pt x="0" y="716288"/>
                </a:lnTo>
                <a:cubicBezTo>
                  <a:pt x="0" y="526012"/>
                  <a:pt x="75669" y="343818"/>
                  <a:pt x="210111" y="210111"/>
                </a:cubicBezTo>
                <a:cubicBezTo>
                  <a:pt x="344553" y="76404"/>
                  <a:pt x="526747" y="0"/>
                  <a:pt x="716288" y="0"/>
                </a:cubicBezTo>
                <a:cubicBezTo>
                  <a:pt x="905829" y="0"/>
                  <a:pt x="1088758" y="75669"/>
                  <a:pt x="1222465" y="210111"/>
                </a:cubicBezTo>
                <a:close/>
              </a:path>
            </a:pathLst>
          </a:custGeom>
          <a:solidFill>
            <a:srgbClr val="08BDBA"/>
          </a:solidFill>
          <a:ln w="24384" cap="flat">
            <a:noFill/>
            <a:prstDash val="solid"/>
            <a:miter/>
          </a:ln>
        </p:spPr>
        <p:txBody>
          <a:bodyPr rtlCol="0" anchor="ctr"/>
          <a:lstStyle/>
          <a:p>
            <a:pPr lvl="0"/>
            <a:endParaRPr lang="uk-UA"/>
          </a:p>
        </p:txBody>
      </p:sp>
      <p:pic>
        <p:nvPicPr>
          <p:cNvPr id="49" name="Picture 48">
            <a:extLst>
              <a:ext uri="{FF2B5EF4-FFF2-40B4-BE49-F238E27FC236}">
                <a16:creationId xmlns:a16="http://schemas.microsoft.com/office/drawing/2014/main" id="{33C2BF1A-172A-E649-A7ED-8007608D1279}"/>
              </a:ext>
            </a:extLst>
          </p:cNvPr>
          <p:cNvPicPr>
            <a:picLocks noChangeAspect="1"/>
          </p:cNvPicPr>
          <p:nvPr userDrawn="1"/>
        </p:nvPicPr>
        <p:blipFill rotWithShape="1">
          <a:blip r:embed="rId3"/>
          <a:srcRect l="28126" t="50019" r="27990" b="6095"/>
          <a:stretch/>
        </p:blipFill>
        <p:spPr>
          <a:xfrm>
            <a:off x="15893590" y="7857197"/>
            <a:ext cx="5266920" cy="5266920"/>
          </a:xfrm>
          <a:prstGeom prst="rect">
            <a:avLst/>
          </a:prstGeom>
        </p:spPr>
      </p:pic>
      <p:sp>
        <p:nvSpPr>
          <p:cNvPr id="50" name="Freeform 49">
            <a:extLst>
              <a:ext uri="{FF2B5EF4-FFF2-40B4-BE49-F238E27FC236}">
                <a16:creationId xmlns:a16="http://schemas.microsoft.com/office/drawing/2014/main" id="{FD9B02AC-DEBB-EA47-A01F-090928CD4510}"/>
              </a:ext>
            </a:extLst>
          </p:cNvPr>
          <p:cNvSpPr>
            <a:spLocks noChangeAspect="1"/>
          </p:cNvSpPr>
          <p:nvPr userDrawn="1"/>
        </p:nvSpPr>
        <p:spPr>
          <a:xfrm>
            <a:off x="13257737" y="10488917"/>
            <a:ext cx="2635200" cy="2635200"/>
          </a:xfrm>
          <a:custGeom>
            <a:avLst/>
            <a:gdLst>
              <a:gd name="connsiteX0" fmla="*/ 1639577 w 2749633"/>
              <a:gd name="connsiteY0" fmla="*/ 2749634 h 2749633"/>
              <a:gd name="connsiteX1" fmla="*/ 1110147 w 2749633"/>
              <a:gd name="connsiteY1" fmla="*/ 2749634 h 2749633"/>
              <a:gd name="connsiteX2" fmla="*/ 1077925 w 2749633"/>
              <a:gd name="connsiteY2" fmla="*/ 2717412 h 2749633"/>
              <a:gd name="connsiteX3" fmla="*/ 1077925 w 2749633"/>
              <a:gd name="connsiteY3" fmla="*/ 2392235 h 2749633"/>
              <a:gd name="connsiteX4" fmla="*/ 865974 w 2749633"/>
              <a:gd name="connsiteY4" fmla="*/ 2303624 h 2749633"/>
              <a:gd name="connsiteX5" fmla="*/ 635405 w 2749633"/>
              <a:gd name="connsiteY5" fmla="*/ 2534103 h 2749633"/>
              <a:gd name="connsiteX6" fmla="*/ 589847 w 2749633"/>
              <a:gd name="connsiteY6" fmla="*/ 2534103 h 2749633"/>
              <a:gd name="connsiteX7" fmla="*/ 215531 w 2749633"/>
              <a:gd name="connsiteY7" fmla="*/ 2159787 h 2749633"/>
              <a:gd name="connsiteX8" fmla="*/ 215531 w 2749633"/>
              <a:gd name="connsiteY8" fmla="*/ 2114139 h 2749633"/>
              <a:gd name="connsiteX9" fmla="*/ 445383 w 2749633"/>
              <a:gd name="connsiteY9" fmla="*/ 1884287 h 2749633"/>
              <a:gd name="connsiteX10" fmla="*/ 358204 w 2749633"/>
              <a:gd name="connsiteY10" fmla="*/ 1671709 h 2749633"/>
              <a:gd name="connsiteX11" fmla="*/ 32222 w 2749633"/>
              <a:gd name="connsiteY11" fmla="*/ 1671709 h 2749633"/>
              <a:gd name="connsiteX12" fmla="*/ 0 w 2749633"/>
              <a:gd name="connsiteY12" fmla="*/ 1639487 h 2749633"/>
              <a:gd name="connsiteX13" fmla="*/ 0 w 2749633"/>
              <a:gd name="connsiteY13" fmla="*/ 1110057 h 2749633"/>
              <a:gd name="connsiteX14" fmla="*/ 32222 w 2749633"/>
              <a:gd name="connsiteY14" fmla="*/ 1077835 h 2749633"/>
              <a:gd name="connsiteX15" fmla="*/ 357309 w 2749633"/>
              <a:gd name="connsiteY15" fmla="*/ 1077835 h 2749633"/>
              <a:gd name="connsiteX16" fmla="*/ 446010 w 2749633"/>
              <a:gd name="connsiteY16" fmla="*/ 865884 h 2749633"/>
              <a:gd name="connsiteX17" fmla="*/ 215531 w 2749633"/>
              <a:gd name="connsiteY17" fmla="*/ 635405 h 2749633"/>
              <a:gd name="connsiteX18" fmla="*/ 215531 w 2749633"/>
              <a:gd name="connsiteY18" fmla="*/ 589847 h 2749633"/>
              <a:gd name="connsiteX19" fmla="*/ 589847 w 2749633"/>
              <a:gd name="connsiteY19" fmla="*/ 215531 h 2749633"/>
              <a:gd name="connsiteX20" fmla="*/ 612671 w 2749633"/>
              <a:gd name="connsiteY20" fmla="*/ 206044 h 2749633"/>
              <a:gd name="connsiteX21" fmla="*/ 612671 w 2749633"/>
              <a:gd name="connsiteY21" fmla="*/ 206044 h 2749633"/>
              <a:gd name="connsiteX22" fmla="*/ 635405 w 2749633"/>
              <a:gd name="connsiteY22" fmla="*/ 215442 h 2749633"/>
              <a:gd name="connsiteX23" fmla="*/ 865258 w 2749633"/>
              <a:gd name="connsiteY23" fmla="*/ 445383 h 2749633"/>
              <a:gd name="connsiteX24" fmla="*/ 1077835 w 2749633"/>
              <a:gd name="connsiteY24" fmla="*/ 358115 h 2749633"/>
              <a:gd name="connsiteX25" fmla="*/ 1077835 w 2749633"/>
              <a:gd name="connsiteY25" fmla="*/ 32222 h 2749633"/>
              <a:gd name="connsiteX26" fmla="*/ 1110057 w 2749633"/>
              <a:gd name="connsiteY26" fmla="*/ 0 h 2749633"/>
              <a:gd name="connsiteX27" fmla="*/ 1639487 w 2749633"/>
              <a:gd name="connsiteY27" fmla="*/ 0 h 2749633"/>
              <a:gd name="connsiteX28" fmla="*/ 1671709 w 2749633"/>
              <a:gd name="connsiteY28" fmla="*/ 32222 h 2749633"/>
              <a:gd name="connsiteX29" fmla="*/ 1671709 w 2749633"/>
              <a:gd name="connsiteY29" fmla="*/ 357309 h 2749633"/>
              <a:gd name="connsiteX30" fmla="*/ 1883571 w 2749633"/>
              <a:gd name="connsiteY30" fmla="*/ 446010 h 2749633"/>
              <a:gd name="connsiteX31" fmla="*/ 2114050 w 2749633"/>
              <a:gd name="connsiteY31" fmla="*/ 215531 h 2749633"/>
              <a:gd name="connsiteX32" fmla="*/ 2159698 w 2749633"/>
              <a:gd name="connsiteY32" fmla="*/ 215531 h 2749633"/>
              <a:gd name="connsiteX33" fmla="*/ 2534103 w 2749633"/>
              <a:gd name="connsiteY33" fmla="*/ 589847 h 2749633"/>
              <a:gd name="connsiteX34" fmla="*/ 2543501 w 2749633"/>
              <a:gd name="connsiteY34" fmla="*/ 612581 h 2749633"/>
              <a:gd name="connsiteX35" fmla="*/ 2534103 w 2749633"/>
              <a:gd name="connsiteY35" fmla="*/ 635316 h 2749633"/>
              <a:gd name="connsiteX36" fmla="*/ 2304161 w 2749633"/>
              <a:gd name="connsiteY36" fmla="*/ 865168 h 2749633"/>
              <a:gd name="connsiteX37" fmla="*/ 2391430 w 2749633"/>
              <a:gd name="connsiteY37" fmla="*/ 1077746 h 2749633"/>
              <a:gd name="connsiteX38" fmla="*/ 2717412 w 2749633"/>
              <a:gd name="connsiteY38" fmla="*/ 1077746 h 2749633"/>
              <a:gd name="connsiteX39" fmla="*/ 2749634 w 2749633"/>
              <a:gd name="connsiteY39" fmla="*/ 1109968 h 2749633"/>
              <a:gd name="connsiteX40" fmla="*/ 2749634 w 2749633"/>
              <a:gd name="connsiteY40" fmla="*/ 1639398 h 2749633"/>
              <a:gd name="connsiteX41" fmla="*/ 2717412 w 2749633"/>
              <a:gd name="connsiteY41" fmla="*/ 1671620 h 2749633"/>
              <a:gd name="connsiteX42" fmla="*/ 2392235 w 2749633"/>
              <a:gd name="connsiteY42" fmla="*/ 1671620 h 2749633"/>
              <a:gd name="connsiteX43" fmla="*/ 2303624 w 2749633"/>
              <a:gd name="connsiteY43" fmla="*/ 1883571 h 2749633"/>
              <a:gd name="connsiteX44" fmla="*/ 2534192 w 2749633"/>
              <a:gd name="connsiteY44" fmla="*/ 2114050 h 2749633"/>
              <a:gd name="connsiteX45" fmla="*/ 2543591 w 2749633"/>
              <a:gd name="connsiteY45" fmla="*/ 2136874 h 2749633"/>
              <a:gd name="connsiteX46" fmla="*/ 2534192 w 2749633"/>
              <a:gd name="connsiteY46" fmla="*/ 2159698 h 2749633"/>
              <a:gd name="connsiteX47" fmla="*/ 2159787 w 2749633"/>
              <a:gd name="connsiteY47" fmla="*/ 2534013 h 2749633"/>
              <a:gd name="connsiteX48" fmla="*/ 2114139 w 2749633"/>
              <a:gd name="connsiteY48" fmla="*/ 2534013 h 2749633"/>
              <a:gd name="connsiteX49" fmla="*/ 1884287 w 2749633"/>
              <a:gd name="connsiteY49" fmla="*/ 2304161 h 2749633"/>
              <a:gd name="connsiteX50" fmla="*/ 1671799 w 2749633"/>
              <a:gd name="connsiteY50" fmla="*/ 2391340 h 2749633"/>
              <a:gd name="connsiteX51" fmla="*/ 1671799 w 2749633"/>
              <a:gd name="connsiteY51" fmla="*/ 2717412 h 2749633"/>
              <a:gd name="connsiteX52" fmla="*/ 1639577 w 2749633"/>
              <a:gd name="connsiteY52" fmla="*/ 2749634 h 2749633"/>
              <a:gd name="connsiteX53" fmla="*/ 1142369 w 2749633"/>
              <a:gd name="connsiteY53" fmla="*/ 2685189 h 2749633"/>
              <a:gd name="connsiteX54" fmla="*/ 1607354 w 2749633"/>
              <a:gd name="connsiteY54" fmla="*/ 2685189 h 2749633"/>
              <a:gd name="connsiteX55" fmla="*/ 1607354 w 2749633"/>
              <a:gd name="connsiteY55" fmla="*/ 2369859 h 2749633"/>
              <a:gd name="connsiteX56" fmla="*/ 1627404 w 2749633"/>
              <a:gd name="connsiteY56" fmla="*/ 2340053 h 2749633"/>
              <a:gd name="connsiteX57" fmla="*/ 1879722 w 2749633"/>
              <a:gd name="connsiteY57" fmla="*/ 2236584 h 2749633"/>
              <a:gd name="connsiteX58" fmla="*/ 1914809 w 2749633"/>
              <a:gd name="connsiteY58" fmla="*/ 2243565 h 2749633"/>
              <a:gd name="connsiteX59" fmla="*/ 2137053 w 2749633"/>
              <a:gd name="connsiteY59" fmla="*/ 2465809 h 2749633"/>
              <a:gd name="connsiteX60" fmla="*/ 2465899 w 2749633"/>
              <a:gd name="connsiteY60" fmla="*/ 2137053 h 2749633"/>
              <a:gd name="connsiteX61" fmla="*/ 2242849 w 2749633"/>
              <a:gd name="connsiteY61" fmla="*/ 1914093 h 2749633"/>
              <a:gd name="connsiteX62" fmla="*/ 2235957 w 2749633"/>
              <a:gd name="connsiteY62" fmla="*/ 1878827 h 2749633"/>
              <a:gd name="connsiteX63" fmla="*/ 2341217 w 2749633"/>
              <a:gd name="connsiteY63" fmla="*/ 1627135 h 2749633"/>
              <a:gd name="connsiteX64" fmla="*/ 2370933 w 2749633"/>
              <a:gd name="connsiteY64" fmla="*/ 1607265 h 2749633"/>
              <a:gd name="connsiteX65" fmla="*/ 2685279 w 2749633"/>
              <a:gd name="connsiteY65" fmla="*/ 1607265 h 2749633"/>
              <a:gd name="connsiteX66" fmla="*/ 2685279 w 2749633"/>
              <a:gd name="connsiteY66" fmla="*/ 1142369 h 2749633"/>
              <a:gd name="connsiteX67" fmla="*/ 2370038 w 2749633"/>
              <a:gd name="connsiteY67" fmla="*/ 1142369 h 2749633"/>
              <a:gd name="connsiteX68" fmla="*/ 2340232 w 2749633"/>
              <a:gd name="connsiteY68" fmla="*/ 1122409 h 2749633"/>
              <a:gd name="connsiteX69" fmla="*/ 2236673 w 2749633"/>
              <a:gd name="connsiteY69" fmla="*/ 870001 h 2749633"/>
              <a:gd name="connsiteX70" fmla="*/ 2243655 w 2749633"/>
              <a:gd name="connsiteY70" fmla="*/ 835004 h 2749633"/>
              <a:gd name="connsiteX71" fmla="*/ 2465989 w 2749633"/>
              <a:gd name="connsiteY71" fmla="*/ 612760 h 2749633"/>
              <a:gd name="connsiteX72" fmla="*/ 2137142 w 2749633"/>
              <a:gd name="connsiteY72" fmla="*/ 284004 h 2749633"/>
              <a:gd name="connsiteX73" fmla="*/ 1914182 w 2749633"/>
              <a:gd name="connsiteY73" fmla="*/ 506964 h 2749633"/>
              <a:gd name="connsiteX74" fmla="*/ 1878917 w 2749633"/>
              <a:gd name="connsiteY74" fmla="*/ 513945 h 2749633"/>
              <a:gd name="connsiteX75" fmla="*/ 1627225 w 2749633"/>
              <a:gd name="connsiteY75" fmla="*/ 408686 h 2749633"/>
              <a:gd name="connsiteX76" fmla="*/ 1607354 w 2749633"/>
              <a:gd name="connsiteY76" fmla="*/ 378970 h 2749633"/>
              <a:gd name="connsiteX77" fmla="*/ 1607354 w 2749633"/>
              <a:gd name="connsiteY77" fmla="*/ 64445 h 2749633"/>
              <a:gd name="connsiteX78" fmla="*/ 1142369 w 2749633"/>
              <a:gd name="connsiteY78" fmla="*/ 64445 h 2749633"/>
              <a:gd name="connsiteX79" fmla="*/ 1142369 w 2749633"/>
              <a:gd name="connsiteY79" fmla="*/ 379775 h 2749633"/>
              <a:gd name="connsiteX80" fmla="*/ 1122409 w 2749633"/>
              <a:gd name="connsiteY80" fmla="*/ 409581 h 2749633"/>
              <a:gd name="connsiteX81" fmla="*/ 870001 w 2749633"/>
              <a:gd name="connsiteY81" fmla="*/ 513140 h 2749633"/>
              <a:gd name="connsiteX82" fmla="*/ 835004 w 2749633"/>
              <a:gd name="connsiteY82" fmla="*/ 506069 h 2749633"/>
              <a:gd name="connsiteX83" fmla="*/ 612671 w 2749633"/>
              <a:gd name="connsiteY83" fmla="*/ 283914 h 2749633"/>
              <a:gd name="connsiteX84" fmla="*/ 283914 w 2749633"/>
              <a:gd name="connsiteY84" fmla="*/ 612581 h 2749633"/>
              <a:gd name="connsiteX85" fmla="*/ 506874 w 2749633"/>
              <a:gd name="connsiteY85" fmla="*/ 835631 h 2749633"/>
              <a:gd name="connsiteX86" fmla="*/ 513856 w 2749633"/>
              <a:gd name="connsiteY86" fmla="*/ 870896 h 2749633"/>
              <a:gd name="connsiteX87" fmla="*/ 408507 w 2749633"/>
              <a:gd name="connsiteY87" fmla="*/ 1122588 h 2749633"/>
              <a:gd name="connsiteX88" fmla="*/ 378791 w 2749633"/>
              <a:gd name="connsiteY88" fmla="*/ 1142369 h 2749633"/>
              <a:gd name="connsiteX89" fmla="*/ 64445 w 2749633"/>
              <a:gd name="connsiteY89" fmla="*/ 1142369 h 2749633"/>
              <a:gd name="connsiteX90" fmla="*/ 64445 w 2749633"/>
              <a:gd name="connsiteY90" fmla="*/ 1607265 h 2749633"/>
              <a:gd name="connsiteX91" fmla="*/ 379865 w 2749633"/>
              <a:gd name="connsiteY91" fmla="*/ 1607265 h 2749633"/>
              <a:gd name="connsiteX92" fmla="*/ 409670 w 2749633"/>
              <a:gd name="connsiteY92" fmla="*/ 1627314 h 2749633"/>
              <a:gd name="connsiteX93" fmla="*/ 513229 w 2749633"/>
              <a:gd name="connsiteY93" fmla="*/ 1879722 h 2749633"/>
              <a:gd name="connsiteX94" fmla="*/ 506158 w 2749633"/>
              <a:gd name="connsiteY94" fmla="*/ 1914809 h 2749633"/>
              <a:gd name="connsiteX95" fmla="*/ 283914 w 2749633"/>
              <a:gd name="connsiteY95" fmla="*/ 2137053 h 2749633"/>
              <a:gd name="connsiteX96" fmla="*/ 612671 w 2749633"/>
              <a:gd name="connsiteY96" fmla="*/ 2465809 h 2749633"/>
              <a:gd name="connsiteX97" fmla="*/ 835720 w 2749633"/>
              <a:gd name="connsiteY97" fmla="*/ 2242849 h 2749633"/>
              <a:gd name="connsiteX98" fmla="*/ 870896 w 2749633"/>
              <a:gd name="connsiteY98" fmla="*/ 2235957 h 2749633"/>
              <a:gd name="connsiteX99" fmla="*/ 1122588 w 2749633"/>
              <a:gd name="connsiteY99" fmla="*/ 2341217 h 2749633"/>
              <a:gd name="connsiteX100" fmla="*/ 1142369 w 2749633"/>
              <a:gd name="connsiteY100" fmla="*/ 2370933 h 2749633"/>
              <a:gd name="connsiteX101" fmla="*/ 1142369 w 2749633"/>
              <a:gd name="connsiteY101" fmla="*/ 2685189 h 2749633"/>
              <a:gd name="connsiteX102" fmla="*/ 1374817 w 2749633"/>
              <a:gd name="connsiteY102" fmla="*/ 2033584 h 2749633"/>
              <a:gd name="connsiteX103" fmla="*/ 716051 w 2749633"/>
              <a:gd name="connsiteY103" fmla="*/ 1374817 h 2749633"/>
              <a:gd name="connsiteX104" fmla="*/ 1374817 w 2749633"/>
              <a:gd name="connsiteY104" fmla="*/ 716051 h 2749633"/>
              <a:gd name="connsiteX105" fmla="*/ 2033584 w 2749633"/>
              <a:gd name="connsiteY105" fmla="*/ 1374817 h 2749633"/>
              <a:gd name="connsiteX106" fmla="*/ 1374817 w 2749633"/>
              <a:gd name="connsiteY106" fmla="*/ 2033584 h 2749633"/>
              <a:gd name="connsiteX107" fmla="*/ 1374817 w 2749633"/>
              <a:gd name="connsiteY107" fmla="*/ 780495 h 2749633"/>
              <a:gd name="connsiteX108" fmla="*/ 780495 w 2749633"/>
              <a:gd name="connsiteY108" fmla="*/ 1374817 h 2749633"/>
              <a:gd name="connsiteX109" fmla="*/ 1374817 w 2749633"/>
              <a:gd name="connsiteY109" fmla="*/ 1969139 h 2749633"/>
              <a:gd name="connsiteX110" fmla="*/ 1969139 w 2749633"/>
              <a:gd name="connsiteY110" fmla="*/ 1374817 h 2749633"/>
              <a:gd name="connsiteX111" fmla="*/ 1374817 w 2749633"/>
              <a:gd name="connsiteY111" fmla="*/ 780495 h 274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749633" h="2749633">
                <a:moveTo>
                  <a:pt x="1639577" y="2749634"/>
                </a:moveTo>
                <a:lnTo>
                  <a:pt x="1110147" y="2749634"/>
                </a:lnTo>
                <a:cubicBezTo>
                  <a:pt x="1092335" y="2749634"/>
                  <a:pt x="1077925" y="2735223"/>
                  <a:pt x="1077925" y="2717412"/>
                </a:cubicBezTo>
                <a:lnTo>
                  <a:pt x="1077925" y="2392235"/>
                </a:lnTo>
                <a:lnTo>
                  <a:pt x="865974" y="2303624"/>
                </a:lnTo>
                <a:lnTo>
                  <a:pt x="635405" y="2534103"/>
                </a:lnTo>
                <a:cubicBezTo>
                  <a:pt x="622785" y="2546723"/>
                  <a:pt x="602467" y="2546723"/>
                  <a:pt x="589847" y="2534103"/>
                </a:cubicBezTo>
                <a:lnTo>
                  <a:pt x="215531" y="2159787"/>
                </a:lnTo>
                <a:cubicBezTo>
                  <a:pt x="202911" y="2147167"/>
                  <a:pt x="202911" y="2126760"/>
                  <a:pt x="215531" y="2114139"/>
                </a:cubicBezTo>
                <a:lnTo>
                  <a:pt x="445383" y="1884287"/>
                </a:lnTo>
                <a:lnTo>
                  <a:pt x="358204" y="1671709"/>
                </a:lnTo>
                <a:lnTo>
                  <a:pt x="32222" y="1671709"/>
                </a:lnTo>
                <a:cubicBezTo>
                  <a:pt x="14411" y="1671709"/>
                  <a:pt x="0" y="1657299"/>
                  <a:pt x="0" y="1639487"/>
                </a:cubicBezTo>
                <a:lnTo>
                  <a:pt x="0" y="1110057"/>
                </a:lnTo>
                <a:cubicBezTo>
                  <a:pt x="0" y="1092246"/>
                  <a:pt x="14411" y="1077835"/>
                  <a:pt x="32222" y="1077835"/>
                </a:cubicBezTo>
                <a:lnTo>
                  <a:pt x="357309" y="1077835"/>
                </a:lnTo>
                <a:lnTo>
                  <a:pt x="446010" y="865884"/>
                </a:lnTo>
                <a:lnTo>
                  <a:pt x="215531" y="635405"/>
                </a:lnTo>
                <a:cubicBezTo>
                  <a:pt x="202911" y="622785"/>
                  <a:pt x="202911" y="602467"/>
                  <a:pt x="215531" y="589847"/>
                </a:cubicBezTo>
                <a:lnTo>
                  <a:pt x="589847" y="215531"/>
                </a:lnTo>
                <a:cubicBezTo>
                  <a:pt x="595933" y="209445"/>
                  <a:pt x="604078" y="206044"/>
                  <a:pt x="612671" y="206044"/>
                </a:cubicBezTo>
                <a:lnTo>
                  <a:pt x="612671" y="206044"/>
                </a:lnTo>
                <a:cubicBezTo>
                  <a:pt x="621263" y="206044"/>
                  <a:pt x="629408" y="209445"/>
                  <a:pt x="635405" y="215442"/>
                </a:cubicBezTo>
                <a:lnTo>
                  <a:pt x="865258" y="445383"/>
                </a:lnTo>
                <a:lnTo>
                  <a:pt x="1077835" y="358115"/>
                </a:lnTo>
                <a:lnTo>
                  <a:pt x="1077835" y="32222"/>
                </a:lnTo>
                <a:cubicBezTo>
                  <a:pt x="1077835" y="14411"/>
                  <a:pt x="1092246" y="0"/>
                  <a:pt x="1110057" y="0"/>
                </a:cubicBezTo>
                <a:lnTo>
                  <a:pt x="1639487" y="0"/>
                </a:lnTo>
                <a:cubicBezTo>
                  <a:pt x="1657299" y="0"/>
                  <a:pt x="1671709" y="14411"/>
                  <a:pt x="1671709" y="32222"/>
                </a:cubicBezTo>
                <a:lnTo>
                  <a:pt x="1671709" y="357309"/>
                </a:lnTo>
                <a:lnTo>
                  <a:pt x="1883571" y="446010"/>
                </a:lnTo>
                <a:lnTo>
                  <a:pt x="2114050" y="215531"/>
                </a:lnTo>
                <a:cubicBezTo>
                  <a:pt x="2126670" y="202911"/>
                  <a:pt x="2147078" y="202911"/>
                  <a:pt x="2159698" y="215531"/>
                </a:cubicBezTo>
                <a:lnTo>
                  <a:pt x="2534103" y="589847"/>
                </a:lnTo>
                <a:cubicBezTo>
                  <a:pt x="2540100" y="595844"/>
                  <a:pt x="2543501" y="604078"/>
                  <a:pt x="2543501" y="612581"/>
                </a:cubicBezTo>
                <a:cubicBezTo>
                  <a:pt x="2543501" y="621084"/>
                  <a:pt x="2540100" y="629319"/>
                  <a:pt x="2534103" y="635316"/>
                </a:cubicBezTo>
                <a:lnTo>
                  <a:pt x="2304161" y="865168"/>
                </a:lnTo>
                <a:lnTo>
                  <a:pt x="2391430" y="1077746"/>
                </a:lnTo>
                <a:lnTo>
                  <a:pt x="2717412" y="1077746"/>
                </a:lnTo>
                <a:cubicBezTo>
                  <a:pt x="2735223" y="1077746"/>
                  <a:pt x="2749634" y="1092156"/>
                  <a:pt x="2749634" y="1109968"/>
                </a:cubicBezTo>
                <a:lnTo>
                  <a:pt x="2749634" y="1639398"/>
                </a:lnTo>
                <a:cubicBezTo>
                  <a:pt x="2749634" y="1657210"/>
                  <a:pt x="2735223" y="1671620"/>
                  <a:pt x="2717412" y="1671620"/>
                </a:cubicBezTo>
                <a:lnTo>
                  <a:pt x="2392235" y="1671620"/>
                </a:lnTo>
                <a:lnTo>
                  <a:pt x="2303624" y="1883571"/>
                </a:lnTo>
                <a:lnTo>
                  <a:pt x="2534192" y="2114050"/>
                </a:lnTo>
                <a:cubicBezTo>
                  <a:pt x="2540189" y="2120047"/>
                  <a:pt x="2543591" y="2128281"/>
                  <a:pt x="2543591" y="2136874"/>
                </a:cubicBezTo>
                <a:cubicBezTo>
                  <a:pt x="2543591" y="2145466"/>
                  <a:pt x="2540189" y="2153701"/>
                  <a:pt x="2534192" y="2159698"/>
                </a:cubicBezTo>
                <a:lnTo>
                  <a:pt x="2159787" y="2534013"/>
                </a:lnTo>
                <a:cubicBezTo>
                  <a:pt x="2147167" y="2546634"/>
                  <a:pt x="2126760" y="2546634"/>
                  <a:pt x="2114139" y="2534013"/>
                </a:cubicBezTo>
                <a:lnTo>
                  <a:pt x="1884287" y="2304161"/>
                </a:lnTo>
                <a:lnTo>
                  <a:pt x="1671799" y="2391340"/>
                </a:lnTo>
                <a:lnTo>
                  <a:pt x="1671799" y="2717412"/>
                </a:lnTo>
                <a:cubicBezTo>
                  <a:pt x="1671799" y="2735223"/>
                  <a:pt x="1657388" y="2749634"/>
                  <a:pt x="1639577" y="2749634"/>
                </a:cubicBezTo>
                <a:close/>
                <a:moveTo>
                  <a:pt x="1142369" y="2685189"/>
                </a:moveTo>
                <a:lnTo>
                  <a:pt x="1607354" y="2685189"/>
                </a:lnTo>
                <a:lnTo>
                  <a:pt x="1607354" y="2369859"/>
                </a:lnTo>
                <a:cubicBezTo>
                  <a:pt x="1607354" y="2356791"/>
                  <a:pt x="1615321" y="2345066"/>
                  <a:pt x="1627404" y="2340053"/>
                </a:cubicBezTo>
                <a:lnTo>
                  <a:pt x="1879722" y="2236584"/>
                </a:lnTo>
                <a:cubicBezTo>
                  <a:pt x="1891716" y="2231482"/>
                  <a:pt x="1905500" y="2234436"/>
                  <a:pt x="1914809" y="2243565"/>
                </a:cubicBezTo>
                <a:lnTo>
                  <a:pt x="2137053" y="2465809"/>
                </a:lnTo>
                <a:lnTo>
                  <a:pt x="2465899" y="2137053"/>
                </a:lnTo>
                <a:lnTo>
                  <a:pt x="2242849" y="1914093"/>
                </a:lnTo>
                <a:cubicBezTo>
                  <a:pt x="2233630" y="1904784"/>
                  <a:pt x="2230855" y="1890910"/>
                  <a:pt x="2235957" y="1878827"/>
                </a:cubicBezTo>
                <a:lnTo>
                  <a:pt x="2341217" y="1627135"/>
                </a:lnTo>
                <a:cubicBezTo>
                  <a:pt x="2346229" y="1615141"/>
                  <a:pt x="2357954" y="1607265"/>
                  <a:pt x="2370933" y="1607265"/>
                </a:cubicBezTo>
                <a:lnTo>
                  <a:pt x="2685279" y="1607265"/>
                </a:lnTo>
                <a:lnTo>
                  <a:pt x="2685279" y="1142369"/>
                </a:lnTo>
                <a:lnTo>
                  <a:pt x="2370038" y="1142369"/>
                </a:lnTo>
                <a:cubicBezTo>
                  <a:pt x="2356970" y="1142369"/>
                  <a:pt x="2345244" y="1134493"/>
                  <a:pt x="2340232" y="1122409"/>
                </a:cubicBezTo>
                <a:lnTo>
                  <a:pt x="2236673" y="870001"/>
                </a:lnTo>
                <a:cubicBezTo>
                  <a:pt x="2231750" y="858008"/>
                  <a:pt x="2234525" y="844134"/>
                  <a:pt x="2243655" y="835004"/>
                </a:cubicBezTo>
                <a:lnTo>
                  <a:pt x="2465989" y="612760"/>
                </a:lnTo>
                <a:lnTo>
                  <a:pt x="2137142" y="284004"/>
                </a:lnTo>
                <a:lnTo>
                  <a:pt x="1914182" y="506964"/>
                </a:lnTo>
                <a:cubicBezTo>
                  <a:pt x="1904873" y="516183"/>
                  <a:pt x="1890910" y="518958"/>
                  <a:pt x="1878917" y="513945"/>
                </a:cubicBezTo>
                <a:lnTo>
                  <a:pt x="1627225" y="408686"/>
                </a:lnTo>
                <a:cubicBezTo>
                  <a:pt x="1615231" y="403673"/>
                  <a:pt x="1607354" y="391948"/>
                  <a:pt x="1607354" y="378970"/>
                </a:cubicBezTo>
                <a:lnTo>
                  <a:pt x="1607354" y="64445"/>
                </a:lnTo>
                <a:lnTo>
                  <a:pt x="1142369" y="64445"/>
                </a:lnTo>
                <a:lnTo>
                  <a:pt x="1142369" y="379775"/>
                </a:lnTo>
                <a:cubicBezTo>
                  <a:pt x="1142369" y="392843"/>
                  <a:pt x="1134493" y="404658"/>
                  <a:pt x="1122409" y="409581"/>
                </a:cubicBezTo>
                <a:lnTo>
                  <a:pt x="870001" y="513140"/>
                </a:lnTo>
                <a:cubicBezTo>
                  <a:pt x="857918" y="518063"/>
                  <a:pt x="844134" y="515288"/>
                  <a:pt x="835004" y="506069"/>
                </a:cubicBezTo>
                <a:lnTo>
                  <a:pt x="612671" y="283914"/>
                </a:lnTo>
                <a:lnTo>
                  <a:pt x="283914" y="612581"/>
                </a:lnTo>
                <a:lnTo>
                  <a:pt x="506874" y="835631"/>
                </a:lnTo>
                <a:cubicBezTo>
                  <a:pt x="516183" y="844850"/>
                  <a:pt x="518868" y="858813"/>
                  <a:pt x="513856" y="870896"/>
                </a:cubicBezTo>
                <a:lnTo>
                  <a:pt x="408507" y="1122588"/>
                </a:lnTo>
                <a:cubicBezTo>
                  <a:pt x="403494" y="1134582"/>
                  <a:pt x="391769" y="1142369"/>
                  <a:pt x="378791" y="1142369"/>
                </a:cubicBezTo>
                <a:lnTo>
                  <a:pt x="64445" y="1142369"/>
                </a:lnTo>
                <a:lnTo>
                  <a:pt x="64445" y="1607265"/>
                </a:lnTo>
                <a:lnTo>
                  <a:pt x="379865" y="1607265"/>
                </a:lnTo>
                <a:cubicBezTo>
                  <a:pt x="392933" y="1607265"/>
                  <a:pt x="404748" y="1615231"/>
                  <a:pt x="409670" y="1627314"/>
                </a:cubicBezTo>
                <a:lnTo>
                  <a:pt x="513229" y="1879722"/>
                </a:lnTo>
                <a:cubicBezTo>
                  <a:pt x="518152" y="1891805"/>
                  <a:pt x="515377" y="1905589"/>
                  <a:pt x="506158" y="1914809"/>
                </a:cubicBezTo>
                <a:lnTo>
                  <a:pt x="283914" y="2137053"/>
                </a:lnTo>
                <a:lnTo>
                  <a:pt x="612671" y="2465809"/>
                </a:lnTo>
                <a:lnTo>
                  <a:pt x="835720" y="2242849"/>
                </a:lnTo>
                <a:cubicBezTo>
                  <a:pt x="844940" y="2233541"/>
                  <a:pt x="858992" y="2230945"/>
                  <a:pt x="870896" y="2235957"/>
                </a:cubicBezTo>
                <a:lnTo>
                  <a:pt x="1122588" y="2341217"/>
                </a:lnTo>
                <a:cubicBezTo>
                  <a:pt x="1134582" y="2346229"/>
                  <a:pt x="1142369" y="2357954"/>
                  <a:pt x="1142369" y="2370933"/>
                </a:cubicBezTo>
                <a:lnTo>
                  <a:pt x="1142369" y="2685189"/>
                </a:lnTo>
                <a:close/>
                <a:moveTo>
                  <a:pt x="1374817" y="2033584"/>
                </a:moveTo>
                <a:cubicBezTo>
                  <a:pt x="1011600" y="2033584"/>
                  <a:pt x="716051" y="1738034"/>
                  <a:pt x="716051" y="1374817"/>
                </a:cubicBezTo>
                <a:cubicBezTo>
                  <a:pt x="716051" y="1011600"/>
                  <a:pt x="1011600" y="716051"/>
                  <a:pt x="1374817" y="716051"/>
                </a:cubicBezTo>
                <a:cubicBezTo>
                  <a:pt x="1738123" y="716051"/>
                  <a:pt x="2033584" y="1011600"/>
                  <a:pt x="2033584" y="1374817"/>
                </a:cubicBezTo>
                <a:cubicBezTo>
                  <a:pt x="2033584" y="1738123"/>
                  <a:pt x="1738123" y="2033584"/>
                  <a:pt x="1374817" y="2033584"/>
                </a:cubicBezTo>
                <a:close/>
                <a:moveTo>
                  <a:pt x="1374817" y="780495"/>
                </a:moveTo>
                <a:cubicBezTo>
                  <a:pt x="1047134" y="780495"/>
                  <a:pt x="780495" y="1047134"/>
                  <a:pt x="780495" y="1374817"/>
                </a:cubicBezTo>
                <a:cubicBezTo>
                  <a:pt x="780495" y="1702500"/>
                  <a:pt x="1047134" y="1969139"/>
                  <a:pt x="1374817" y="1969139"/>
                </a:cubicBezTo>
                <a:cubicBezTo>
                  <a:pt x="1702500" y="1969139"/>
                  <a:pt x="1969139" y="1702500"/>
                  <a:pt x="1969139" y="1374817"/>
                </a:cubicBezTo>
                <a:cubicBezTo>
                  <a:pt x="1969139" y="1047134"/>
                  <a:pt x="1702500" y="780495"/>
                  <a:pt x="1374817" y="780495"/>
                </a:cubicBezTo>
                <a:close/>
              </a:path>
            </a:pathLst>
          </a:custGeom>
          <a:solidFill>
            <a:srgbClr val="000000"/>
          </a:solidFill>
          <a:ln w="89297" cap="flat">
            <a:noFill/>
            <a:prstDash val="solid"/>
            <a:miter/>
          </a:ln>
        </p:spPr>
        <p:txBody>
          <a:bodyPr rtlCol="0" anchor="ctr"/>
          <a:lstStyle/>
          <a:p>
            <a:endParaRPr lang="en-UA"/>
          </a:p>
        </p:txBody>
      </p:sp>
    </p:spTree>
    <p:extLst>
      <p:ext uri="{BB962C8B-B14F-4D97-AF65-F5344CB8AC3E}">
        <p14:creationId xmlns:p14="http://schemas.microsoft.com/office/powerpoint/2010/main" val="297899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callou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01090"/>
            <a:ext cx="4949825" cy="1525588"/>
          </a:xfrm>
        </p:spPr>
        <p:txBody>
          <a:bodyPr/>
          <a:lstStyle>
            <a:lvl1pPr>
              <a:lnSpc>
                <a:spcPct val="110000"/>
              </a:lnSpc>
              <a:defRPr sz="2800">
                <a:solidFill>
                  <a:schemeClr val="tx2"/>
                </a:solidFill>
              </a:defRPr>
            </a:lvl1pPr>
          </a:lstStyle>
          <a:p>
            <a:r>
              <a:rPr lang="en-US"/>
              <a:t>Click to edit Master title style</a:t>
            </a:r>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sp>
        <p:nvSpPr>
          <p:cNvPr id="3" name="Text Placeholder 10">
            <a:extLst>
              <a:ext uri="{FF2B5EF4-FFF2-40B4-BE49-F238E27FC236}">
                <a16:creationId xmlns:a16="http://schemas.microsoft.com/office/drawing/2014/main" id="{3ECAFCBD-74B8-193E-870C-66ED84B49CD5}"/>
              </a:ext>
            </a:extLst>
          </p:cNvPr>
          <p:cNvSpPr>
            <a:spLocks noGrp="1"/>
          </p:cNvSpPr>
          <p:nvPr>
            <p:ph type="body" sz="quarter" idx="17"/>
          </p:nvPr>
        </p:nvSpPr>
        <p:spPr>
          <a:xfrm>
            <a:off x="582110" y="4099998"/>
            <a:ext cx="11049000" cy="7896740"/>
          </a:xfrm>
        </p:spPr>
        <p:txBody>
          <a:bodyPr/>
          <a:lstStyle>
            <a:lvl1pPr>
              <a:spcBef>
                <a:spcPts val="0"/>
              </a:spcBef>
              <a:spcAft>
                <a:spcPts val="3600"/>
              </a:spcAft>
              <a:defRPr sz="3600">
                <a:solidFill>
                  <a:schemeClr val="tx1"/>
                </a:solidFill>
              </a:defRPr>
            </a:lvl1pPr>
            <a:lvl2pPr marL="256032" indent="-256032">
              <a:spcBef>
                <a:spcPts val="0"/>
              </a:spcBef>
              <a:spcAft>
                <a:spcPts val="3600"/>
              </a:spcAft>
              <a:defRPr sz="3600">
                <a:solidFill>
                  <a:schemeClr val="tx1"/>
                </a:solidFill>
              </a:defRPr>
            </a:lvl2pPr>
            <a:lvl3pPr marL="512064" indent="-256032">
              <a:spcBef>
                <a:spcPts val="0"/>
              </a:spcBef>
              <a:spcAft>
                <a:spcPts val="3600"/>
              </a:spcAft>
              <a:defRPr sz="3600">
                <a:solidFill>
                  <a:schemeClr val="tx1"/>
                </a:solidFill>
              </a:defRPr>
            </a:lvl3pPr>
            <a:lvl4pPr marL="768096" indent="-256032">
              <a:spcBef>
                <a:spcPts val="0"/>
              </a:spcBef>
              <a:spcAft>
                <a:spcPts val="36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1">
            <a:extLst>
              <a:ext uri="{FF2B5EF4-FFF2-40B4-BE49-F238E27FC236}">
                <a16:creationId xmlns:a16="http://schemas.microsoft.com/office/drawing/2014/main" id="{3173B9F7-2E22-2E34-07D9-72BDB8C0D3B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5302250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Callout, headline">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538565" y="396575"/>
            <a:ext cx="9910465" cy="2859089"/>
          </a:xfrm>
          <a:prstGeom prst="rect">
            <a:avLst/>
          </a:prstGeom>
        </p:spPr>
        <p:txBody>
          <a:bodyPr>
            <a:normAutofit/>
          </a:bodyPr>
          <a:lstStyle>
            <a:lvl1pPr>
              <a:lnSpc>
                <a:spcPct val="100000"/>
              </a:lnSpc>
              <a:defRPr sz="6300"/>
            </a:lvl1pPr>
          </a:lstStyle>
          <a:p>
            <a:r>
              <a:t>Title Text</a:t>
            </a:r>
          </a:p>
        </p:txBody>
      </p:sp>
      <p:sp>
        <p:nvSpPr>
          <p:cNvPr id="148" name="Body Level One…"/>
          <p:cNvSpPr txBox="1">
            <a:spLocks noGrp="1"/>
          </p:cNvSpPr>
          <p:nvPr>
            <p:ph type="body" sz="half" idx="1"/>
          </p:nvPr>
        </p:nvSpPr>
        <p:spPr>
          <a:xfrm>
            <a:off x="12731331" y="397951"/>
            <a:ext cx="11043513" cy="8574090"/>
          </a:xfrm>
          <a:prstGeom prst="rect">
            <a:avLst/>
          </a:prstGeom>
        </p:spPr>
        <p:txBody>
          <a:bodyPr>
            <a:normAutofit/>
          </a:bodyPr>
          <a:lstStyle>
            <a:lvl1pPr>
              <a:lnSpc>
                <a:spcPct val="100000"/>
              </a:lnSpc>
              <a:defRPr sz="6300"/>
            </a:lvl1pPr>
            <a:lvl2pPr marL="585098" indent="-585098">
              <a:lnSpc>
                <a:spcPct val="100000"/>
              </a:lnSpc>
              <a:defRPr sz="6300"/>
            </a:lvl2pPr>
            <a:lvl3pPr marL="1097059" indent="-585098">
              <a:lnSpc>
                <a:spcPct val="100000"/>
              </a:lnSpc>
              <a:defRPr sz="6300"/>
            </a:lvl3pPr>
            <a:lvl4pPr marL="1755295">
              <a:lnSpc>
                <a:spcPct val="100000"/>
              </a:lnSpc>
              <a:defRPr sz="6300"/>
            </a:lvl4pPr>
            <a:lvl5pPr>
              <a:lnSpc>
                <a:spcPct val="100000"/>
              </a:lnSpc>
              <a:defRPr sz="6300"/>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53112356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Callout, stand-alon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526038" y="333291"/>
            <a:ext cx="14664061" cy="9717089"/>
          </a:xfrm>
          <a:prstGeom prst="rect">
            <a:avLst/>
          </a:prstGeom>
        </p:spPr>
        <p:txBody>
          <a:bodyPr>
            <a:normAutofit/>
          </a:bodyPr>
          <a:lstStyle>
            <a:lvl1pPr>
              <a:lnSpc>
                <a:spcPct val="100000"/>
              </a:lnSpc>
              <a:defRPr sz="8500"/>
            </a:lvl1pPr>
          </a:lstStyle>
          <a:p>
            <a:r>
              <a:t>Title Text</a:t>
            </a:r>
          </a:p>
        </p:txBody>
      </p:sp>
      <p:sp>
        <p:nvSpPr>
          <p:cNvPr id="15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071286733"/>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Data, 2 callouts, vertical">
    <p:spTree>
      <p:nvGrpSpPr>
        <p:cNvPr id="1" name=""/>
        <p:cNvGrpSpPr/>
        <p:nvPr/>
      </p:nvGrpSpPr>
      <p:grpSpPr>
        <a:xfrm>
          <a:off x="0" y="0"/>
          <a:ext cx="0" cy="0"/>
          <a:chOff x="0" y="0"/>
          <a:chExt cx="0" cy="0"/>
        </a:xfrm>
      </p:grpSpPr>
      <p:sp>
        <p:nvSpPr>
          <p:cNvPr id="164" name="Body Level One…"/>
          <p:cNvSpPr txBox="1">
            <a:spLocks noGrp="1"/>
          </p:cNvSpPr>
          <p:nvPr>
            <p:ph type="body" sz="quarter" idx="1" hasCustomPrompt="1"/>
          </p:nvPr>
        </p:nvSpPr>
        <p:spPr>
          <a:xfrm>
            <a:off x="400761" y="9299448"/>
            <a:ext cx="11052030" cy="3543301"/>
          </a:xfrm>
          <a:prstGeom prst="rect">
            <a:avLst/>
          </a:prstGeom>
        </p:spPr>
        <p:txBody>
          <a:bodyPr anchor="b">
            <a:normAutofit/>
          </a:bodyPr>
          <a:lstStyle>
            <a:lvl1pPr>
              <a:lnSpc>
                <a:spcPct val="90000"/>
              </a:lnSpc>
              <a:defRPr sz="25700">
                <a:solidFill>
                  <a:schemeClr val="accent1"/>
                </a:solidFill>
                <a:latin typeface="IBM Plex Sans ExtLt"/>
                <a:ea typeface="IBM Plex Sans ExtLt"/>
                <a:cs typeface="IBM Plex Sans ExtLt"/>
                <a:sym typeface="IBM Plex Sans ExtLt"/>
              </a:defRPr>
            </a:lvl1pPr>
            <a:lvl2pPr marL="2350008" indent="-2350008">
              <a:lnSpc>
                <a:spcPct val="90000"/>
              </a:lnSpc>
              <a:defRPr sz="25700">
                <a:solidFill>
                  <a:schemeClr val="accent1"/>
                </a:solidFill>
                <a:latin typeface="IBM Plex Sans ExtLt"/>
                <a:ea typeface="IBM Plex Sans ExtLt"/>
                <a:cs typeface="IBM Plex Sans ExtLt"/>
                <a:sym typeface="IBM Plex Sans ExtLt"/>
              </a:defRPr>
            </a:lvl2pPr>
            <a:lvl3pPr marL="2679192" indent="-2350008">
              <a:lnSpc>
                <a:spcPct val="90000"/>
              </a:lnSpc>
              <a:defRPr sz="25700">
                <a:solidFill>
                  <a:schemeClr val="accent1"/>
                </a:solidFill>
                <a:latin typeface="IBM Plex Sans ExtLt"/>
                <a:ea typeface="IBM Plex Sans ExtLt"/>
                <a:cs typeface="IBM Plex Sans ExtLt"/>
                <a:sym typeface="IBM Plex Sans ExtLt"/>
              </a:defRPr>
            </a:lvl3pPr>
            <a:lvl4pPr marL="3008376" indent="-2350008">
              <a:lnSpc>
                <a:spcPct val="90000"/>
              </a:lnSpc>
              <a:defRPr sz="25700">
                <a:solidFill>
                  <a:schemeClr val="accent1"/>
                </a:solidFill>
                <a:latin typeface="IBM Plex Sans ExtLt"/>
                <a:ea typeface="IBM Plex Sans ExtLt"/>
                <a:cs typeface="IBM Plex Sans ExtLt"/>
                <a:sym typeface="IBM Plex Sans ExtLt"/>
              </a:defRPr>
            </a:lvl4pPr>
            <a:lvl5pPr marL="3949700" indent="-3263900">
              <a:lnSpc>
                <a:spcPct val="90000"/>
              </a:lnSpc>
              <a:defRPr sz="25700">
                <a:solidFill>
                  <a:schemeClr val="accent1"/>
                </a:solidFill>
                <a:latin typeface="IBM Plex Sans ExtLt"/>
                <a:ea typeface="IBM Plex Sans ExtLt"/>
                <a:cs typeface="IBM Plex Sans ExtLt"/>
                <a:sym typeface="IBM Plex Sans ExtLt"/>
              </a:defRPr>
            </a:lvl5pPr>
          </a:lstStyle>
          <a:p>
            <a:r>
              <a:t>↗︎00M</a:t>
            </a:r>
          </a:p>
          <a:p>
            <a:pPr lvl="1"/>
            <a:endParaRPr/>
          </a:p>
          <a:p>
            <a:pPr lvl="2"/>
            <a:endParaRPr/>
          </a:p>
          <a:p>
            <a:pPr lvl="3"/>
            <a:endParaRPr/>
          </a:p>
          <a:p>
            <a:pPr lvl="4"/>
            <a:endParaRPr/>
          </a:p>
        </p:txBody>
      </p:sp>
      <p:sp>
        <p:nvSpPr>
          <p:cNvPr id="165" name="Text Placeholder 11"/>
          <p:cNvSpPr>
            <a:spLocks noGrp="1"/>
          </p:cNvSpPr>
          <p:nvPr>
            <p:ph type="body" sz="quarter" idx="21" hasCustomPrompt="1"/>
          </p:nvPr>
        </p:nvSpPr>
        <p:spPr>
          <a:xfrm>
            <a:off x="12589775" y="9296400"/>
            <a:ext cx="11050440" cy="3543300"/>
          </a:xfrm>
          <a:prstGeom prst="rect">
            <a:avLst/>
          </a:prstGeom>
        </p:spPr>
        <p:txBody>
          <a:bodyPr anchor="b">
            <a:normAutofit/>
          </a:bodyPr>
          <a:lstStyle>
            <a:lvl1pPr defTabSz="2194559">
              <a:lnSpc>
                <a:spcPct val="90000"/>
              </a:lnSpc>
              <a:defRPr sz="23129">
                <a:solidFill>
                  <a:schemeClr val="accent1"/>
                </a:solidFill>
                <a:latin typeface="IBM Plex Sans ExtLt"/>
                <a:ea typeface="IBM Plex Sans ExtLt"/>
                <a:cs typeface="IBM Plex Sans ExtLt"/>
                <a:sym typeface="IBM Plex Sans ExtLt"/>
              </a:defRPr>
            </a:lvl1pPr>
          </a:lstStyle>
          <a:p>
            <a:r>
              <a:t>+00%</a:t>
            </a:r>
          </a:p>
        </p:txBody>
      </p:sp>
      <p:sp>
        <p:nvSpPr>
          <p:cNvPr id="166" name="Text Placeholder 5"/>
          <p:cNvSpPr>
            <a:spLocks noGrp="1"/>
          </p:cNvSpPr>
          <p:nvPr>
            <p:ph type="body" sz="quarter" idx="22"/>
          </p:nvPr>
        </p:nvSpPr>
        <p:spPr>
          <a:xfrm>
            <a:off x="12765162" y="463337"/>
            <a:ext cx="7620992" cy="6288090"/>
          </a:xfrm>
          <a:prstGeom prst="rect">
            <a:avLst/>
          </a:prstGeom>
        </p:spPr>
        <p:txBody>
          <a:bodyPr>
            <a:normAutofit/>
          </a:bodyPr>
          <a:lstStyle/>
          <a:p>
            <a:pPr>
              <a:lnSpc>
                <a:spcPct val="100000"/>
              </a:lnSpc>
              <a:defRPr sz="4400"/>
            </a:pPr>
            <a:endParaRPr/>
          </a:p>
        </p:txBody>
      </p:sp>
      <p:sp>
        <p:nvSpPr>
          <p:cNvPr id="167" name="Text Placeholder 7"/>
          <p:cNvSpPr>
            <a:spLocks noGrp="1"/>
          </p:cNvSpPr>
          <p:nvPr>
            <p:ph type="body" sz="quarter" idx="23"/>
          </p:nvPr>
        </p:nvSpPr>
        <p:spPr>
          <a:xfrm>
            <a:off x="576148" y="463337"/>
            <a:ext cx="7624169" cy="6288090"/>
          </a:xfrm>
          <a:prstGeom prst="rect">
            <a:avLst/>
          </a:prstGeom>
        </p:spPr>
        <p:txBody>
          <a:bodyPr>
            <a:normAutofit/>
          </a:bodyPr>
          <a:lstStyle/>
          <a:p>
            <a:pPr>
              <a:lnSpc>
                <a:spcPct val="100000"/>
              </a:lnSpc>
              <a:defRPr sz="4400"/>
            </a:pPr>
            <a:endParaRPr/>
          </a:p>
        </p:txBody>
      </p:sp>
      <p:sp>
        <p:nvSpPr>
          <p:cNvPr id="168" name="Straight Connector 8"/>
          <p:cNvSpPr/>
          <p:nvPr/>
        </p:nvSpPr>
        <p:spPr>
          <a:xfrm flipH="1">
            <a:off x="12195176"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16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4014811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Data, 3 callouts, vertical">
    <p:spTree>
      <p:nvGrpSpPr>
        <p:cNvPr id="1" name=""/>
        <p:cNvGrpSpPr/>
        <p:nvPr/>
      </p:nvGrpSpPr>
      <p:grpSpPr>
        <a:xfrm>
          <a:off x="0" y="0"/>
          <a:ext cx="0" cy="0"/>
          <a:chOff x="0" y="0"/>
          <a:chExt cx="0" cy="0"/>
        </a:xfrm>
      </p:grpSpPr>
      <p:sp>
        <p:nvSpPr>
          <p:cNvPr id="176" name="Body Level One…"/>
          <p:cNvSpPr txBox="1">
            <a:spLocks noGrp="1"/>
          </p:cNvSpPr>
          <p:nvPr>
            <p:ph type="body" sz="quarter" idx="1" hasCustomPrompt="1"/>
          </p:nvPr>
        </p:nvSpPr>
        <p:spPr>
          <a:xfrm>
            <a:off x="12668313" y="388903"/>
            <a:ext cx="4950470" cy="1906590"/>
          </a:xfrm>
          <a:prstGeom prst="rect">
            <a:avLst/>
          </a:prstGeom>
        </p:spPr>
        <p:txBody>
          <a:bodyPr>
            <a:normAutofit/>
          </a:bodyPr>
          <a:lstStyle>
            <a:lvl1pPr>
              <a:lnSpc>
                <a:spcPct val="90000"/>
              </a:lnSpc>
              <a:defRPr sz="12900">
                <a:solidFill>
                  <a:schemeClr val="accent1"/>
                </a:solidFill>
              </a:defRPr>
            </a:lvl1pPr>
            <a:lvl2pPr marL="1179576" indent="-1179576">
              <a:lnSpc>
                <a:spcPct val="90000"/>
              </a:lnSpc>
              <a:defRPr sz="12900">
                <a:solidFill>
                  <a:schemeClr val="accent1"/>
                </a:solidFill>
              </a:defRPr>
            </a:lvl2pPr>
            <a:lvl3pPr marL="1508760" indent="-1179576">
              <a:lnSpc>
                <a:spcPct val="90000"/>
              </a:lnSpc>
              <a:defRPr sz="12900">
                <a:solidFill>
                  <a:schemeClr val="accent1"/>
                </a:solidFill>
              </a:defRPr>
            </a:lvl3pPr>
            <a:lvl4pPr marL="1837944" indent="-1179575">
              <a:lnSpc>
                <a:spcPct val="90000"/>
              </a:lnSpc>
              <a:defRPr sz="12900">
                <a:solidFill>
                  <a:schemeClr val="accent1"/>
                </a:solidFill>
              </a:defRPr>
            </a:lvl4pPr>
            <a:lvl5pPr marL="2324100" indent="-1638300">
              <a:lnSpc>
                <a:spcPct val="90000"/>
              </a:lnSpc>
              <a:defRPr sz="12900">
                <a:solidFill>
                  <a:schemeClr val="accent1"/>
                </a:solidFill>
              </a:defRPr>
            </a:lvl5pPr>
          </a:lstStyle>
          <a:p>
            <a:r>
              <a:t>00%</a:t>
            </a:r>
          </a:p>
          <a:p>
            <a:pPr lvl="1"/>
            <a:endParaRPr/>
          </a:p>
          <a:p>
            <a:pPr lvl="2"/>
            <a:endParaRPr/>
          </a:p>
          <a:p>
            <a:pPr lvl="3"/>
            <a:endParaRPr/>
          </a:p>
          <a:p>
            <a:pPr lvl="4"/>
            <a:endParaRPr/>
          </a:p>
        </p:txBody>
      </p:sp>
      <p:sp>
        <p:nvSpPr>
          <p:cNvPr id="177" name="Text Placeholder 19"/>
          <p:cNvSpPr>
            <a:spLocks noGrp="1"/>
          </p:cNvSpPr>
          <p:nvPr>
            <p:ph type="body" sz="quarter" idx="21" hasCustomPrompt="1"/>
          </p:nvPr>
        </p:nvSpPr>
        <p:spPr>
          <a:xfrm>
            <a:off x="18760342" y="392076"/>
            <a:ext cx="4950469" cy="1903416"/>
          </a:xfrm>
          <a:prstGeom prst="rect">
            <a:avLst/>
          </a:prstGeom>
        </p:spPr>
        <p:txBody>
          <a:bodyPr>
            <a:normAutofit/>
          </a:bodyPr>
          <a:lstStyle>
            <a:lvl1pPr defTabSz="2170176">
              <a:lnSpc>
                <a:spcPct val="90000"/>
              </a:lnSpc>
              <a:defRPr sz="11481">
                <a:solidFill>
                  <a:schemeClr val="accent1"/>
                </a:solidFill>
              </a:defRPr>
            </a:lvl1pPr>
          </a:lstStyle>
          <a:p>
            <a:r>
              <a:t>00%</a:t>
            </a:r>
          </a:p>
        </p:txBody>
      </p:sp>
      <p:sp>
        <p:nvSpPr>
          <p:cNvPr id="178" name="Text Placeholder 15"/>
          <p:cNvSpPr>
            <a:spLocks noGrp="1"/>
          </p:cNvSpPr>
          <p:nvPr>
            <p:ph type="body" sz="quarter" idx="22" hasCustomPrompt="1"/>
          </p:nvPr>
        </p:nvSpPr>
        <p:spPr>
          <a:xfrm>
            <a:off x="6566755" y="392189"/>
            <a:ext cx="4952059" cy="1907914"/>
          </a:xfrm>
          <a:prstGeom prst="rect">
            <a:avLst/>
          </a:prstGeom>
        </p:spPr>
        <p:txBody>
          <a:bodyPr>
            <a:normAutofit/>
          </a:bodyPr>
          <a:lstStyle>
            <a:lvl1pPr defTabSz="2170176">
              <a:lnSpc>
                <a:spcPct val="90000"/>
              </a:lnSpc>
              <a:defRPr sz="11481">
                <a:solidFill>
                  <a:schemeClr val="accent1"/>
                </a:solidFill>
              </a:defRPr>
            </a:lvl1pPr>
          </a:lstStyle>
          <a:p>
            <a:r>
              <a:t>00%</a:t>
            </a:r>
          </a:p>
        </p:txBody>
      </p:sp>
      <p:sp>
        <p:nvSpPr>
          <p:cNvPr id="179" name="Title Text"/>
          <p:cNvSpPr txBox="1">
            <a:spLocks noGrp="1"/>
          </p:cNvSpPr>
          <p:nvPr>
            <p:ph type="title"/>
          </p:nvPr>
        </p:nvSpPr>
        <p:spPr>
          <a:xfrm>
            <a:off x="576147" y="463337"/>
            <a:ext cx="4950470" cy="2859090"/>
          </a:xfrm>
          <a:prstGeom prst="rect">
            <a:avLst/>
          </a:prstGeom>
        </p:spPr>
        <p:txBody>
          <a:bodyPr>
            <a:normAutofit/>
          </a:bodyPr>
          <a:lstStyle>
            <a:lvl1pPr>
              <a:lnSpc>
                <a:spcPct val="110000"/>
              </a:lnSpc>
              <a:defRPr sz="3600"/>
            </a:lvl1pPr>
          </a:lstStyle>
          <a:p>
            <a:r>
              <a:t>Title Text</a:t>
            </a:r>
          </a:p>
        </p:txBody>
      </p:sp>
      <p:sp>
        <p:nvSpPr>
          <p:cNvPr id="180" name="Text Placeholder 4"/>
          <p:cNvSpPr>
            <a:spLocks noGrp="1"/>
          </p:cNvSpPr>
          <p:nvPr>
            <p:ph type="body" sz="quarter" idx="23"/>
          </p:nvPr>
        </p:nvSpPr>
        <p:spPr>
          <a:xfrm>
            <a:off x="6668369" y="12042776"/>
            <a:ext cx="4952058" cy="1143001"/>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81" name="Text Placeholder 6"/>
          <p:cNvSpPr>
            <a:spLocks noGrp="1"/>
          </p:cNvSpPr>
          <p:nvPr>
            <p:ph type="body" sz="quarter" idx="24"/>
          </p:nvPr>
        </p:nvSpPr>
        <p:spPr>
          <a:xfrm>
            <a:off x="6668369" y="2295490"/>
            <a:ext cx="4952058" cy="9673040"/>
          </a:xfrm>
          <a:prstGeom prst="rect">
            <a:avLst/>
          </a:prstGeom>
        </p:spPr>
        <p:txBody>
          <a:bodyPr>
            <a:normAutofit/>
          </a:bodyPr>
          <a:lstStyle/>
          <a:p>
            <a:endParaRPr/>
          </a:p>
        </p:txBody>
      </p:sp>
      <p:sp>
        <p:nvSpPr>
          <p:cNvPr id="182" name="Text Placeholder 8"/>
          <p:cNvSpPr>
            <a:spLocks noGrp="1"/>
          </p:cNvSpPr>
          <p:nvPr>
            <p:ph type="body" sz="quarter" idx="25"/>
          </p:nvPr>
        </p:nvSpPr>
        <p:spPr>
          <a:xfrm>
            <a:off x="12765161" y="2297076"/>
            <a:ext cx="4953648" cy="9666848"/>
          </a:xfrm>
          <a:prstGeom prst="rect">
            <a:avLst/>
          </a:prstGeom>
        </p:spPr>
        <p:txBody>
          <a:bodyPr>
            <a:normAutofit/>
          </a:bodyPr>
          <a:lstStyle/>
          <a:p>
            <a:endParaRPr/>
          </a:p>
        </p:txBody>
      </p:sp>
      <p:sp>
        <p:nvSpPr>
          <p:cNvPr id="183" name="Text Placeholder 10"/>
          <p:cNvSpPr>
            <a:spLocks noGrp="1"/>
          </p:cNvSpPr>
          <p:nvPr>
            <p:ph type="body" sz="quarter" idx="26"/>
          </p:nvPr>
        </p:nvSpPr>
        <p:spPr>
          <a:xfrm>
            <a:off x="18861954" y="2295490"/>
            <a:ext cx="4953647" cy="9666848"/>
          </a:xfrm>
          <a:prstGeom prst="rect">
            <a:avLst/>
          </a:prstGeom>
        </p:spPr>
        <p:txBody>
          <a:bodyPr>
            <a:normAutofit/>
          </a:bodyPr>
          <a:lstStyle/>
          <a:p>
            <a:endParaRPr/>
          </a:p>
        </p:txBody>
      </p:sp>
      <p:sp>
        <p:nvSpPr>
          <p:cNvPr id="18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629774926"/>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Data, 2 callouts, horizontal">
    <p:spTree>
      <p:nvGrpSpPr>
        <p:cNvPr id="1" name=""/>
        <p:cNvGrpSpPr/>
        <p:nvPr/>
      </p:nvGrpSpPr>
      <p:grpSpPr>
        <a:xfrm>
          <a:off x="0" y="0"/>
          <a:ext cx="0" cy="0"/>
          <a:chOff x="0" y="0"/>
          <a:chExt cx="0" cy="0"/>
        </a:xfrm>
      </p:grpSpPr>
      <p:sp>
        <p:nvSpPr>
          <p:cNvPr id="191" name="Straight Connector 9"/>
          <p:cNvSpPr/>
          <p:nvPr/>
        </p:nvSpPr>
        <p:spPr>
          <a:xfrm>
            <a:off x="568399"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92" name="+000%"/>
          <p:cNvSpPr txBox="1">
            <a:spLocks noGrp="1"/>
          </p:cNvSpPr>
          <p:nvPr>
            <p:ph type="title" hasCustomPrompt="1"/>
          </p:nvPr>
        </p:nvSpPr>
        <p:spPr>
          <a:xfrm>
            <a:off x="536646" y="327354"/>
            <a:ext cx="4950469" cy="5335588"/>
          </a:xfrm>
          <a:prstGeom prst="rect">
            <a:avLst/>
          </a:prstGeom>
        </p:spPr>
        <p:txBody>
          <a:bodyPr>
            <a:normAutofit/>
          </a:bodyPr>
          <a:lstStyle>
            <a:lvl1pPr>
              <a:lnSpc>
                <a:spcPct val="100000"/>
              </a:lnSpc>
              <a:defRPr sz="8500">
                <a:solidFill>
                  <a:schemeClr val="accent1"/>
                </a:solidFill>
              </a:defRPr>
            </a:lvl1pPr>
          </a:lstStyle>
          <a:p>
            <a:r>
              <a:t>+000%</a:t>
            </a:r>
          </a:p>
        </p:txBody>
      </p:sp>
      <p:sp>
        <p:nvSpPr>
          <p:cNvPr id="193" name="Body Level One…"/>
          <p:cNvSpPr txBox="1">
            <a:spLocks noGrp="1"/>
          </p:cNvSpPr>
          <p:nvPr>
            <p:ph type="body" sz="quarter" idx="1"/>
          </p:nvPr>
        </p:nvSpPr>
        <p:spPr>
          <a:xfrm>
            <a:off x="6605731" y="327354"/>
            <a:ext cx="11050440" cy="5335588"/>
          </a:xfrm>
          <a:prstGeom prst="rect">
            <a:avLst/>
          </a:prstGeom>
        </p:spPr>
        <p:txBody>
          <a:bodyPr>
            <a:normAutofit/>
          </a:bodyPr>
          <a:lstStyle>
            <a:lvl1pPr>
              <a:lnSpc>
                <a:spcPct val="100000"/>
              </a:lnSpc>
              <a:defRPr sz="8500"/>
            </a:lvl1pPr>
            <a:lvl2pPr marL="786225" indent="-786225">
              <a:lnSpc>
                <a:spcPct val="100000"/>
              </a:lnSpc>
              <a:defRPr sz="8500"/>
            </a:lvl2pPr>
            <a:lvl3pPr marL="1499316" indent="-786225">
              <a:lnSpc>
                <a:spcPct val="100000"/>
              </a:lnSpc>
              <a:defRPr sz="8500"/>
            </a:lvl3pPr>
            <a:lvl4pPr marL="2285542" indent="-786226">
              <a:lnSpc>
                <a:spcPct val="100000"/>
              </a:lnSpc>
              <a:defRPr sz="8500"/>
            </a:lvl4pPr>
            <a:lvl5pPr>
              <a:lnSpc>
                <a:spcPct val="100000"/>
              </a:lnSpc>
              <a:defRPr sz="8500"/>
            </a:lvl5pPr>
          </a:lstStyle>
          <a:p>
            <a:r>
              <a:t>Body Level One</a:t>
            </a:r>
          </a:p>
          <a:p>
            <a:pPr lvl="1"/>
            <a:r>
              <a:t>Body Level Two</a:t>
            </a:r>
          </a:p>
          <a:p>
            <a:pPr lvl="2"/>
            <a:r>
              <a:t>Body Level Three</a:t>
            </a:r>
          </a:p>
          <a:p>
            <a:pPr lvl="3"/>
            <a:r>
              <a:t>Body Level Four</a:t>
            </a:r>
          </a:p>
          <a:p>
            <a:pPr lvl="4"/>
            <a:r>
              <a:t>Body Level Five</a:t>
            </a:r>
          </a:p>
        </p:txBody>
      </p:sp>
      <p:sp>
        <p:nvSpPr>
          <p:cNvPr id="194" name="Text Placeholder 8"/>
          <p:cNvSpPr>
            <a:spLocks noGrp="1"/>
          </p:cNvSpPr>
          <p:nvPr>
            <p:ph type="body" sz="quarter" idx="21" hasCustomPrompt="1"/>
          </p:nvPr>
        </p:nvSpPr>
        <p:spPr>
          <a:xfrm>
            <a:off x="536646" y="6602260"/>
            <a:ext cx="4950469" cy="5334001"/>
          </a:xfrm>
          <a:prstGeom prst="rect">
            <a:avLst/>
          </a:prstGeom>
        </p:spPr>
        <p:txBody>
          <a:bodyPr>
            <a:normAutofit/>
          </a:bodyPr>
          <a:lstStyle>
            <a:lvl1pPr>
              <a:lnSpc>
                <a:spcPct val="100000"/>
              </a:lnSpc>
              <a:defRPr sz="8500">
                <a:solidFill>
                  <a:schemeClr val="accent1"/>
                </a:solidFill>
              </a:defRPr>
            </a:lvl1pPr>
          </a:lstStyle>
          <a:p>
            <a:r>
              <a:t>+000M</a:t>
            </a:r>
          </a:p>
        </p:txBody>
      </p:sp>
      <p:sp>
        <p:nvSpPr>
          <p:cNvPr id="195" name="Text Placeholder 10"/>
          <p:cNvSpPr>
            <a:spLocks noGrp="1"/>
          </p:cNvSpPr>
          <p:nvPr>
            <p:ph type="body" sz="quarter" idx="22"/>
          </p:nvPr>
        </p:nvSpPr>
        <p:spPr>
          <a:xfrm>
            <a:off x="6605731" y="6602260"/>
            <a:ext cx="11050440" cy="5334001"/>
          </a:xfrm>
          <a:prstGeom prst="rect">
            <a:avLst/>
          </a:prstGeom>
        </p:spPr>
        <p:txBody>
          <a:bodyPr>
            <a:normAutofit/>
          </a:bodyPr>
          <a:lstStyle/>
          <a:p>
            <a:pPr>
              <a:lnSpc>
                <a:spcPct val="100000"/>
              </a:lnSpc>
              <a:defRPr sz="8500"/>
            </a:pPr>
            <a:endParaRPr/>
          </a:p>
        </p:txBody>
      </p:sp>
      <p:sp>
        <p:nvSpPr>
          <p:cNvPr id="19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72815985"/>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Data, 3 callouts, horizontal">
    <p:spTree>
      <p:nvGrpSpPr>
        <p:cNvPr id="1" name=""/>
        <p:cNvGrpSpPr/>
        <p:nvPr/>
      </p:nvGrpSpPr>
      <p:grpSpPr>
        <a:xfrm>
          <a:off x="0" y="0"/>
          <a:ext cx="0" cy="0"/>
          <a:chOff x="0" y="0"/>
          <a:chExt cx="0" cy="0"/>
        </a:xfrm>
      </p:grpSpPr>
      <p:sp>
        <p:nvSpPr>
          <p:cNvPr id="203"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204"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205" name="Body Level One…"/>
          <p:cNvSpPr txBox="1">
            <a:spLocks noGrp="1"/>
          </p:cNvSpPr>
          <p:nvPr>
            <p:ph type="body" sz="quarter" idx="1" hasCustomPrompt="1"/>
          </p:nvPr>
        </p:nvSpPr>
        <p:spPr>
          <a:xfrm>
            <a:off x="6566755" y="386429"/>
            <a:ext cx="4952059" cy="2859089"/>
          </a:xfrm>
          <a:prstGeom prst="rect">
            <a:avLst/>
          </a:prstGeom>
        </p:spPr>
        <p:txBody>
          <a:bodyPr>
            <a:normAutofit/>
          </a:bodyPr>
          <a:lstStyle>
            <a:lvl1pPr>
              <a:lnSpc>
                <a:spcPct val="90000"/>
              </a:lnSpc>
              <a:defRPr sz="12900">
                <a:solidFill>
                  <a:schemeClr val="accent1"/>
                </a:solidFill>
              </a:defRPr>
            </a:lvl1pPr>
            <a:lvl2pPr marL="0" indent="0">
              <a:lnSpc>
                <a:spcPct val="90000"/>
              </a:lnSpc>
              <a:buSzTx/>
              <a:buNone/>
              <a:defRPr sz="12900">
                <a:solidFill>
                  <a:schemeClr val="accent1"/>
                </a:solidFill>
              </a:defRPr>
            </a:lvl2pPr>
            <a:lvl3pPr marL="1508760" indent="-1179576">
              <a:lnSpc>
                <a:spcPct val="90000"/>
              </a:lnSpc>
              <a:defRPr sz="12900">
                <a:solidFill>
                  <a:schemeClr val="accent1"/>
                </a:solidFill>
              </a:defRPr>
            </a:lvl3pPr>
            <a:lvl4pPr marL="1837944" indent="-1179575">
              <a:lnSpc>
                <a:spcPct val="90000"/>
              </a:lnSpc>
              <a:defRPr sz="12900">
                <a:solidFill>
                  <a:schemeClr val="accent1"/>
                </a:solidFill>
              </a:defRPr>
            </a:lvl4pPr>
            <a:lvl5pPr marL="2324100" indent="-1638300">
              <a:lnSpc>
                <a:spcPct val="90000"/>
              </a:lnSpc>
              <a:defRPr sz="12900">
                <a:solidFill>
                  <a:schemeClr val="accent1"/>
                </a:solidFill>
              </a:defRPr>
            </a:lvl5pPr>
          </a:lstStyle>
          <a:p>
            <a:r>
              <a:t>00%</a:t>
            </a:r>
          </a:p>
          <a:p>
            <a:pPr lvl="1"/>
            <a:endParaRPr/>
          </a:p>
          <a:p>
            <a:pPr lvl="2"/>
            <a:endParaRPr/>
          </a:p>
          <a:p>
            <a:pPr lvl="3"/>
            <a:endParaRPr/>
          </a:p>
          <a:p>
            <a:pPr lvl="4"/>
            <a:endParaRPr/>
          </a:p>
        </p:txBody>
      </p:sp>
      <p:sp>
        <p:nvSpPr>
          <p:cNvPr id="206" name="Title Text"/>
          <p:cNvSpPr txBox="1">
            <a:spLocks noGrp="1"/>
          </p:cNvSpPr>
          <p:nvPr>
            <p:ph type="title"/>
          </p:nvPr>
        </p:nvSpPr>
        <p:spPr>
          <a:xfrm>
            <a:off x="576147" y="463337"/>
            <a:ext cx="4950470" cy="2859090"/>
          </a:xfrm>
          <a:prstGeom prst="rect">
            <a:avLst/>
          </a:prstGeom>
        </p:spPr>
        <p:txBody>
          <a:bodyPr>
            <a:normAutofit/>
          </a:bodyPr>
          <a:lstStyle>
            <a:lvl1pPr>
              <a:lnSpc>
                <a:spcPct val="110000"/>
              </a:lnSpc>
              <a:defRPr sz="3600"/>
            </a:lvl1pPr>
          </a:lstStyle>
          <a:p>
            <a:r>
              <a:t>Title Text</a:t>
            </a:r>
          </a:p>
        </p:txBody>
      </p:sp>
      <p:sp>
        <p:nvSpPr>
          <p:cNvPr id="207" name="Text Placeholder 4"/>
          <p:cNvSpPr>
            <a:spLocks noGrp="1"/>
          </p:cNvSpPr>
          <p:nvPr>
            <p:ph type="body" sz="quarter" idx="21"/>
          </p:nvPr>
        </p:nvSpPr>
        <p:spPr>
          <a:xfrm>
            <a:off x="6668369" y="12042776"/>
            <a:ext cx="4952058" cy="1143001"/>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208" name="Text Placeholder 6"/>
          <p:cNvSpPr>
            <a:spLocks noGrp="1"/>
          </p:cNvSpPr>
          <p:nvPr>
            <p:ph type="body" sz="quarter" idx="22"/>
          </p:nvPr>
        </p:nvSpPr>
        <p:spPr>
          <a:xfrm>
            <a:off x="12765162" y="463337"/>
            <a:ext cx="7620992" cy="2859090"/>
          </a:xfrm>
          <a:prstGeom prst="rect">
            <a:avLst/>
          </a:prstGeom>
        </p:spPr>
        <p:txBody>
          <a:bodyPr>
            <a:normAutofit/>
          </a:bodyPr>
          <a:lstStyle/>
          <a:p>
            <a:endParaRPr/>
          </a:p>
        </p:txBody>
      </p:sp>
      <p:sp>
        <p:nvSpPr>
          <p:cNvPr id="209" name="Text Placeholder 8"/>
          <p:cNvSpPr>
            <a:spLocks noGrp="1"/>
          </p:cNvSpPr>
          <p:nvPr>
            <p:ph type="body" sz="quarter" idx="23"/>
          </p:nvPr>
        </p:nvSpPr>
        <p:spPr>
          <a:xfrm>
            <a:off x="12765162" y="4268767"/>
            <a:ext cx="7620992" cy="2857501"/>
          </a:xfrm>
          <a:prstGeom prst="rect">
            <a:avLst/>
          </a:prstGeom>
        </p:spPr>
        <p:txBody>
          <a:bodyPr>
            <a:normAutofit/>
          </a:bodyPr>
          <a:lstStyle/>
          <a:p>
            <a:endParaRPr/>
          </a:p>
        </p:txBody>
      </p:sp>
      <p:sp>
        <p:nvSpPr>
          <p:cNvPr id="210" name="Text Placeholder 10"/>
          <p:cNvSpPr>
            <a:spLocks noGrp="1"/>
          </p:cNvSpPr>
          <p:nvPr>
            <p:ph type="body" sz="quarter" idx="24"/>
          </p:nvPr>
        </p:nvSpPr>
        <p:spPr>
          <a:xfrm>
            <a:off x="12765162" y="8459766"/>
            <a:ext cx="7620992" cy="2857501"/>
          </a:xfrm>
          <a:prstGeom prst="rect">
            <a:avLst/>
          </a:prstGeom>
        </p:spPr>
        <p:txBody>
          <a:bodyPr>
            <a:normAutofit/>
          </a:bodyPr>
          <a:lstStyle/>
          <a:p>
            <a:endParaRPr/>
          </a:p>
        </p:txBody>
      </p:sp>
      <p:sp>
        <p:nvSpPr>
          <p:cNvPr id="211" name="Text Placeholder 17"/>
          <p:cNvSpPr>
            <a:spLocks noGrp="1"/>
          </p:cNvSpPr>
          <p:nvPr>
            <p:ph type="body" sz="quarter" idx="25" hasCustomPrompt="1"/>
          </p:nvPr>
        </p:nvSpPr>
        <p:spPr>
          <a:xfrm>
            <a:off x="6566755" y="4162901"/>
            <a:ext cx="4952059" cy="2857507"/>
          </a:xfrm>
          <a:prstGeom prst="rect">
            <a:avLst/>
          </a:prstGeom>
        </p:spPr>
        <p:txBody>
          <a:bodyPr>
            <a:normAutofit/>
          </a:bodyPr>
          <a:lstStyle>
            <a:lvl1pPr>
              <a:lnSpc>
                <a:spcPct val="90000"/>
              </a:lnSpc>
              <a:defRPr sz="12900">
                <a:solidFill>
                  <a:schemeClr val="accent1"/>
                </a:solidFill>
              </a:defRPr>
            </a:lvl1pPr>
          </a:lstStyle>
          <a:p>
            <a:r>
              <a:t>00%</a:t>
            </a:r>
          </a:p>
        </p:txBody>
      </p:sp>
      <p:sp>
        <p:nvSpPr>
          <p:cNvPr id="212" name="Text Placeholder 19"/>
          <p:cNvSpPr>
            <a:spLocks noGrp="1"/>
          </p:cNvSpPr>
          <p:nvPr>
            <p:ph type="body" sz="quarter" idx="26" hasCustomPrompt="1"/>
          </p:nvPr>
        </p:nvSpPr>
        <p:spPr>
          <a:xfrm>
            <a:off x="6566757" y="8378285"/>
            <a:ext cx="4952057" cy="2857507"/>
          </a:xfrm>
          <a:prstGeom prst="rect">
            <a:avLst/>
          </a:prstGeom>
        </p:spPr>
        <p:txBody>
          <a:bodyPr>
            <a:normAutofit/>
          </a:bodyPr>
          <a:lstStyle>
            <a:lvl1pPr>
              <a:lnSpc>
                <a:spcPct val="90000"/>
              </a:lnSpc>
              <a:defRPr sz="12900">
                <a:solidFill>
                  <a:schemeClr val="accent1"/>
                </a:solidFill>
              </a:defRPr>
            </a:lvl1pPr>
          </a:lstStyle>
          <a:p>
            <a:r>
              <a:t>00%</a:t>
            </a:r>
          </a:p>
        </p:txBody>
      </p:sp>
      <p:sp>
        <p:nvSpPr>
          <p:cNvPr id="21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54530125"/>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Text, 4 columns ">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21" name="Body Level One…"/>
          <p:cNvSpPr txBox="1">
            <a:spLocks noGrp="1"/>
          </p:cNvSpPr>
          <p:nvPr>
            <p:ph type="body" sz="quarter" idx="1"/>
          </p:nvPr>
        </p:nvSpPr>
        <p:spPr>
          <a:xfrm>
            <a:off x="576148" y="3366370"/>
            <a:ext cx="4956821"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22" name="Text Placeholder 6"/>
          <p:cNvSpPr>
            <a:spLocks noGrp="1"/>
          </p:cNvSpPr>
          <p:nvPr>
            <p:ph type="body" sz="quarter" idx="21"/>
          </p:nvPr>
        </p:nvSpPr>
        <p:spPr>
          <a:xfrm>
            <a:off x="6668369" y="3366370"/>
            <a:ext cx="4952058" cy="8572501"/>
          </a:xfrm>
          <a:prstGeom prst="rect">
            <a:avLst/>
          </a:prstGeom>
        </p:spPr>
        <p:txBody>
          <a:bodyPr>
            <a:normAutofit/>
          </a:bodyPr>
          <a:lstStyle/>
          <a:p>
            <a:pPr>
              <a:defRPr sz="2000"/>
            </a:pPr>
            <a:endParaRPr/>
          </a:p>
        </p:txBody>
      </p:sp>
      <p:sp>
        <p:nvSpPr>
          <p:cNvPr id="223"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224" name="Text Placeholder 10"/>
          <p:cNvSpPr>
            <a:spLocks noGrp="1"/>
          </p:cNvSpPr>
          <p:nvPr>
            <p:ph type="body" sz="quarter" idx="23"/>
          </p:nvPr>
        </p:nvSpPr>
        <p:spPr>
          <a:xfrm>
            <a:off x="18861954" y="3366370"/>
            <a:ext cx="4959997" cy="8572501"/>
          </a:xfrm>
          <a:prstGeom prst="rect">
            <a:avLst/>
          </a:prstGeom>
        </p:spPr>
        <p:txBody>
          <a:bodyPr>
            <a:normAutofit/>
          </a:bodyPr>
          <a:lstStyle/>
          <a:p>
            <a:pPr>
              <a:defRPr sz="2000"/>
            </a:pPr>
            <a:endParaRPr/>
          </a:p>
        </p:txBody>
      </p:sp>
      <p:sp>
        <p:nvSpPr>
          <p:cNvPr id="225"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0368590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Text, 4 columns, short dividers">
    <p:spTree>
      <p:nvGrpSpPr>
        <p:cNvPr id="1" name=""/>
        <p:cNvGrpSpPr/>
        <p:nvPr/>
      </p:nvGrpSpPr>
      <p:grpSpPr>
        <a:xfrm>
          <a:off x="0" y="0"/>
          <a:ext cx="0" cy="0"/>
          <a:chOff x="0" y="0"/>
          <a:chExt cx="0" cy="0"/>
        </a:xfrm>
      </p:grpSpPr>
      <p:sp>
        <p:nvSpPr>
          <p:cNvPr id="232"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33"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34" name="Text Placeholder 8"/>
          <p:cNvSpPr>
            <a:spLocks noGrp="1"/>
          </p:cNvSpPr>
          <p:nvPr>
            <p:ph type="body" sz="quarter" idx="21"/>
          </p:nvPr>
        </p:nvSpPr>
        <p:spPr>
          <a:xfrm>
            <a:off x="12765161" y="3366370"/>
            <a:ext cx="4953648" cy="8572501"/>
          </a:xfrm>
          <a:prstGeom prst="rect">
            <a:avLst/>
          </a:prstGeom>
        </p:spPr>
        <p:txBody>
          <a:bodyPr>
            <a:normAutofit/>
          </a:bodyPr>
          <a:lstStyle/>
          <a:p>
            <a:pPr>
              <a:defRPr sz="2000"/>
            </a:pPr>
            <a:endParaRPr/>
          </a:p>
        </p:txBody>
      </p:sp>
      <p:sp>
        <p:nvSpPr>
          <p:cNvPr id="235" name="Text Placeholder 10"/>
          <p:cNvSpPr>
            <a:spLocks noGrp="1"/>
          </p:cNvSpPr>
          <p:nvPr>
            <p:ph type="body" sz="quarter" idx="22"/>
          </p:nvPr>
        </p:nvSpPr>
        <p:spPr>
          <a:xfrm>
            <a:off x="18861954" y="3366370"/>
            <a:ext cx="4959997" cy="8572501"/>
          </a:xfrm>
          <a:prstGeom prst="rect">
            <a:avLst/>
          </a:prstGeom>
        </p:spPr>
        <p:txBody>
          <a:bodyPr>
            <a:normAutofit/>
          </a:bodyPr>
          <a:lstStyle/>
          <a:p>
            <a:pPr>
              <a:defRPr sz="2000"/>
            </a:pPr>
            <a:endParaRPr/>
          </a:p>
        </p:txBody>
      </p:sp>
      <p:sp>
        <p:nvSpPr>
          <p:cNvPr id="236" name="Text Placeholder 5"/>
          <p:cNvSpPr>
            <a:spLocks noGrp="1"/>
          </p:cNvSpPr>
          <p:nvPr>
            <p:ph type="body" sz="quarter" idx="23"/>
          </p:nvPr>
        </p:nvSpPr>
        <p:spPr>
          <a:xfrm>
            <a:off x="6668368" y="526143"/>
            <a:ext cx="4956821" cy="1525589"/>
          </a:xfrm>
          <a:prstGeom prst="rect">
            <a:avLst/>
          </a:prstGeom>
        </p:spPr>
        <p:txBody>
          <a:bodyPr>
            <a:normAutofit/>
          </a:bodyPr>
          <a:lstStyle/>
          <a:p>
            <a:pPr>
              <a:defRPr sz="2000"/>
            </a:pPr>
            <a:endParaRPr/>
          </a:p>
        </p:txBody>
      </p:sp>
      <p:sp>
        <p:nvSpPr>
          <p:cNvPr id="237" name="Text Placeholder 6"/>
          <p:cNvSpPr>
            <a:spLocks noGrp="1"/>
          </p:cNvSpPr>
          <p:nvPr>
            <p:ph type="body" sz="quarter" idx="24"/>
          </p:nvPr>
        </p:nvSpPr>
        <p:spPr>
          <a:xfrm>
            <a:off x="579513" y="3366370"/>
            <a:ext cx="4952058" cy="8572501"/>
          </a:xfrm>
          <a:prstGeom prst="rect">
            <a:avLst/>
          </a:prstGeom>
        </p:spPr>
        <p:txBody>
          <a:bodyPr>
            <a:normAutofit/>
          </a:bodyPr>
          <a:lstStyle/>
          <a:p>
            <a:pPr>
              <a:defRPr sz="2000"/>
            </a:pPr>
            <a:endParaRPr/>
          </a:p>
        </p:txBody>
      </p:sp>
      <p:sp>
        <p:nvSpPr>
          <p:cNvPr id="238"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239"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240" name="Straight Connector 21"/>
          <p:cNvSpPr/>
          <p:nvPr/>
        </p:nvSpPr>
        <p:spPr>
          <a:xfrm flipH="1">
            <a:off x="18290383"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24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50994579"/>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Text, 4 columns, dividers, headlines">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49"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50" name="Text Placeholder 8"/>
          <p:cNvSpPr>
            <a:spLocks noGrp="1"/>
          </p:cNvSpPr>
          <p:nvPr>
            <p:ph type="body" sz="quarter" idx="21"/>
          </p:nvPr>
        </p:nvSpPr>
        <p:spPr>
          <a:xfrm>
            <a:off x="12765161" y="3366370"/>
            <a:ext cx="4953648" cy="8572501"/>
          </a:xfrm>
          <a:prstGeom prst="rect">
            <a:avLst/>
          </a:prstGeom>
        </p:spPr>
        <p:txBody>
          <a:bodyPr>
            <a:normAutofit/>
          </a:bodyPr>
          <a:lstStyle/>
          <a:p>
            <a:pPr>
              <a:defRPr sz="2000"/>
            </a:pPr>
            <a:endParaRPr/>
          </a:p>
        </p:txBody>
      </p:sp>
      <p:sp>
        <p:nvSpPr>
          <p:cNvPr id="251" name="Text Placeholder 10"/>
          <p:cNvSpPr>
            <a:spLocks noGrp="1"/>
          </p:cNvSpPr>
          <p:nvPr>
            <p:ph type="body" sz="quarter" idx="22"/>
          </p:nvPr>
        </p:nvSpPr>
        <p:spPr>
          <a:xfrm>
            <a:off x="18861954" y="3366370"/>
            <a:ext cx="4959997" cy="8572501"/>
          </a:xfrm>
          <a:prstGeom prst="rect">
            <a:avLst/>
          </a:prstGeom>
        </p:spPr>
        <p:txBody>
          <a:bodyPr>
            <a:normAutofit/>
          </a:bodyPr>
          <a:lstStyle/>
          <a:p>
            <a:pPr>
              <a:defRPr sz="2000"/>
            </a:pPr>
            <a:endParaRPr/>
          </a:p>
        </p:txBody>
      </p:sp>
      <p:sp>
        <p:nvSpPr>
          <p:cNvPr id="252" name="Text Placeholder 5"/>
          <p:cNvSpPr>
            <a:spLocks noGrp="1"/>
          </p:cNvSpPr>
          <p:nvPr>
            <p:ph type="body" sz="quarter" idx="23"/>
          </p:nvPr>
        </p:nvSpPr>
        <p:spPr>
          <a:xfrm>
            <a:off x="6668368" y="501090"/>
            <a:ext cx="4956821" cy="1525588"/>
          </a:xfrm>
          <a:prstGeom prst="rect">
            <a:avLst/>
          </a:prstGeom>
        </p:spPr>
        <p:txBody>
          <a:bodyPr>
            <a:normAutofit/>
          </a:bodyPr>
          <a:lstStyle/>
          <a:p>
            <a:pPr>
              <a:defRPr sz="2800"/>
            </a:pPr>
            <a:endParaRPr/>
          </a:p>
        </p:txBody>
      </p:sp>
      <p:sp>
        <p:nvSpPr>
          <p:cNvPr id="253" name="Text Placeholder 9"/>
          <p:cNvSpPr>
            <a:spLocks noGrp="1"/>
          </p:cNvSpPr>
          <p:nvPr>
            <p:ph type="body" sz="quarter" idx="24"/>
          </p:nvPr>
        </p:nvSpPr>
        <p:spPr>
          <a:xfrm>
            <a:off x="12765161" y="501090"/>
            <a:ext cx="4953648" cy="1525588"/>
          </a:xfrm>
          <a:prstGeom prst="rect">
            <a:avLst/>
          </a:prstGeom>
        </p:spPr>
        <p:txBody>
          <a:bodyPr>
            <a:normAutofit/>
          </a:bodyPr>
          <a:lstStyle/>
          <a:p>
            <a:pPr>
              <a:defRPr sz="2800"/>
            </a:pPr>
            <a:endParaRPr/>
          </a:p>
        </p:txBody>
      </p:sp>
      <p:sp>
        <p:nvSpPr>
          <p:cNvPr id="254" name="Text Placeholder 12"/>
          <p:cNvSpPr>
            <a:spLocks noGrp="1"/>
          </p:cNvSpPr>
          <p:nvPr>
            <p:ph type="body" sz="quarter" idx="25"/>
          </p:nvPr>
        </p:nvSpPr>
        <p:spPr>
          <a:xfrm>
            <a:off x="18861954" y="501090"/>
            <a:ext cx="4959997" cy="1525588"/>
          </a:xfrm>
          <a:prstGeom prst="rect">
            <a:avLst/>
          </a:prstGeom>
        </p:spPr>
        <p:txBody>
          <a:bodyPr>
            <a:normAutofit/>
          </a:bodyPr>
          <a:lstStyle/>
          <a:p>
            <a:pPr>
              <a:defRPr sz="2800"/>
            </a:pPr>
            <a:endParaRPr/>
          </a:p>
        </p:txBody>
      </p:sp>
      <p:sp>
        <p:nvSpPr>
          <p:cNvPr id="255" name="Straight Connector 13"/>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6" name="Straight Connector 1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7"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8"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89037370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Text, 4 columns, dividers, pictograms">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576147" y="513615"/>
            <a:ext cx="4950470" cy="2097090"/>
          </a:xfrm>
          <a:prstGeom prst="rect">
            <a:avLst/>
          </a:prstGeom>
        </p:spPr>
        <p:txBody>
          <a:bodyPr>
            <a:normAutofit/>
          </a:bodyPr>
          <a:lstStyle>
            <a:lvl1pPr>
              <a:lnSpc>
                <a:spcPct val="110000"/>
              </a:lnSpc>
              <a:defRPr sz="2400"/>
            </a:lvl1pPr>
          </a:lstStyle>
          <a:p>
            <a:r>
              <a:t>Title Text</a:t>
            </a:r>
          </a:p>
        </p:txBody>
      </p:sp>
      <p:sp>
        <p:nvSpPr>
          <p:cNvPr id="266" name="Body Level One…"/>
          <p:cNvSpPr txBox="1">
            <a:spLocks noGrp="1"/>
          </p:cNvSpPr>
          <p:nvPr>
            <p:ph type="body" sz="quarter" idx="1"/>
          </p:nvPr>
        </p:nvSpPr>
        <p:spPr>
          <a:xfrm>
            <a:off x="576148" y="3328793"/>
            <a:ext cx="4956821" cy="4000501"/>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267" name="Text Placeholder 9"/>
          <p:cNvSpPr>
            <a:spLocks noGrp="1"/>
          </p:cNvSpPr>
          <p:nvPr>
            <p:ph type="body" sz="quarter" idx="21"/>
          </p:nvPr>
        </p:nvSpPr>
        <p:spPr>
          <a:xfrm>
            <a:off x="6668369" y="3353845"/>
            <a:ext cx="4952058" cy="8572501"/>
          </a:xfrm>
          <a:prstGeom prst="rect">
            <a:avLst/>
          </a:prstGeom>
        </p:spPr>
        <p:txBody>
          <a:bodyPr>
            <a:normAutofit/>
          </a:bodyPr>
          <a:lstStyle/>
          <a:p>
            <a:pPr>
              <a:defRPr sz="2400"/>
            </a:pPr>
            <a:endParaRPr/>
          </a:p>
        </p:txBody>
      </p:sp>
      <p:sp>
        <p:nvSpPr>
          <p:cNvPr id="268" name="Text Placeholder 9"/>
          <p:cNvSpPr>
            <a:spLocks noGrp="1"/>
          </p:cNvSpPr>
          <p:nvPr>
            <p:ph type="body" sz="quarter" idx="22"/>
          </p:nvPr>
        </p:nvSpPr>
        <p:spPr>
          <a:xfrm>
            <a:off x="12769694" y="3353845"/>
            <a:ext cx="4942764" cy="8572501"/>
          </a:xfrm>
          <a:prstGeom prst="rect">
            <a:avLst/>
          </a:prstGeom>
        </p:spPr>
        <p:txBody>
          <a:bodyPr>
            <a:normAutofit/>
          </a:bodyPr>
          <a:lstStyle/>
          <a:p>
            <a:pPr>
              <a:defRPr sz="2400"/>
            </a:pPr>
            <a:endParaRPr/>
          </a:p>
        </p:txBody>
      </p:sp>
      <p:sp>
        <p:nvSpPr>
          <p:cNvPr id="269" name="Text Placeholder 9"/>
          <p:cNvSpPr>
            <a:spLocks noGrp="1"/>
          </p:cNvSpPr>
          <p:nvPr>
            <p:ph type="body" sz="quarter" idx="23"/>
          </p:nvPr>
        </p:nvSpPr>
        <p:spPr>
          <a:xfrm>
            <a:off x="18861957" y="3353845"/>
            <a:ext cx="4953645" cy="8572501"/>
          </a:xfrm>
          <a:prstGeom prst="rect">
            <a:avLst/>
          </a:prstGeom>
        </p:spPr>
        <p:txBody>
          <a:bodyPr>
            <a:normAutofit/>
          </a:bodyPr>
          <a:lstStyle/>
          <a:p>
            <a:pPr>
              <a:defRPr sz="2400"/>
            </a:pPr>
            <a:endParaRPr/>
          </a:p>
        </p:txBody>
      </p:sp>
      <p:sp>
        <p:nvSpPr>
          <p:cNvPr id="270" name="Picture Placeholder 13"/>
          <p:cNvSpPr>
            <a:spLocks noGrp="1"/>
          </p:cNvSpPr>
          <p:nvPr>
            <p:ph type="pic" sz="quarter" idx="24"/>
          </p:nvPr>
        </p:nvSpPr>
        <p:spPr>
          <a:xfrm>
            <a:off x="6668369" y="576073"/>
            <a:ext cx="1216311" cy="1216153"/>
          </a:xfrm>
          <a:prstGeom prst="rect">
            <a:avLst/>
          </a:prstGeom>
        </p:spPr>
        <p:txBody>
          <a:bodyPr lIns="91439" tIns="45719" rIns="91439" bIns="45719"/>
          <a:lstStyle/>
          <a:p>
            <a:endParaRPr/>
          </a:p>
        </p:txBody>
      </p:sp>
      <p:sp>
        <p:nvSpPr>
          <p:cNvPr id="271" name="Picture Placeholder 13"/>
          <p:cNvSpPr>
            <a:spLocks noGrp="1"/>
          </p:cNvSpPr>
          <p:nvPr>
            <p:ph type="pic" sz="quarter" idx="25"/>
          </p:nvPr>
        </p:nvSpPr>
        <p:spPr>
          <a:xfrm>
            <a:off x="12778019" y="576073"/>
            <a:ext cx="1216311" cy="1216153"/>
          </a:xfrm>
          <a:prstGeom prst="rect">
            <a:avLst/>
          </a:prstGeom>
        </p:spPr>
        <p:txBody>
          <a:bodyPr lIns="91439" tIns="45719" rIns="91439" bIns="45719"/>
          <a:lstStyle/>
          <a:p>
            <a:endParaRPr/>
          </a:p>
        </p:txBody>
      </p:sp>
      <p:sp>
        <p:nvSpPr>
          <p:cNvPr id="272" name="Picture Placeholder 13"/>
          <p:cNvSpPr>
            <a:spLocks noGrp="1"/>
          </p:cNvSpPr>
          <p:nvPr>
            <p:ph type="pic" sz="quarter" idx="26"/>
          </p:nvPr>
        </p:nvSpPr>
        <p:spPr>
          <a:xfrm>
            <a:off x="18861957" y="576073"/>
            <a:ext cx="1216311" cy="1216153"/>
          </a:xfrm>
          <a:prstGeom prst="rect">
            <a:avLst/>
          </a:prstGeom>
        </p:spPr>
        <p:txBody>
          <a:bodyPr lIns="91439" tIns="45719" rIns="91439" bIns="45719"/>
          <a:lstStyle/>
          <a:p>
            <a:endParaRPr/>
          </a:p>
        </p:txBody>
      </p:sp>
      <p:sp>
        <p:nvSpPr>
          <p:cNvPr id="273" name="Straight Connector 16"/>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4" name="Straight Connector 1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5"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0649240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callouts, big image with marg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01090"/>
            <a:ext cx="4949825" cy="1525588"/>
          </a:xfrm>
        </p:spPr>
        <p:txBody>
          <a:bodyPr/>
          <a:lstStyle>
            <a:lvl1pPr>
              <a:lnSpc>
                <a:spcPct val="110000"/>
              </a:lnSpc>
              <a:defRPr sz="2800">
                <a:solidFill>
                  <a:schemeClr val="tx2"/>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a:t>Place imagery here</a:t>
            </a:r>
          </a:p>
        </p:txBody>
      </p:sp>
      <p:sp>
        <p:nvSpPr>
          <p:cNvPr id="5" name="Text Placeholder 5">
            <a:extLst>
              <a:ext uri="{FF2B5EF4-FFF2-40B4-BE49-F238E27FC236}">
                <a16:creationId xmlns:a16="http://schemas.microsoft.com/office/drawing/2014/main" id="{2F1062D6-5670-E376-5181-FACE84388D3D}"/>
              </a:ext>
            </a:extLst>
          </p:cNvPr>
          <p:cNvSpPr>
            <a:spLocks noGrp="1"/>
          </p:cNvSpPr>
          <p:nvPr>
            <p:ph type="body" sz="quarter" idx="15"/>
          </p:nvPr>
        </p:nvSpPr>
        <p:spPr>
          <a:xfrm>
            <a:off x="576072" y="3341318"/>
            <a:ext cx="4956175" cy="8655420"/>
          </a:xfrm>
        </p:spPr>
        <p:txBody>
          <a:bodyPr/>
          <a:lstStyle>
            <a:lvl1pPr>
              <a:lnSpc>
                <a:spcPct val="110000"/>
              </a:lnSpc>
              <a:spcBef>
                <a:spcPts val="0"/>
              </a:spcBef>
              <a:spcAft>
                <a:spcPts val="3600"/>
              </a:spcAft>
              <a:defRPr sz="3600">
                <a:solidFill>
                  <a:schemeClr val="tx1"/>
                </a:solidFill>
              </a:defRPr>
            </a:lvl1pPr>
            <a:lvl2pPr marL="256032" indent="-256032">
              <a:lnSpc>
                <a:spcPct val="110000"/>
              </a:lnSpc>
              <a:spcBef>
                <a:spcPts val="0"/>
              </a:spcBef>
              <a:spcAft>
                <a:spcPts val="3600"/>
              </a:spcAft>
              <a:defRPr sz="3600">
                <a:solidFill>
                  <a:schemeClr val="tx1"/>
                </a:solidFill>
              </a:defRPr>
            </a:lvl2pPr>
            <a:lvl3pPr marL="512064" indent="-256032">
              <a:lnSpc>
                <a:spcPct val="110000"/>
              </a:lnSpc>
              <a:spcBef>
                <a:spcPts val="0"/>
              </a:spcBef>
              <a:spcAft>
                <a:spcPts val="3600"/>
              </a:spcAft>
              <a:defRPr sz="3600">
                <a:solidFill>
                  <a:schemeClr val="tx1"/>
                </a:solidFill>
              </a:defRPr>
            </a:lvl3pPr>
            <a:lvl4pPr marL="768096" indent="-256032">
              <a:lnSpc>
                <a:spcPct val="110000"/>
              </a:lnSpc>
              <a:spcBef>
                <a:spcPts val="0"/>
              </a:spcBef>
              <a:spcAft>
                <a:spcPts val="3600"/>
              </a:spcAft>
              <a:defRPr sz="36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1">
            <a:extLst>
              <a:ext uri="{FF2B5EF4-FFF2-40B4-BE49-F238E27FC236}">
                <a16:creationId xmlns:a16="http://schemas.microsoft.com/office/drawing/2014/main" id="{7A89EF34-F2E4-1534-281A-F12601CCE830}"/>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232776850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Text, 1 wide column, divider">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551093" y="396575"/>
            <a:ext cx="4950470" cy="1141413"/>
          </a:xfrm>
          <a:prstGeom prst="rect">
            <a:avLst/>
          </a:prstGeom>
        </p:spPr>
        <p:txBody>
          <a:bodyPr>
            <a:normAutofit/>
          </a:bodyPr>
          <a:lstStyle>
            <a:lvl1pPr>
              <a:lnSpc>
                <a:spcPct val="100000"/>
              </a:lnSpc>
              <a:defRPr sz="6300"/>
            </a:lvl1pPr>
          </a:lstStyle>
          <a:p>
            <a:r>
              <a:t>Title Text</a:t>
            </a:r>
          </a:p>
        </p:txBody>
      </p:sp>
      <p:sp>
        <p:nvSpPr>
          <p:cNvPr id="284"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285" name="Text Placeholder 8"/>
          <p:cNvSpPr>
            <a:spLocks noGrp="1"/>
          </p:cNvSpPr>
          <p:nvPr>
            <p:ph type="body" sz="half" idx="21"/>
          </p:nvPr>
        </p:nvSpPr>
        <p:spPr>
          <a:xfrm>
            <a:off x="12765162" y="3341318"/>
            <a:ext cx="10097816" cy="8572501"/>
          </a:xfrm>
          <a:prstGeom prst="rect">
            <a:avLst/>
          </a:prstGeom>
        </p:spPr>
        <p:txBody>
          <a:bodyPr>
            <a:normAutofit/>
          </a:bodyPr>
          <a:lstStyle/>
          <a:p>
            <a:pPr>
              <a:defRPr sz="2800"/>
            </a:pPr>
            <a:endParaRPr/>
          </a:p>
        </p:txBody>
      </p:sp>
      <p:sp>
        <p:nvSpPr>
          <p:cNvPr id="286" name="Text Placeholder 5"/>
          <p:cNvSpPr>
            <a:spLocks noGrp="1"/>
          </p:cNvSpPr>
          <p:nvPr>
            <p:ph type="body" sz="quarter" idx="22"/>
          </p:nvPr>
        </p:nvSpPr>
        <p:spPr>
          <a:xfrm>
            <a:off x="6629263" y="396573"/>
            <a:ext cx="4956821" cy="1141414"/>
          </a:xfrm>
          <a:prstGeom prst="rect">
            <a:avLst/>
          </a:prstGeom>
        </p:spPr>
        <p:txBody>
          <a:bodyPr>
            <a:normAutofit/>
          </a:bodyPr>
          <a:lstStyle/>
          <a:p>
            <a:pPr>
              <a:lnSpc>
                <a:spcPct val="100000"/>
              </a:lnSpc>
              <a:defRPr sz="6300"/>
            </a:pPr>
            <a:endParaRPr/>
          </a:p>
        </p:txBody>
      </p:sp>
      <p:sp>
        <p:nvSpPr>
          <p:cNvPr id="28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32427039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_Cover, imagery">
    <p:spTree>
      <p:nvGrpSpPr>
        <p:cNvPr id="1" name=""/>
        <p:cNvGrpSpPr/>
        <p:nvPr/>
      </p:nvGrpSpPr>
      <p:grpSpPr>
        <a:xfrm>
          <a:off x="0" y="0"/>
          <a:ext cx="0" cy="0"/>
          <a:chOff x="0" y="0"/>
          <a:chExt cx="0" cy="0"/>
        </a:xfrm>
      </p:grpSpPr>
      <p:sp>
        <p:nvSpPr>
          <p:cNvPr id="294"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295" name="Title Text"/>
          <p:cNvSpPr txBox="1">
            <a:spLocks noGrp="1"/>
          </p:cNvSpPr>
          <p:nvPr>
            <p:ph type="title"/>
          </p:nvPr>
        </p:nvSpPr>
        <p:spPr>
          <a:xfrm>
            <a:off x="526035" y="334118"/>
            <a:ext cx="11052029" cy="6288088"/>
          </a:xfrm>
          <a:prstGeom prst="rect">
            <a:avLst/>
          </a:prstGeom>
        </p:spPr>
        <p:txBody>
          <a:bodyPr>
            <a:normAutofit/>
          </a:bodyPr>
          <a:lstStyle>
            <a:lvl1pPr>
              <a:lnSpc>
                <a:spcPct val="100000"/>
              </a:lnSpc>
              <a:defRPr sz="8600"/>
            </a:lvl1pPr>
          </a:lstStyle>
          <a:p>
            <a:r>
              <a:t>Title Text</a:t>
            </a:r>
          </a:p>
        </p:txBody>
      </p:sp>
      <p:sp>
        <p:nvSpPr>
          <p:cNvPr id="296"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297"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298" name="Picture 7" descr="Picture 7"/>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7212321"/>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_Cover, cyan">
    <p:spTree>
      <p:nvGrpSpPr>
        <p:cNvPr id="1" name=""/>
        <p:cNvGrpSpPr/>
        <p:nvPr/>
      </p:nvGrpSpPr>
      <p:grpSpPr>
        <a:xfrm>
          <a:off x="0" y="0"/>
          <a:ext cx="0" cy="0"/>
          <a:chOff x="0" y="0"/>
          <a:chExt cx="0" cy="0"/>
        </a:xfrm>
      </p:grpSpPr>
      <p:sp>
        <p:nvSpPr>
          <p:cNvPr id="306"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400">
              <a:defRPr sz="1400"/>
            </a:pPr>
            <a:endParaRPr sz="1400"/>
          </a:p>
        </p:txBody>
      </p:sp>
      <p:sp>
        <p:nvSpPr>
          <p:cNvPr id="307" name="Title Text"/>
          <p:cNvSpPr txBox="1">
            <a:spLocks noGrp="1"/>
          </p:cNvSpPr>
          <p:nvPr>
            <p:ph type="title"/>
          </p:nvPr>
        </p:nvSpPr>
        <p:spPr>
          <a:xfrm>
            <a:off x="526036" y="334118"/>
            <a:ext cx="11052030" cy="4573588"/>
          </a:xfrm>
          <a:prstGeom prst="rect">
            <a:avLst/>
          </a:prstGeom>
        </p:spPr>
        <p:txBody>
          <a:bodyPr>
            <a:normAutofit/>
          </a:bodyPr>
          <a:lstStyle>
            <a:lvl1pPr>
              <a:lnSpc>
                <a:spcPct val="100000"/>
              </a:lnSpc>
              <a:defRPr sz="8600"/>
            </a:lvl1pPr>
          </a:lstStyle>
          <a:p>
            <a:r>
              <a:t>Title Text</a:t>
            </a:r>
          </a:p>
        </p:txBody>
      </p:sp>
      <p:sp>
        <p:nvSpPr>
          <p:cNvPr id="308"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309"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310" name="Picture 3" descr="Picture 3"/>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2912893"/>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_Cover, plain">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526036" y="334118"/>
            <a:ext cx="11052030" cy="4573588"/>
          </a:xfrm>
          <a:prstGeom prst="rect">
            <a:avLst/>
          </a:prstGeom>
        </p:spPr>
        <p:txBody>
          <a:bodyPr>
            <a:normAutofit/>
          </a:bodyPr>
          <a:lstStyle>
            <a:lvl1pPr>
              <a:lnSpc>
                <a:spcPct val="100000"/>
              </a:lnSpc>
              <a:defRPr sz="8600"/>
            </a:lvl1pPr>
          </a:lstStyle>
          <a:p>
            <a:r>
              <a:t>Title Text</a:t>
            </a:r>
          </a:p>
        </p:txBody>
      </p:sp>
      <p:pic>
        <p:nvPicPr>
          <p:cNvPr id="319"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934688"/>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1_Cover, plain, business unit">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526035" y="334118"/>
            <a:ext cx="11052029" cy="4573588"/>
          </a:xfrm>
          <a:prstGeom prst="rect">
            <a:avLst/>
          </a:prstGeom>
        </p:spPr>
        <p:txBody>
          <a:bodyPr>
            <a:normAutofit/>
          </a:bodyPr>
          <a:lstStyle>
            <a:lvl1pPr>
              <a:lnSpc>
                <a:spcPct val="100000"/>
              </a:lnSpc>
              <a:defRPr sz="8600"/>
            </a:lvl1pPr>
          </a:lstStyle>
          <a:p>
            <a:r>
              <a:t>Title Text</a:t>
            </a:r>
          </a:p>
        </p:txBody>
      </p:sp>
      <p:sp>
        <p:nvSpPr>
          <p:cNvPr id="328" name="Body Level One…"/>
          <p:cNvSpPr txBox="1">
            <a:spLocks noGrp="1"/>
          </p:cNvSpPr>
          <p:nvPr>
            <p:ph type="body" sz="quarter" idx="1"/>
          </p:nvPr>
        </p:nvSpPr>
        <p:spPr>
          <a:xfrm>
            <a:off x="576147" y="12463272"/>
            <a:ext cx="11052028"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329"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1309576"/>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2_Cover, imagery, half ">
    <p:spTree>
      <p:nvGrpSpPr>
        <p:cNvPr id="1" name=""/>
        <p:cNvGrpSpPr/>
        <p:nvPr/>
      </p:nvGrpSpPr>
      <p:grpSpPr>
        <a:xfrm>
          <a:off x="0" y="0"/>
          <a:ext cx="0" cy="0"/>
          <a:chOff x="0" y="0"/>
          <a:chExt cx="0" cy="0"/>
        </a:xfrm>
      </p:grpSpPr>
      <p:sp>
        <p:nvSpPr>
          <p:cNvPr id="337"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38"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39"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186455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3_Cover, imagery, half ">
    <p:spTree>
      <p:nvGrpSpPr>
        <p:cNvPr id="1" name=""/>
        <p:cNvGrpSpPr/>
        <p:nvPr/>
      </p:nvGrpSpPr>
      <p:grpSpPr>
        <a:xfrm>
          <a:off x="0" y="0"/>
          <a:ext cx="0" cy="0"/>
          <a:chOff x="0" y="0"/>
          <a:chExt cx="0" cy="0"/>
        </a:xfrm>
      </p:grpSpPr>
      <p:sp>
        <p:nvSpPr>
          <p:cNvPr id="347"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48"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49"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pic>
        <p:nvPicPr>
          <p:cNvPr id="350" name="Picture 2" descr="Picture 2"/>
          <p:cNvPicPr>
            <a:picLocks noChangeAspect="1"/>
          </p:cNvPicPr>
          <p:nvPr/>
        </p:nvPicPr>
        <p:blipFill>
          <a:blip r:embed="rId3"/>
          <a:stretch>
            <a:fillRect/>
          </a:stretch>
        </p:blipFill>
        <p:spPr>
          <a:xfrm>
            <a:off x="10545658" y="12117696"/>
            <a:ext cx="1074768" cy="1031643"/>
          </a:xfrm>
          <a:prstGeom prst="rect">
            <a:avLst/>
          </a:prstGeom>
          <a:ln w="12700">
            <a:miter lim="400000"/>
          </a:ln>
        </p:spPr>
      </p:pic>
      <p:sp>
        <p:nvSpPr>
          <p:cNvPr id="3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3796405"/>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4_Cover, imagery, half ">
    <p:spTree>
      <p:nvGrpSpPr>
        <p:cNvPr id="1" name=""/>
        <p:cNvGrpSpPr/>
        <p:nvPr/>
      </p:nvGrpSpPr>
      <p:grpSpPr>
        <a:xfrm>
          <a:off x="0" y="0"/>
          <a:ext cx="0" cy="0"/>
          <a:chOff x="0" y="0"/>
          <a:chExt cx="0" cy="0"/>
        </a:xfrm>
      </p:grpSpPr>
      <p:sp>
        <p:nvSpPr>
          <p:cNvPr id="358"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59"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60" name="Picture 8" descr="Picture 8"/>
          <p:cNvPicPr>
            <a:picLocks noChangeAspect="1"/>
          </p:cNvPicPr>
          <p:nvPr/>
        </p:nvPicPr>
        <p:blipFill>
          <a:blip r:embed="rId2"/>
          <a:stretch>
            <a:fillRect/>
          </a:stretch>
        </p:blipFill>
        <p:spPr>
          <a:xfrm>
            <a:off x="10095463" y="12526964"/>
            <a:ext cx="1638514" cy="609601"/>
          </a:xfrm>
          <a:prstGeom prst="rect">
            <a:avLst/>
          </a:prstGeom>
          <a:ln w="12700">
            <a:miter lim="400000"/>
          </a:ln>
        </p:spPr>
      </p:pic>
      <p:pic>
        <p:nvPicPr>
          <p:cNvPr id="361" name="Picture 4" descr="Picture 4"/>
          <p:cNvPicPr>
            <a:picLocks noChangeAspect="1"/>
          </p:cNvPicPr>
          <p:nvPr/>
        </p:nvPicPr>
        <p:blipFill>
          <a:blip r:embed="rId3"/>
          <a:stretch>
            <a:fillRect/>
          </a:stretch>
        </p:blipFill>
        <p:spPr>
          <a:xfrm>
            <a:off x="577925" y="12117696"/>
            <a:ext cx="1074768" cy="1031643"/>
          </a:xfrm>
          <a:prstGeom prst="rect">
            <a:avLst/>
          </a:prstGeom>
          <a:ln w="12700">
            <a:miter lim="400000"/>
          </a:ln>
        </p:spPr>
      </p:pic>
      <p:sp>
        <p:nvSpPr>
          <p:cNvPr id="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86236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_Cover, imagery, half, business unit">
    <p:spTree>
      <p:nvGrpSpPr>
        <p:cNvPr id="1" name=""/>
        <p:cNvGrpSpPr/>
        <p:nvPr/>
      </p:nvGrpSpPr>
      <p:grpSpPr>
        <a:xfrm>
          <a:off x="0" y="0"/>
          <a:ext cx="0" cy="0"/>
          <a:chOff x="0" y="0"/>
          <a:chExt cx="0" cy="0"/>
        </a:xfrm>
      </p:grpSpPr>
      <p:sp>
        <p:nvSpPr>
          <p:cNvPr id="369"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70" name="Title Text"/>
          <p:cNvSpPr txBox="1">
            <a:spLocks noGrp="1"/>
          </p:cNvSpPr>
          <p:nvPr>
            <p:ph type="title"/>
          </p:nvPr>
        </p:nvSpPr>
        <p:spPr>
          <a:xfrm>
            <a:off x="526036" y="1419449"/>
            <a:ext cx="10100991" cy="9337676"/>
          </a:xfrm>
          <a:prstGeom prst="rect">
            <a:avLst/>
          </a:prstGeom>
        </p:spPr>
        <p:txBody>
          <a:bodyPr>
            <a:normAutofit/>
          </a:bodyPr>
          <a:lstStyle>
            <a:lvl1pPr>
              <a:lnSpc>
                <a:spcPct val="100000"/>
              </a:lnSpc>
              <a:defRPr sz="8600"/>
            </a:lvl1pPr>
          </a:lstStyle>
          <a:p>
            <a:r>
              <a:t>Title Text</a:t>
            </a:r>
          </a:p>
        </p:txBody>
      </p:sp>
      <p:sp>
        <p:nvSpPr>
          <p:cNvPr id="371" name="Body Level One…"/>
          <p:cNvSpPr txBox="1">
            <a:spLocks noGrp="1"/>
          </p:cNvSpPr>
          <p:nvPr>
            <p:ph type="body" sz="quarter" idx="1"/>
          </p:nvPr>
        </p:nvSpPr>
        <p:spPr>
          <a:xfrm>
            <a:off x="576147" y="501091"/>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372" name="Picture 3" descr="Picture 3"/>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9753311"/>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1_Contents">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551092" y="383874"/>
            <a:ext cx="4956821" cy="4573588"/>
          </a:xfrm>
          <a:prstGeom prst="rect">
            <a:avLst/>
          </a:prstGeom>
        </p:spPr>
        <p:txBody>
          <a:bodyPr>
            <a:normAutofit/>
          </a:bodyPr>
          <a:lstStyle>
            <a:lvl1pPr>
              <a:lnSpc>
                <a:spcPct val="100000"/>
              </a:lnSpc>
            </a:lvl1pPr>
          </a:lstStyle>
          <a:p>
            <a:r>
              <a:t>Title Text</a:t>
            </a:r>
          </a:p>
        </p:txBody>
      </p:sp>
      <p:sp>
        <p:nvSpPr>
          <p:cNvPr id="381" name="Body Level One…"/>
          <p:cNvSpPr txBox="1">
            <a:spLocks noGrp="1"/>
          </p:cNvSpPr>
          <p:nvPr>
            <p:ph type="body" sz="quarter" idx="1"/>
          </p:nvPr>
        </p:nvSpPr>
        <p:spPr>
          <a:xfrm>
            <a:off x="12752634" y="469706"/>
            <a:ext cx="4953646" cy="11431587"/>
          </a:xfrm>
          <a:prstGeom prst="rect">
            <a:avLst/>
          </a:prstGeom>
        </p:spPr>
        <p:txBody>
          <a:bodyPr>
            <a:normAutofit/>
          </a:bodyPr>
          <a:lstStyle>
            <a:lvl1pPr defTabSz="1161288"/>
            <a:lvl2pPr defTabSz="1161288"/>
            <a:lvl3pPr defTabSz="1161288"/>
            <a:lvl4pPr defTabSz="1161288"/>
            <a:lvl5pPr defTabSz="1161288"/>
          </a:lstStyle>
          <a:p>
            <a:r>
              <a:t>Body Level One</a:t>
            </a:r>
          </a:p>
          <a:p>
            <a:pPr lvl="1"/>
            <a:r>
              <a:t>Body Level Two</a:t>
            </a:r>
          </a:p>
          <a:p>
            <a:pPr lvl="2"/>
            <a:r>
              <a:t>Body Level Three</a:t>
            </a:r>
          </a:p>
          <a:p>
            <a:pPr lvl="3"/>
            <a:r>
              <a:t>Body Level Four</a:t>
            </a:r>
          </a:p>
          <a:p>
            <a:pPr lvl="4"/>
            <a:r>
              <a:t>Body Level Five</a:t>
            </a:r>
          </a:p>
        </p:txBody>
      </p:sp>
      <p:sp>
        <p:nvSpPr>
          <p:cNvPr id="382" name="Text Placeholder 9"/>
          <p:cNvSpPr>
            <a:spLocks noGrp="1"/>
          </p:cNvSpPr>
          <p:nvPr>
            <p:ph type="body" sz="quarter" idx="21"/>
          </p:nvPr>
        </p:nvSpPr>
        <p:spPr>
          <a:xfrm>
            <a:off x="18852602" y="469705"/>
            <a:ext cx="4950471" cy="11431589"/>
          </a:xfrm>
          <a:prstGeom prst="rect">
            <a:avLst/>
          </a:prstGeom>
        </p:spPr>
        <p:txBody>
          <a:bodyPr>
            <a:normAutofit/>
          </a:bodyPr>
          <a:lstStyle>
            <a:lvl1pPr defTabSz="1161288">
              <a:defRPr/>
            </a:lvl1pPr>
          </a:lstStyle>
          <a:p>
            <a:pPr defTabSz="1161288"/>
            <a:endParaRPr/>
          </a:p>
        </p:txBody>
      </p:sp>
      <p:sp>
        <p:nvSpPr>
          <p:cNvPr id="38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6125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image with margins">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574675" y="3429000"/>
            <a:ext cx="23237825" cy="9715500"/>
          </a:xfrm>
          <a:solidFill>
            <a:srgbClr val="E0E0E0"/>
          </a:solidFill>
        </p:spPr>
        <p:txBody>
          <a:bodyPr anchor="ctr"/>
          <a:lstStyle>
            <a:lvl1pPr algn="ctr">
              <a:defRPr>
                <a:solidFill>
                  <a:schemeClr val="accent5"/>
                </a:solidFill>
              </a:defRPr>
            </a:lvl1pPr>
          </a:lstStyle>
          <a:p>
            <a:r>
              <a:rPr lang="en-US"/>
              <a:t>Place imagery here</a:t>
            </a:r>
          </a:p>
        </p:txBody>
      </p:sp>
      <p:sp>
        <p:nvSpPr>
          <p:cNvPr id="3" name="Title 1">
            <a:extLst>
              <a:ext uri="{FF2B5EF4-FFF2-40B4-BE49-F238E27FC236}">
                <a16:creationId xmlns:a16="http://schemas.microsoft.com/office/drawing/2014/main" id="{63BB8FDD-3412-E9EE-8A7C-A6A76F2B68D8}"/>
              </a:ext>
            </a:extLst>
          </p:cNvPr>
          <p:cNvSpPr>
            <a:spLocks noGrp="1"/>
          </p:cNvSpPr>
          <p:nvPr>
            <p:ph type="title"/>
          </p:nvPr>
        </p:nvSpPr>
        <p:spPr>
          <a:xfrm>
            <a:off x="537972" y="396575"/>
            <a:ext cx="23274528" cy="2474216"/>
          </a:xfrm>
        </p:spPr>
        <p:txBody>
          <a:bodyPr rIns="457200"/>
          <a:lstStyle>
            <a:lvl1pP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1635459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1_Large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436945" y="320591"/>
            <a:ext cx="17144058" cy="8191501"/>
          </a:xfrm>
          <a:prstGeom prst="rect">
            <a:avLst/>
          </a:prstGeom>
        </p:spPr>
        <p:txBody>
          <a:bodyPr>
            <a:normAutofit/>
          </a:bodyPr>
          <a:lstStyle>
            <a:lvl1pPr>
              <a:defRPr sz="17200">
                <a:latin typeface="IBM Plex Sans ExtLt"/>
                <a:ea typeface="IBM Plex Sans ExtLt"/>
                <a:cs typeface="IBM Plex Sans ExtLt"/>
                <a:sym typeface="IBM Plex Sans ExtLt"/>
              </a:defRPr>
            </a:lvl1pPr>
          </a:lstStyle>
          <a:p>
            <a:r>
              <a:t>Title Text</a:t>
            </a:r>
          </a:p>
        </p:txBody>
      </p:sp>
      <p:sp>
        <p:nvSpPr>
          <p:cNvPr id="39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55270258"/>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1_Callout, headline">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538564" y="396575"/>
            <a:ext cx="9910466" cy="2859087"/>
          </a:xfrm>
          <a:prstGeom prst="rect">
            <a:avLst/>
          </a:prstGeom>
        </p:spPr>
        <p:txBody>
          <a:bodyPr>
            <a:normAutofit/>
          </a:bodyPr>
          <a:lstStyle>
            <a:lvl1pPr>
              <a:lnSpc>
                <a:spcPct val="100000"/>
              </a:lnSpc>
            </a:lvl1pPr>
          </a:lstStyle>
          <a:p>
            <a:r>
              <a:t>Title Text</a:t>
            </a:r>
          </a:p>
        </p:txBody>
      </p:sp>
      <p:sp>
        <p:nvSpPr>
          <p:cNvPr id="407" name="Body Level One…"/>
          <p:cNvSpPr txBox="1">
            <a:spLocks noGrp="1"/>
          </p:cNvSpPr>
          <p:nvPr>
            <p:ph type="body" sz="half" idx="1"/>
          </p:nvPr>
        </p:nvSpPr>
        <p:spPr>
          <a:xfrm>
            <a:off x="12731331" y="397951"/>
            <a:ext cx="11043512" cy="8574088"/>
          </a:xfrm>
          <a:prstGeom prst="rect">
            <a:avLst/>
          </a:prstGeom>
        </p:spPr>
        <p:txBody>
          <a:bodyPr>
            <a:normAutofit/>
          </a:bodyPr>
          <a:lstStyle>
            <a:lvl1pPr>
              <a:lnSpc>
                <a:spcPct val="100000"/>
              </a:lnSpc>
              <a:defRPr sz="6400"/>
            </a:lvl1pPr>
            <a:lvl2pPr marL="585216" indent="-585216">
              <a:lnSpc>
                <a:spcPct val="100000"/>
              </a:lnSpc>
              <a:defRPr sz="6400"/>
            </a:lvl2pPr>
            <a:lvl3pPr marL="1097280" indent="-585216">
              <a:lnSpc>
                <a:spcPct val="100000"/>
              </a:lnSpc>
              <a:defRPr sz="6400"/>
            </a:lvl3pPr>
            <a:lvl4pPr marL="1755648">
              <a:lnSpc>
                <a:spcPct val="100000"/>
              </a:lnSpc>
              <a:defRPr sz="6400"/>
            </a:lvl4pPr>
            <a:lvl5pPr>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3504346"/>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1_Callout, stand-alone">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526036" y="333291"/>
            <a:ext cx="14664060" cy="9717087"/>
          </a:xfrm>
          <a:prstGeom prst="rect">
            <a:avLst/>
          </a:prstGeom>
        </p:spPr>
        <p:txBody>
          <a:bodyPr>
            <a:normAutofit/>
          </a:bodyPr>
          <a:lstStyle>
            <a:lvl1pPr>
              <a:lnSpc>
                <a:spcPct val="100000"/>
              </a:lnSpc>
              <a:defRPr sz="8600"/>
            </a:lvl1pPr>
          </a:lstStyle>
          <a:p>
            <a:r>
              <a:t>Title Text</a:t>
            </a:r>
          </a:p>
        </p:txBody>
      </p:sp>
      <p:sp>
        <p:nvSpPr>
          <p:cNvPr id="41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84159811"/>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_Data, 2 callouts, vertical">
    <p:spTree>
      <p:nvGrpSpPr>
        <p:cNvPr id="1" name=""/>
        <p:cNvGrpSpPr/>
        <p:nvPr/>
      </p:nvGrpSpPr>
      <p:grpSpPr>
        <a:xfrm>
          <a:off x="0" y="0"/>
          <a:ext cx="0" cy="0"/>
          <a:chOff x="0" y="0"/>
          <a:chExt cx="0" cy="0"/>
        </a:xfrm>
      </p:grpSpPr>
      <p:sp>
        <p:nvSpPr>
          <p:cNvPr id="423" name="Body Level One…"/>
          <p:cNvSpPr txBox="1">
            <a:spLocks noGrp="1"/>
          </p:cNvSpPr>
          <p:nvPr>
            <p:ph type="body" sz="quarter" idx="1" hasCustomPrompt="1"/>
          </p:nvPr>
        </p:nvSpPr>
        <p:spPr>
          <a:xfrm>
            <a:off x="400761" y="9299448"/>
            <a:ext cx="11052028" cy="3543301"/>
          </a:xfrm>
          <a:prstGeom prst="rect">
            <a:avLst/>
          </a:prstGeom>
        </p:spPr>
        <p:txBody>
          <a:bodyPr anchor="b">
            <a:normAutofit/>
          </a:bodyPr>
          <a:lstStyle>
            <a:lvl1pPr>
              <a:lnSpc>
                <a:spcPct val="90000"/>
              </a:lnSpc>
              <a:defRPr sz="25800">
                <a:solidFill>
                  <a:schemeClr val="accent1"/>
                </a:solidFill>
                <a:latin typeface="IBM Plex Sans ExtLt"/>
                <a:ea typeface="IBM Plex Sans ExtLt"/>
                <a:cs typeface="IBM Plex Sans ExtLt"/>
                <a:sym typeface="IBM Plex Sans ExtLt"/>
              </a:defRPr>
            </a:lvl1pPr>
            <a:lvl2pPr marL="2359152" indent="-2359152">
              <a:lnSpc>
                <a:spcPct val="90000"/>
              </a:lnSpc>
              <a:defRPr sz="25800">
                <a:solidFill>
                  <a:schemeClr val="accent1"/>
                </a:solidFill>
                <a:latin typeface="IBM Plex Sans ExtLt"/>
                <a:ea typeface="IBM Plex Sans ExtLt"/>
                <a:cs typeface="IBM Plex Sans ExtLt"/>
                <a:sym typeface="IBM Plex Sans ExtLt"/>
              </a:defRPr>
            </a:lvl2pPr>
            <a:lvl3pPr marL="2688336" indent="-2359152">
              <a:lnSpc>
                <a:spcPct val="90000"/>
              </a:lnSpc>
              <a:defRPr sz="25800">
                <a:solidFill>
                  <a:schemeClr val="accent1"/>
                </a:solidFill>
                <a:latin typeface="IBM Plex Sans ExtLt"/>
                <a:ea typeface="IBM Plex Sans ExtLt"/>
                <a:cs typeface="IBM Plex Sans ExtLt"/>
                <a:sym typeface="IBM Plex Sans ExtLt"/>
              </a:defRPr>
            </a:lvl3pPr>
            <a:lvl4pPr marL="3017520" indent="-2359152">
              <a:lnSpc>
                <a:spcPct val="90000"/>
              </a:lnSpc>
              <a:defRPr sz="25800">
                <a:solidFill>
                  <a:schemeClr val="accent1"/>
                </a:solidFill>
                <a:latin typeface="IBM Plex Sans ExtLt"/>
                <a:ea typeface="IBM Plex Sans ExtLt"/>
                <a:cs typeface="IBM Plex Sans ExtLt"/>
                <a:sym typeface="IBM Plex Sans ExtLt"/>
              </a:defRPr>
            </a:lvl4pPr>
            <a:lvl5pPr marL="3962400" indent="-3276600">
              <a:lnSpc>
                <a:spcPct val="90000"/>
              </a:lnSpc>
              <a:defRPr sz="25800">
                <a:solidFill>
                  <a:schemeClr val="accent1"/>
                </a:solidFill>
                <a:latin typeface="IBM Plex Sans ExtLt"/>
                <a:ea typeface="IBM Plex Sans ExtLt"/>
                <a:cs typeface="IBM Plex Sans ExtLt"/>
                <a:sym typeface="IBM Plex Sans ExtLt"/>
              </a:defRPr>
            </a:lvl5pPr>
          </a:lstStyle>
          <a:p>
            <a:r>
              <a:t>↗︎00M</a:t>
            </a:r>
          </a:p>
          <a:p>
            <a:pPr lvl="1"/>
            <a:endParaRPr/>
          </a:p>
          <a:p>
            <a:pPr lvl="2"/>
            <a:endParaRPr/>
          </a:p>
          <a:p>
            <a:pPr lvl="3"/>
            <a:endParaRPr/>
          </a:p>
          <a:p>
            <a:pPr lvl="4"/>
            <a:endParaRPr/>
          </a:p>
        </p:txBody>
      </p:sp>
      <p:sp>
        <p:nvSpPr>
          <p:cNvPr id="424" name="Text Placeholder 11"/>
          <p:cNvSpPr>
            <a:spLocks noGrp="1"/>
          </p:cNvSpPr>
          <p:nvPr>
            <p:ph type="body" sz="quarter" idx="21" hasCustomPrompt="1"/>
          </p:nvPr>
        </p:nvSpPr>
        <p:spPr>
          <a:xfrm>
            <a:off x="12589775" y="9296400"/>
            <a:ext cx="11050440" cy="3543300"/>
          </a:xfrm>
          <a:prstGeom prst="rect">
            <a:avLst/>
          </a:prstGeom>
        </p:spPr>
        <p:txBody>
          <a:bodyPr anchor="b">
            <a:normAutofit/>
          </a:bodyPr>
          <a:lstStyle>
            <a:lvl1pPr defTabSz="2194559">
              <a:lnSpc>
                <a:spcPct val="90000"/>
              </a:lnSpc>
              <a:defRPr sz="23220">
                <a:solidFill>
                  <a:schemeClr val="accent1"/>
                </a:solidFill>
                <a:latin typeface="IBM Plex Sans ExtLt"/>
                <a:ea typeface="IBM Plex Sans ExtLt"/>
                <a:cs typeface="IBM Plex Sans ExtLt"/>
                <a:sym typeface="IBM Plex Sans ExtLt"/>
              </a:defRPr>
            </a:lvl1pPr>
          </a:lstStyle>
          <a:p>
            <a:r>
              <a:t>+00%</a:t>
            </a:r>
          </a:p>
        </p:txBody>
      </p:sp>
      <p:sp>
        <p:nvSpPr>
          <p:cNvPr id="425" name="Text Placeholder 5"/>
          <p:cNvSpPr>
            <a:spLocks noGrp="1"/>
          </p:cNvSpPr>
          <p:nvPr>
            <p:ph type="body" sz="quarter" idx="22"/>
          </p:nvPr>
        </p:nvSpPr>
        <p:spPr>
          <a:xfrm>
            <a:off x="12765162" y="463337"/>
            <a:ext cx="7620992" cy="6288089"/>
          </a:xfrm>
          <a:prstGeom prst="rect">
            <a:avLst/>
          </a:prstGeom>
        </p:spPr>
        <p:txBody>
          <a:bodyPr>
            <a:normAutofit/>
          </a:bodyPr>
          <a:lstStyle/>
          <a:p>
            <a:pPr>
              <a:lnSpc>
                <a:spcPct val="100000"/>
              </a:lnSpc>
              <a:defRPr sz="4400"/>
            </a:pPr>
            <a:endParaRPr/>
          </a:p>
        </p:txBody>
      </p:sp>
      <p:sp>
        <p:nvSpPr>
          <p:cNvPr id="426" name="Text Placeholder 7"/>
          <p:cNvSpPr>
            <a:spLocks noGrp="1"/>
          </p:cNvSpPr>
          <p:nvPr>
            <p:ph type="body" sz="quarter" idx="23"/>
          </p:nvPr>
        </p:nvSpPr>
        <p:spPr>
          <a:xfrm>
            <a:off x="576147" y="463337"/>
            <a:ext cx="7624169" cy="6288089"/>
          </a:xfrm>
          <a:prstGeom prst="rect">
            <a:avLst/>
          </a:prstGeom>
        </p:spPr>
        <p:txBody>
          <a:bodyPr>
            <a:normAutofit/>
          </a:bodyPr>
          <a:lstStyle/>
          <a:p>
            <a:pPr>
              <a:lnSpc>
                <a:spcPct val="100000"/>
              </a:lnSpc>
              <a:defRPr sz="4400"/>
            </a:pPr>
            <a:endParaRPr/>
          </a:p>
        </p:txBody>
      </p:sp>
      <p:sp>
        <p:nvSpPr>
          <p:cNvPr id="427" name="Straight Connector 8"/>
          <p:cNvSpPr/>
          <p:nvPr/>
        </p:nvSpPr>
        <p:spPr>
          <a:xfrm flipH="1">
            <a:off x="12195174"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4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906689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_Data, 3 callouts, vertical">
    <p:spTree>
      <p:nvGrpSpPr>
        <p:cNvPr id="1" name=""/>
        <p:cNvGrpSpPr/>
        <p:nvPr/>
      </p:nvGrpSpPr>
      <p:grpSpPr>
        <a:xfrm>
          <a:off x="0" y="0"/>
          <a:ext cx="0" cy="0"/>
          <a:chOff x="0" y="0"/>
          <a:chExt cx="0" cy="0"/>
        </a:xfrm>
      </p:grpSpPr>
      <p:sp>
        <p:nvSpPr>
          <p:cNvPr id="435" name="Body Level One…"/>
          <p:cNvSpPr txBox="1">
            <a:spLocks noGrp="1"/>
          </p:cNvSpPr>
          <p:nvPr>
            <p:ph type="body" sz="quarter" idx="1" hasCustomPrompt="1"/>
          </p:nvPr>
        </p:nvSpPr>
        <p:spPr>
          <a:xfrm>
            <a:off x="12668312" y="388904"/>
            <a:ext cx="4950471" cy="1906589"/>
          </a:xfrm>
          <a:prstGeom prst="rect">
            <a:avLst/>
          </a:prstGeom>
        </p:spPr>
        <p:txBody>
          <a:bodyPr>
            <a:normAutofit/>
          </a:bodyPr>
          <a:lstStyle>
            <a:lvl1pPr>
              <a:lnSpc>
                <a:spcPct val="90000"/>
              </a:lnSpc>
              <a:defRPr sz="13000">
                <a:solidFill>
                  <a:schemeClr val="accent1"/>
                </a:solidFill>
              </a:defRPr>
            </a:lvl1pPr>
            <a:lvl2pPr marL="1188720" indent="-1188720">
              <a:lnSpc>
                <a:spcPct val="90000"/>
              </a:lnSpc>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436" name="Text Placeholder 19"/>
          <p:cNvSpPr>
            <a:spLocks noGrp="1"/>
          </p:cNvSpPr>
          <p:nvPr>
            <p:ph type="body" sz="quarter" idx="21" hasCustomPrompt="1"/>
          </p:nvPr>
        </p:nvSpPr>
        <p:spPr>
          <a:xfrm>
            <a:off x="18760343" y="392076"/>
            <a:ext cx="4950470" cy="1903415"/>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437" name="Text Placeholder 15"/>
          <p:cNvSpPr>
            <a:spLocks noGrp="1"/>
          </p:cNvSpPr>
          <p:nvPr>
            <p:ph type="body" sz="quarter" idx="22" hasCustomPrompt="1"/>
          </p:nvPr>
        </p:nvSpPr>
        <p:spPr>
          <a:xfrm>
            <a:off x="6566755" y="392189"/>
            <a:ext cx="4952058" cy="1907914"/>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438" name="Title Text"/>
          <p:cNvSpPr txBox="1">
            <a:spLocks noGrp="1"/>
          </p:cNvSpPr>
          <p:nvPr>
            <p:ph type="title"/>
          </p:nvPr>
        </p:nvSpPr>
        <p:spPr>
          <a:xfrm>
            <a:off x="576147" y="463337"/>
            <a:ext cx="4950471" cy="2859090"/>
          </a:xfrm>
          <a:prstGeom prst="rect">
            <a:avLst/>
          </a:prstGeom>
        </p:spPr>
        <p:txBody>
          <a:bodyPr>
            <a:normAutofit/>
          </a:bodyPr>
          <a:lstStyle>
            <a:lvl1pPr>
              <a:lnSpc>
                <a:spcPct val="110000"/>
              </a:lnSpc>
              <a:defRPr sz="3600"/>
            </a:lvl1pPr>
          </a:lstStyle>
          <a:p>
            <a:r>
              <a:t>Title Text</a:t>
            </a:r>
          </a:p>
        </p:txBody>
      </p:sp>
      <p:sp>
        <p:nvSpPr>
          <p:cNvPr id="439" name="Text Placeholder 4"/>
          <p:cNvSpPr>
            <a:spLocks noGrp="1"/>
          </p:cNvSpPr>
          <p:nvPr>
            <p:ph type="body" sz="quarter" idx="23"/>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440" name="Text Placeholder 6"/>
          <p:cNvSpPr>
            <a:spLocks noGrp="1"/>
          </p:cNvSpPr>
          <p:nvPr>
            <p:ph type="body" sz="quarter" idx="24"/>
          </p:nvPr>
        </p:nvSpPr>
        <p:spPr>
          <a:xfrm>
            <a:off x="6668369" y="2295490"/>
            <a:ext cx="4952058" cy="9673040"/>
          </a:xfrm>
          <a:prstGeom prst="rect">
            <a:avLst/>
          </a:prstGeom>
        </p:spPr>
        <p:txBody>
          <a:bodyPr>
            <a:normAutofit/>
          </a:bodyPr>
          <a:lstStyle/>
          <a:p>
            <a:endParaRPr/>
          </a:p>
        </p:txBody>
      </p:sp>
      <p:sp>
        <p:nvSpPr>
          <p:cNvPr id="441" name="Text Placeholder 8"/>
          <p:cNvSpPr>
            <a:spLocks noGrp="1"/>
          </p:cNvSpPr>
          <p:nvPr>
            <p:ph type="body" sz="quarter" idx="25"/>
          </p:nvPr>
        </p:nvSpPr>
        <p:spPr>
          <a:xfrm>
            <a:off x="12765162" y="2297077"/>
            <a:ext cx="4953645" cy="9666845"/>
          </a:xfrm>
          <a:prstGeom prst="rect">
            <a:avLst/>
          </a:prstGeom>
        </p:spPr>
        <p:txBody>
          <a:bodyPr>
            <a:normAutofit/>
          </a:bodyPr>
          <a:lstStyle/>
          <a:p>
            <a:endParaRPr/>
          </a:p>
        </p:txBody>
      </p:sp>
      <p:sp>
        <p:nvSpPr>
          <p:cNvPr id="442" name="Text Placeholder 10"/>
          <p:cNvSpPr>
            <a:spLocks noGrp="1"/>
          </p:cNvSpPr>
          <p:nvPr>
            <p:ph type="body" sz="quarter" idx="26"/>
          </p:nvPr>
        </p:nvSpPr>
        <p:spPr>
          <a:xfrm>
            <a:off x="18861956" y="2295490"/>
            <a:ext cx="4953645" cy="9666845"/>
          </a:xfrm>
          <a:prstGeom prst="rect">
            <a:avLst/>
          </a:prstGeom>
        </p:spPr>
        <p:txBody>
          <a:bodyPr>
            <a:normAutofit/>
          </a:bodyPr>
          <a:lstStyle/>
          <a:p>
            <a:endParaRPr/>
          </a:p>
        </p:txBody>
      </p:sp>
      <p:sp>
        <p:nvSpPr>
          <p:cNvPr id="44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74257273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_Data, 2 callouts, horizontal">
    <p:spTree>
      <p:nvGrpSpPr>
        <p:cNvPr id="1" name=""/>
        <p:cNvGrpSpPr/>
        <p:nvPr/>
      </p:nvGrpSpPr>
      <p:grpSpPr>
        <a:xfrm>
          <a:off x="0" y="0"/>
          <a:ext cx="0" cy="0"/>
          <a:chOff x="0" y="0"/>
          <a:chExt cx="0" cy="0"/>
        </a:xfrm>
      </p:grpSpPr>
      <p:sp>
        <p:nvSpPr>
          <p:cNvPr id="450" name="Straight Connector 9"/>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51" name="+000%"/>
          <p:cNvSpPr txBox="1">
            <a:spLocks noGrp="1"/>
          </p:cNvSpPr>
          <p:nvPr>
            <p:ph type="title" hasCustomPrompt="1"/>
          </p:nvPr>
        </p:nvSpPr>
        <p:spPr>
          <a:xfrm>
            <a:off x="536645" y="327354"/>
            <a:ext cx="4950470" cy="5335588"/>
          </a:xfrm>
          <a:prstGeom prst="rect">
            <a:avLst/>
          </a:prstGeom>
        </p:spPr>
        <p:txBody>
          <a:bodyPr>
            <a:normAutofit/>
          </a:bodyPr>
          <a:lstStyle>
            <a:lvl1pPr>
              <a:lnSpc>
                <a:spcPct val="100000"/>
              </a:lnSpc>
              <a:defRPr sz="8600">
                <a:solidFill>
                  <a:schemeClr val="accent1"/>
                </a:solidFill>
              </a:defRPr>
            </a:lvl1pPr>
          </a:lstStyle>
          <a:p>
            <a:r>
              <a:t>+000%</a:t>
            </a:r>
          </a:p>
        </p:txBody>
      </p:sp>
      <p:sp>
        <p:nvSpPr>
          <p:cNvPr id="452" name="Body Level One…"/>
          <p:cNvSpPr txBox="1">
            <a:spLocks noGrp="1"/>
          </p:cNvSpPr>
          <p:nvPr>
            <p:ph type="body" sz="quarter" idx="1"/>
          </p:nvPr>
        </p:nvSpPr>
        <p:spPr>
          <a:xfrm>
            <a:off x="6605729" y="327354"/>
            <a:ext cx="11050440" cy="5335588"/>
          </a:xfrm>
          <a:prstGeom prst="rect">
            <a:avLst/>
          </a:prstGeom>
        </p:spPr>
        <p:txBody>
          <a:bodyPr>
            <a:normAutofit/>
          </a:bodyPr>
          <a:lstStyle>
            <a:lvl1pPr>
              <a:lnSpc>
                <a:spcPct val="100000"/>
              </a:lnSpc>
              <a:defRPr sz="8600"/>
            </a:lvl1pPr>
            <a:lvl2pPr marL="786383" indent="-786383">
              <a:lnSpc>
                <a:spcPct val="100000"/>
              </a:lnSpc>
              <a:defRPr sz="8600"/>
            </a:lvl2pPr>
            <a:lvl3pPr marL="1499616" indent="-786383">
              <a:lnSpc>
                <a:spcPct val="100000"/>
              </a:lnSpc>
              <a:defRPr sz="8600"/>
            </a:lvl3pPr>
            <a:lvl4pPr marL="2286000" indent="-786383">
              <a:lnSpc>
                <a:spcPct val="100000"/>
              </a:lnSpc>
              <a:defRPr sz="8600"/>
            </a:lvl4pPr>
            <a:lvl5pPr>
              <a:lnSpc>
                <a:spcPct val="100000"/>
              </a:lnSpc>
              <a:defRPr sz="8600"/>
            </a:lvl5pPr>
          </a:lstStyle>
          <a:p>
            <a:r>
              <a:t>Body Level One</a:t>
            </a:r>
          </a:p>
          <a:p>
            <a:pPr lvl="1"/>
            <a:r>
              <a:t>Body Level Two</a:t>
            </a:r>
          </a:p>
          <a:p>
            <a:pPr lvl="2"/>
            <a:r>
              <a:t>Body Level Three</a:t>
            </a:r>
          </a:p>
          <a:p>
            <a:pPr lvl="3"/>
            <a:r>
              <a:t>Body Level Four</a:t>
            </a:r>
          </a:p>
          <a:p>
            <a:pPr lvl="4"/>
            <a:r>
              <a:t>Body Level Five</a:t>
            </a:r>
          </a:p>
        </p:txBody>
      </p:sp>
      <p:sp>
        <p:nvSpPr>
          <p:cNvPr id="453" name="Text Placeholder 8"/>
          <p:cNvSpPr>
            <a:spLocks noGrp="1"/>
          </p:cNvSpPr>
          <p:nvPr>
            <p:ph type="body" sz="quarter" idx="21" hasCustomPrompt="1"/>
          </p:nvPr>
        </p:nvSpPr>
        <p:spPr>
          <a:xfrm>
            <a:off x="536645" y="6602260"/>
            <a:ext cx="4950470" cy="5334001"/>
          </a:xfrm>
          <a:prstGeom prst="rect">
            <a:avLst/>
          </a:prstGeom>
        </p:spPr>
        <p:txBody>
          <a:bodyPr>
            <a:normAutofit/>
          </a:bodyPr>
          <a:lstStyle>
            <a:lvl1pPr>
              <a:lnSpc>
                <a:spcPct val="100000"/>
              </a:lnSpc>
              <a:defRPr sz="8600">
                <a:solidFill>
                  <a:schemeClr val="accent1"/>
                </a:solidFill>
              </a:defRPr>
            </a:lvl1pPr>
          </a:lstStyle>
          <a:p>
            <a:r>
              <a:t>+000M</a:t>
            </a:r>
          </a:p>
        </p:txBody>
      </p:sp>
      <p:sp>
        <p:nvSpPr>
          <p:cNvPr id="454" name="Text Placeholder 10"/>
          <p:cNvSpPr>
            <a:spLocks noGrp="1"/>
          </p:cNvSpPr>
          <p:nvPr>
            <p:ph type="body" sz="quarter" idx="22"/>
          </p:nvPr>
        </p:nvSpPr>
        <p:spPr>
          <a:xfrm>
            <a:off x="6605729" y="6602260"/>
            <a:ext cx="11050440" cy="5334001"/>
          </a:xfrm>
          <a:prstGeom prst="rect">
            <a:avLst/>
          </a:prstGeom>
        </p:spPr>
        <p:txBody>
          <a:bodyPr>
            <a:normAutofit/>
          </a:bodyPr>
          <a:lstStyle/>
          <a:p>
            <a:pPr>
              <a:lnSpc>
                <a:spcPct val="100000"/>
              </a:lnSpc>
              <a:defRPr sz="8600"/>
            </a:pPr>
            <a:endParaRPr/>
          </a:p>
        </p:txBody>
      </p:sp>
      <p:sp>
        <p:nvSpPr>
          <p:cNvPr id="45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3070846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_Data, 3 callouts, horizontal">
    <p:spTree>
      <p:nvGrpSpPr>
        <p:cNvPr id="1" name=""/>
        <p:cNvGrpSpPr/>
        <p:nvPr/>
      </p:nvGrpSpPr>
      <p:grpSpPr>
        <a:xfrm>
          <a:off x="0" y="0"/>
          <a:ext cx="0" cy="0"/>
          <a:chOff x="0" y="0"/>
          <a:chExt cx="0" cy="0"/>
        </a:xfrm>
      </p:grpSpPr>
      <p:sp>
        <p:nvSpPr>
          <p:cNvPr id="462"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63"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64" name="Body Level One…"/>
          <p:cNvSpPr txBox="1">
            <a:spLocks noGrp="1"/>
          </p:cNvSpPr>
          <p:nvPr>
            <p:ph type="body" sz="quarter" idx="1" hasCustomPrompt="1"/>
          </p:nvPr>
        </p:nvSpPr>
        <p:spPr>
          <a:xfrm>
            <a:off x="6566755" y="386429"/>
            <a:ext cx="4952058" cy="2859087"/>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465" name="Title Text"/>
          <p:cNvSpPr txBox="1">
            <a:spLocks noGrp="1"/>
          </p:cNvSpPr>
          <p:nvPr>
            <p:ph type="title"/>
          </p:nvPr>
        </p:nvSpPr>
        <p:spPr>
          <a:xfrm>
            <a:off x="576147" y="463337"/>
            <a:ext cx="4950471" cy="2859090"/>
          </a:xfrm>
          <a:prstGeom prst="rect">
            <a:avLst/>
          </a:prstGeom>
        </p:spPr>
        <p:txBody>
          <a:bodyPr>
            <a:normAutofit/>
          </a:bodyPr>
          <a:lstStyle>
            <a:lvl1pPr>
              <a:lnSpc>
                <a:spcPct val="110000"/>
              </a:lnSpc>
              <a:defRPr sz="3600"/>
            </a:lvl1pPr>
          </a:lstStyle>
          <a:p>
            <a:r>
              <a:t>Title Text</a:t>
            </a:r>
          </a:p>
        </p:txBody>
      </p:sp>
      <p:sp>
        <p:nvSpPr>
          <p:cNvPr id="466" name="Text Placeholder 4"/>
          <p:cNvSpPr>
            <a:spLocks noGrp="1"/>
          </p:cNvSpPr>
          <p:nvPr>
            <p:ph type="body" sz="quarter" idx="21"/>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467" name="Text Placeholder 6"/>
          <p:cNvSpPr>
            <a:spLocks noGrp="1"/>
          </p:cNvSpPr>
          <p:nvPr>
            <p:ph type="body" sz="quarter" idx="22"/>
          </p:nvPr>
        </p:nvSpPr>
        <p:spPr>
          <a:xfrm>
            <a:off x="12765162" y="463338"/>
            <a:ext cx="7620992" cy="2859089"/>
          </a:xfrm>
          <a:prstGeom prst="rect">
            <a:avLst/>
          </a:prstGeom>
        </p:spPr>
        <p:txBody>
          <a:bodyPr>
            <a:normAutofit/>
          </a:bodyPr>
          <a:lstStyle/>
          <a:p>
            <a:endParaRPr/>
          </a:p>
        </p:txBody>
      </p:sp>
      <p:sp>
        <p:nvSpPr>
          <p:cNvPr id="468" name="Text Placeholder 8"/>
          <p:cNvSpPr>
            <a:spLocks noGrp="1"/>
          </p:cNvSpPr>
          <p:nvPr>
            <p:ph type="body" sz="quarter" idx="23"/>
          </p:nvPr>
        </p:nvSpPr>
        <p:spPr>
          <a:xfrm>
            <a:off x="12765162" y="4268767"/>
            <a:ext cx="7620992" cy="2857501"/>
          </a:xfrm>
          <a:prstGeom prst="rect">
            <a:avLst/>
          </a:prstGeom>
        </p:spPr>
        <p:txBody>
          <a:bodyPr>
            <a:normAutofit/>
          </a:bodyPr>
          <a:lstStyle/>
          <a:p>
            <a:endParaRPr/>
          </a:p>
        </p:txBody>
      </p:sp>
      <p:sp>
        <p:nvSpPr>
          <p:cNvPr id="469" name="Text Placeholder 10"/>
          <p:cNvSpPr>
            <a:spLocks noGrp="1"/>
          </p:cNvSpPr>
          <p:nvPr>
            <p:ph type="body" sz="quarter" idx="24"/>
          </p:nvPr>
        </p:nvSpPr>
        <p:spPr>
          <a:xfrm>
            <a:off x="12765162" y="8459766"/>
            <a:ext cx="7620992" cy="2857501"/>
          </a:xfrm>
          <a:prstGeom prst="rect">
            <a:avLst/>
          </a:prstGeom>
        </p:spPr>
        <p:txBody>
          <a:bodyPr>
            <a:normAutofit/>
          </a:bodyPr>
          <a:lstStyle/>
          <a:p>
            <a:endParaRPr/>
          </a:p>
        </p:txBody>
      </p:sp>
      <p:sp>
        <p:nvSpPr>
          <p:cNvPr id="470" name="Text Placeholder 17"/>
          <p:cNvSpPr>
            <a:spLocks noGrp="1"/>
          </p:cNvSpPr>
          <p:nvPr>
            <p:ph type="body" sz="quarter" idx="25" hasCustomPrompt="1"/>
          </p:nvPr>
        </p:nvSpPr>
        <p:spPr>
          <a:xfrm>
            <a:off x="6566755" y="4162901"/>
            <a:ext cx="4952058"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471" name="Text Placeholder 19"/>
          <p:cNvSpPr>
            <a:spLocks noGrp="1"/>
          </p:cNvSpPr>
          <p:nvPr>
            <p:ph type="body" sz="quarter" idx="26" hasCustomPrompt="1"/>
          </p:nvPr>
        </p:nvSpPr>
        <p:spPr>
          <a:xfrm>
            <a:off x="6566755" y="8378284"/>
            <a:ext cx="4952057"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47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1399357"/>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_Text, 4 columns ">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480" name="Body Level One…"/>
          <p:cNvSpPr txBox="1">
            <a:spLocks noGrp="1"/>
          </p:cNvSpPr>
          <p:nvPr>
            <p:ph type="body" sz="quarter" idx="1"/>
          </p:nvPr>
        </p:nvSpPr>
        <p:spPr>
          <a:xfrm>
            <a:off x="576147" y="3366370"/>
            <a:ext cx="4956821"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481" name="Text Placeholder 6"/>
          <p:cNvSpPr>
            <a:spLocks noGrp="1"/>
          </p:cNvSpPr>
          <p:nvPr>
            <p:ph type="body" sz="quarter" idx="21"/>
          </p:nvPr>
        </p:nvSpPr>
        <p:spPr>
          <a:xfrm>
            <a:off x="6668369" y="3366370"/>
            <a:ext cx="4952058" cy="8572501"/>
          </a:xfrm>
          <a:prstGeom prst="rect">
            <a:avLst/>
          </a:prstGeom>
        </p:spPr>
        <p:txBody>
          <a:bodyPr>
            <a:normAutofit/>
          </a:bodyPr>
          <a:lstStyle/>
          <a:p>
            <a:pPr>
              <a:defRPr sz="2000"/>
            </a:pPr>
            <a:endParaRPr/>
          </a:p>
        </p:txBody>
      </p:sp>
      <p:sp>
        <p:nvSpPr>
          <p:cNvPr id="482"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483" name="Text Placeholder 10"/>
          <p:cNvSpPr>
            <a:spLocks noGrp="1"/>
          </p:cNvSpPr>
          <p:nvPr>
            <p:ph type="body" sz="quarter" idx="23"/>
          </p:nvPr>
        </p:nvSpPr>
        <p:spPr>
          <a:xfrm>
            <a:off x="18861956" y="3366370"/>
            <a:ext cx="4959996" cy="8572501"/>
          </a:xfrm>
          <a:prstGeom prst="rect">
            <a:avLst/>
          </a:prstGeom>
        </p:spPr>
        <p:txBody>
          <a:bodyPr>
            <a:normAutofit/>
          </a:bodyPr>
          <a:lstStyle/>
          <a:p>
            <a:pPr>
              <a:defRPr sz="2000"/>
            </a:pPr>
            <a:endParaRPr/>
          </a:p>
        </p:txBody>
      </p:sp>
      <p:sp>
        <p:nvSpPr>
          <p:cNvPr id="48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0026890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_Text, 4 columns, short dividers">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492"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493" name="Text Placeholder 8"/>
          <p:cNvSpPr>
            <a:spLocks noGrp="1"/>
          </p:cNvSpPr>
          <p:nvPr>
            <p:ph type="body" sz="quarter" idx="21"/>
          </p:nvPr>
        </p:nvSpPr>
        <p:spPr>
          <a:xfrm>
            <a:off x="12765162" y="3366370"/>
            <a:ext cx="4953645" cy="8572501"/>
          </a:xfrm>
          <a:prstGeom prst="rect">
            <a:avLst/>
          </a:prstGeom>
        </p:spPr>
        <p:txBody>
          <a:bodyPr>
            <a:normAutofit/>
          </a:bodyPr>
          <a:lstStyle/>
          <a:p>
            <a:pPr>
              <a:defRPr sz="2000"/>
            </a:pPr>
            <a:endParaRPr/>
          </a:p>
        </p:txBody>
      </p:sp>
      <p:sp>
        <p:nvSpPr>
          <p:cNvPr id="494" name="Text Placeholder 10"/>
          <p:cNvSpPr>
            <a:spLocks noGrp="1"/>
          </p:cNvSpPr>
          <p:nvPr>
            <p:ph type="body" sz="quarter" idx="22"/>
          </p:nvPr>
        </p:nvSpPr>
        <p:spPr>
          <a:xfrm>
            <a:off x="18861956" y="3366370"/>
            <a:ext cx="4959996" cy="8572501"/>
          </a:xfrm>
          <a:prstGeom prst="rect">
            <a:avLst/>
          </a:prstGeom>
        </p:spPr>
        <p:txBody>
          <a:bodyPr>
            <a:normAutofit/>
          </a:bodyPr>
          <a:lstStyle/>
          <a:p>
            <a:pPr>
              <a:defRPr sz="2000"/>
            </a:pPr>
            <a:endParaRPr/>
          </a:p>
        </p:txBody>
      </p:sp>
      <p:sp>
        <p:nvSpPr>
          <p:cNvPr id="495" name="Text Placeholder 5"/>
          <p:cNvSpPr>
            <a:spLocks noGrp="1"/>
          </p:cNvSpPr>
          <p:nvPr>
            <p:ph type="body" sz="quarter" idx="23"/>
          </p:nvPr>
        </p:nvSpPr>
        <p:spPr>
          <a:xfrm>
            <a:off x="6668369" y="526142"/>
            <a:ext cx="4956820" cy="1525588"/>
          </a:xfrm>
          <a:prstGeom prst="rect">
            <a:avLst/>
          </a:prstGeom>
        </p:spPr>
        <p:txBody>
          <a:bodyPr>
            <a:normAutofit/>
          </a:bodyPr>
          <a:lstStyle/>
          <a:p>
            <a:pPr>
              <a:defRPr sz="2000"/>
            </a:pPr>
            <a:endParaRPr/>
          </a:p>
        </p:txBody>
      </p:sp>
      <p:sp>
        <p:nvSpPr>
          <p:cNvPr id="496" name="Text Placeholder 6"/>
          <p:cNvSpPr>
            <a:spLocks noGrp="1"/>
          </p:cNvSpPr>
          <p:nvPr>
            <p:ph type="body" sz="quarter" idx="24"/>
          </p:nvPr>
        </p:nvSpPr>
        <p:spPr>
          <a:xfrm>
            <a:off x="579513" y="3366370"/>
            <a:ext cx="4952058" cy="8572501"/>
          </a:xfrm>
          <a:prstGeom prst="rect">
            <a:avLst/>
          </a:prstGeom>
        </p:spPr>
        <p:txBody>
          <a:bodyPr>
            <a:normAutofit/>
          </a:bodyPr>
          <a:lstStyle/>
          <a:p>
            <a:pPr>
              <a:defRPr sz="2000"/>
            </a:pPr>
            <a:endParaRPr/>
          </a:p>
        </p:txBody>
      </p:sp>
      <p:sp>
        <p:nvSpPr>
          <p:cNvPr id="497"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498"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499" name="Straight Connector 21"/>
          <p:cNvSpPr/>
          <p:nvPr/>
        </p:nvSpPr>
        <p:spPr>
          <a:xfrm flipH="1">
            <a:off x="18290381"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50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6672724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_Text, 4 columns, dividers, headlines">
    <p:spTree>
      <p:nvGrpSpPr>
        <p:cNvPr id="1" name=""/>
        <p:cNvGrpSpPr/>
        <p:nvPr/>
      </p:nvGrpSpPr>
      <p:grpSpPr>
        <a:xfrm>
          <a:off x="0" y="0"/>
          <a:ext cx="0" cy="0"/>
          <a:chOff x="0" y="0"/>
          <a:chExt cx="0" cy="0"/>
        </a:xfrm>
      </p:grpSpPr>
      <p:sp>
        <p:nvSpPr>
          <p:cNvPr id="507"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508"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509" name="Text Placeholder 8"/>
          <p:cNvSpPr>
            <a:spLocks noGrp="1"/>
          </p:cNvSpPr>
          <p:nvPr>
            <p:ph type="body" sz="quarter" idx="21"/>
          </p:nvPr>
        </p:nvSpPr>
        <p:spPr>
          <a:xfrm>
            <a:off x="12765162" y="3366370"/>
            <a:ext cx="4953645" cy="8572501"/>
          </a:xfrm>
          <a:prstGeom prst="rect">
            <a:avLst/>
          </a:prstGeom>
        </p:spPr>
        <p:txBody>
          <a:bodyPr>
            <a:normAutofit/>
          </a:bodyPr>
          <a:lstStyle/>
          <a:p>
            <a:pPr>
              <a:defRPr sz="2000"/>
            </a:pPr>
            <a:endParaRPr/>
          </a:p>
        </p:txBody>
      </p:sp>
      <p:sp>
        <p:nvSpPr>
          <p:cNvPr id="510" name="Text Placeholder 10"/>
          <p:cNvSpPr>
            <a:spLocks noGrp="1"/>
          </p:cNvSpPr>
          <p:nvPr>
            <p:ph type="body" sz="quarter" idx="22"/>
          </p:nvPr>
        </p:nvSpPr>
        <p:spPr>
          <a:xfrm>
            <a:off x="18861956" y="3366370"/>
            <a:ext cx="4959996" cy="8572501"/>
          </a:xfrm>
          <a:prstGeom prst="rect">
            <a:avLst/>
          </a:prstGeom>
        </p:spPr>
        <p:txBody>
          <a:bodyPr>
            <a:normAutofit/>
          </a:bodyPr>
          <a:lstStyle/>
          <a:p>
            <a:pPr>
              <a:defRPr sz="2000"/>
            </a:pPr>
            <a:endParaRPr/>
          </a:p>
        </p:txBody>
      </p:sp>
      <p:sp>
        <p:nvSpPr>
          <p:cNvPr id="511" name="Text Placeholder 5"/>
          <p:cNvSpPr>
            <a:spLocks noGrp="1"/>
          </p:cNvSpPr>
          <p:nvPr>
            <p:ph type="body" sz="quarter" idx="23"/>
          </p:nvPr>
        </p:nvSpPr>
        <p:spPr>
          <a:xfrm>
            <a:off x="6668369" y="501090"/>
            <a:ext cx="4956820" cy="1525589"/>
          </a:xfrm>
          <a:prstGeom prst="rect">
            <a:avLst/>
          </a:prstGeom>
        </p:spPr>
        <p:txBody>
          <a:bodyPr>
            <a:normAutofit/>
          </a:bodyPr>
          <a:lstStyle/>
          <a:p>
            <a:pPr>
              <a:defRPr sz="2800"/>
            </a:pPr>
            <a:endParaRPr/>
          </a:p>
        </p:txBody>
      </p:sp>
      <p:sp>
        <p:nvSpPr>
          <p:cNvPr id="512" name="Text Placeholder 9"/>
          <p:cNvSpPr>
            <a:spLocks noGrp="1"/>
          </p:cNvSpPr>
          <p:nvPr>
            <p:ph type="body" sz="quarter" idx="24"/>
          </p:nvPr>
        </p:nvSpPr>
        <p:spPr>
          <a:xfrm>
            <a:off x="12765162" y="501090"/>
            <a:ext cx="4953645" cy="1525589"/>
          </a:xfrm>
          <a:prstGeom prst="rect">
            <a:avLst/>
          </a:prstGeom>
        </p:spPr>
        <p:txBody>
          <a:bodyPr>
            <a:normAutofit/>
          </a:bodyPr>
          <a:lstStyle/>
          <a:p>
            <a:pPr>
              <a:defRPr sz="2800"/>
            </a:pPr>
            <a:endParaRPr/>
          </a:p>
        </p:txBody>
      </p:sp>
      <p:sp>
        <p:nvSpPr>
          <p:cNvPr id="513" name="Text Placeholder 12"/>
          <p:cNvSpPr>
            <a:spLocks noGrp="1"/>
          </p:cNvSpPr>
          <p:nvPr>
            <p:ph type="body" sz="quarter" idx="25"/>
          </p:nvPr>
        </p:nvSpPr>
        <p:spPr>
          <a:xfrm>
            <a:off x="18861956" y="501090"/>
            <a:ext cx="4959996" cy="1525589"/>
          </a:xfrm>
          <a:prstGeom prst="rect">
            <a:avLst/>
          </a:prstGeom>
        </p:spPr>
        <p:txBody>
          <a:bodyPr>
            <a:normAutofit/>
          </a:bodyPr>
          <a:lstStyle/>
          <a:p>
            <a:pPr>
              <a:defRPr sz="2800"/>
            </a:pPr>
            <a:endParaRPr/>
          </a:p>
        </p:txBody>
      </p:sp>
      <p:sp>
        <p:nvSpPr>
          <p:cNvPr id="514" name="Straight Connector 1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5"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6"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9004793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gri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101026" y="899"/>
            <a:ext cx="12186973" cy="6115974"/>
          </a:xfrm>
          <a:solidFill>
            <a:srgbClr val="E0E0E0"/>
          </a:solidFill>
        </p:spPr>
        <p:txBody>
          <a:bodyPr anchor="ctr"/>
          <a:lstStyle>
            <a:lvl1pPr algn="ctr">
              <a:defRPr>
                <a:solidFill>
                  <a:schemeClr val="accent5"/>
                </a:solidFill>
              </a:defRPr>
            </a:lvl1pPr>
          </a:lstStyle>
          <a:p>
            <a:r>
              <a:rPr lang="en-US"/>
              <a:t>Place imagery here</a:t>
            </a:r>
          </a:p>
        </p:txBody>
      </p:sp>
      <p:sp>
        <p:nvSpPr>
          <p:cNvPr id="11" name="Picture Placeholder 10">
            <a:extLst>
              <a:ext uri="{FF2B5EF4-FFF2-40B4-BE49-F238E27FC236}">
                <a16:creationId xmlns:a16="http://schemas.microsoft.com/office/drawing/2014/main" id="{7B9CB0EE-399D-E7B8-85E6-488055A857C4}"/>
              </a:ext>
            </a:extLst>
          </p:cNvPr>
          <p:cNvSpPr>
            <a:spLocks noGrp="1"/>
          </p:cNvSpPr>
          <p:nvPr>
            <p:ph type="pic" sz="quarter" idx="19" hasCustomPrompt="1"/>
          </p:nvPr>
        </p:nvSpPr>
        <p:spPr>
          <a:xfrm>
            <a:off x="1588" y="6116873"/>
            <a:ext cx="6077577" cy="6080596"/>
          </a:xfrm>
          <a:solidFill>
            <a:srgbClr val="E0E0E0"/>
          </a:solidFill>
        </p:spPr>
        <p:txBody>
          <a:bodyPr anchor="ctr"/>
          <a:lstStyle>
            <a:lvl1pPr algn="ctr">
              <a:defRPr>
                <a:solidFill>
                  <a:schemeClr val="accent5"/>
                </a:solidFill>
              </a:defRPr>
            </a:lvl1pPr>
          </a:lstStyle>
          <a:p>
            <a:r>
              <a:rPr lang="en-US"/>
              <a:t>Place imagery here</a:t>
            </a:r>
          </a:p>
        </p:txBody>
      </p:sp>
      <p:sp>
        <p:nvSpPr>
          <p:cNvPr id="12" name="Picture Placeholder 10">
            <a:extLst>
              <a:ext uri="{FF2B5EF4-FFF2-40B4-BE49-F238E27FC236}">
                <a16:creationId xmlns:a16="http://schemas.microsoft.com/office/drawing/2014/main" id="{006E546E-2AFE-C74E-3532-5D6612A3AD87}"/>
              </a:ext>
            </a:extLst>
          </p:cNvPr>
          <p:cNvSpPr>
            <a:spLocks noGrp="1"/>
          </p:cNvSpPr>
          <p:nvPr>
            <p:ph type="pic" sz="quarter" idx="20" hasCustomPrompt="1"/>
          </p:nvPr>
        </p:nvSpPr>
        <p:spPr>
          <a:xfrm>
            <a:off x="12222885" y="6116873"/>
            <a:ext cx="12162702" cy="6080596"/>
          </a:xfrm>
          <a:solidFill>
            <a:srgbClr val="E0E0E0"/>
          </a:solidFill>
        </p:spPr>
        <p:txBody>
          <a:bodyPr anchor="ctr"/>
          <a:lstStyle>
            <a:lvl1pPr algn="ctr">
              <a:defRPr>
                <a:solidFill>
                  <a:schemeClr val="accent5"/>
                </a:solidFill>
              </a:defRPr>
            </a:lvl1pPr>
          </a:lstStyle>
          <a:p>
            <a:r>
              <a:rPr lang="en-US"/>
              <a:t>Place imagery here</a:t>
            </a:r>
          </a:p>
        </p:txBody>
      </p:sp>
      <p:sp>
        <p:nvSpPr>
          <p:cNvPr id="3" name="Title 1">
            <a:extLst>
              <a:ext uri="{FF2B5EF4-FFF2-40B4-BE49-F238E27FC236}">
                <a16:creationId xmlns:a16="http://schemas.microsoft.com/office/drawing/2014/main" id="{63BB8FDD-3412-E9EE-8A7C-A6A76F2B68D8}"/>
              </a:ext>
            </a:extLst>
          </p:cNvPr>
          <p:cNvSpPr>
            <a:spLocks noGrp="1"/>
          </p:cNvSpPr>
          <p:nvPr>
            <p:ph type="title"/>
          </p:nvPr>
        </p:nvSpPr>
        <p:spPr>
          <a:xfrm>
            <a:off x="537973" y="396575"/>
            <a:ext cx="4986528" cy="3032426"/>
          </a:xfrm>
        </p:spPr>
        <p:txBody>
          <a:bodyPr rIns="457200"/>
          <a:lstStyle>
            <a:lvl1pPr>
              <a:lnSpc>
                <a:spcPct val="100000"/>
              </a:lnSpc>
              <a:defRPr>
                <a:solidFill>
                  <a:schemeClr val="tx2"/>
                </a:solidFill>
              </a:defRPr>
            </a:lvl1pPr>
          </a:lstStyle>
          <a:p>
            <a:r>
              <a:rPr lang="en-US"/>
              <a:t>Click to edit Master title style</a:t>
            </a:r>
          </a:p>
        </p:txBody>
      </p:sp>
      <p:sp>
        <p:nvSpPr>
          <p:cNvPr id="6" name="Text Placeholder 10">
            <a:extLst>
              <a:ext uri="{FF2B5EF4-FFF2-40B4-BE49-F238E27FC236}">
                <a16:creationId xmlns:a16="http://schemas.microsoft.com/office/drawing/2014/main" id="{E0DA1707-6C7E-1724-4E62-628D2A33B386}"/>
              </a:ext>
            </a:extLst>
          </p:cNvPr>
          <p:cNvSpPr>
            <a:spLocks noGrp="1"/>
          </p:cNvSpPr>
          <p:nvPr>
            <p:ph type="body" sz="quarter" idx="17"/>
          </p:nvPr>
        </p:nvSpPr>
        <p:spPr>
          <a:xfrm>
            <a:off x="6670940" y="6858000"/>
            <a:ext cx="4960170" cy="5138738"/>
          </a:xfrm>
        </p:spPr>
        <p:txBody>
          <a:bodyPr/>
          <a:lstStyle>
            <a:lvl1pPr>
              <a:spcBef>
                <a:spcPts val="0"/>
              </a:spcBef>
              <a:spcAft>
                <a:spcPts val="3600"/>
              </a:spcAft>
              <a:defRPr sz="3600">
                <a:solidFill>
                  <a:schemeClr val="tx1"/>
                </a:solidFill>
              </a:defRPr>
            </a:lvl1pPr>
            <a:lvl2pPr marL="256032" indent="-256032">
              <a:spcBef>
                <a:spcPts val="0"/>
              </a:spcBef>
              <a:spcAft>
                <a:spcPts val="3600"/>
              </a:spcAft>
              <a:defRPr sz="3600">
                <a:solidFill>
                  <a:schemeClr val="tx1"/>
                </a:solidFill>
              </a:defRPr>
            </a:lvl2pPr>
            <a:lvl3pPr marL="512064" indent="-256032">
              <a:spcBef>
                <a:spcPts val="0"/>
              </a:spcBef>
              <a:spcAft>
                <a:spcPts val="3600"/>
              </a:spcAft>
              <a:defRPr sz="3600">
                <a:solidFill>
                  <a:schemeClr val="tx1"/>
                </a:solidFill>
              </a:defRPr>
            </a:lvl3pPr>
            <a:lvl4pPr marL="768096" indent="-256032">
              <a:spcBef>
                <a:spcPts val="0"/>
              </a:spcBef>
              <a:spcAft>
                <a:spcPts val="36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a:extLst>
              <a:ext uri="{FF2B5EF4-FFF2-40B4-BE49-F238E27FC236}">
                <a16:creationId xmlns:a16="http://schemas.microsoft.com/office/drawing/2014/main" id="{6678E61A-FAE0-02C2-9E52-B553A1B787BE}"/>
              </a:ext>
            </a:extLst>
          </p:cNvPr>
          <p:cNvSpPr>
            <a:spLocks noGrp="1"/>
          </p:cNvSpPr>
          <p:nvPr>
            <p:ph type="body" sz="quarter" idx="18"/>
          </p:nvPr>
        </p:nvSpPr>
        <p:spPr>
          <a:xfrm>
            <a:off x="18859500" y="495789"/>
            <a:ext cx="4960170" cy="5138738"/>
          </a:xfrm>
        </p:spPr>
        <p:txBody>
          <a:bodyPr/>
          <a:lstStyle>
            <a:lvl1pPr>
              <a:spcBef>
                <a:spcPts val="0"/>
              </a:spcBef>
              <a:spcAft>
                <a:spcPts val="3600"/>
              </a:spcAft>
              <a:defRPr sz="3600">
                <a:solidFill>
                  <a:schemeClr val="tx1"/>
                </a:solidFill>
              </a:defRPr>
            </a:lvl1pPr>
            <a:lvl2pPr marL="256032" indent="-256032">
              <a:spcBef>
                <a:spcPts val="0"/>
              </a:spcBef>
              <a:spcAft>
                <a:spcPts val="3600"/>
              </a:spcAft>
              <a:defRPr sz="3600">
                <a:solidFill>
                  <a:schemeClr val="tx1"/>
                </a:solidFill>
              </a:defRPr>
            </a:lvl2pPr>
            <a:lvl3pPr marL="512064" indent="-256032">
              <a:spcBef>
                <a:spcPts val="0"/>
              </a:spcBef>
              <a:spcAft>
                <a:spcPts val="3600"/>
              </a:spcAft>
              <a:defRPr sz="3600">
                <a:solidFill>
                  <a:schemeClr val="tx1"/>
                </a:solidFill>
              </a:defRPr>
            </a:lvl3pPr>
            <a:lvl4pPr marL="768096" indent="-256032">
              <a:spcBef>
                <a:spcPts val="0"/>
              </a:spcBef>
              <a:spcAft>
                <a:spcPts val="36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1">
            <a:extLst>
              <a:ext uri="{FF2B5EF4-FFF2-40B4-BE49-F238E27FC236}">
                <a16:creationId xmlns:a16="http://schemas.microsoft.com/office/drawing/2014/main" id="{D63D1EFE-4D07-775A-BAD0-C2C3361DC91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D5CFFD82-9034-6841-A264-E93896860B95}"/>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
        <p:nvSpPr>
          <p:cNvPr id="7" name="Slide Number">
            <a:extLst>
              <a:ext uri="{FF2B5EF4-FFF2-40B4-BE49-F238E27FC236}">
                <a16:creationId xmlns:a16="http://schemas.microsoft.com/office/drawing/2014/main" id="{2E66751B-C9E7-0914-79D8-7033F4FB7B4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861525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_Text, 4 columns, dividers, pictograms">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576147" y="513615"/>
            <a:ext cx="4950471" cy="2097088"/>
          </a:xfrm>
          <a:prstGeom prst="rect">
            <a:avLst/>
          </a:prstGeom>
        </p:spPr>
        <p:txBody>
          <a:bodyPr>
            <a:normAutofit/>
          </a:bodyPr>
          <a:lstStyle>
            <a:lvl1pPr>
              <a:lnSpc>
                <a:spcPct val="110000"/>
              </a:lnSpc>
              <a:defRPr sz="2400"/>
            </a:lvl1pPr>
          </a:lstStyle>
          <a:p>
            <a:r>
              <a:t>Title Text</a:t>
            </a:r>
          </a:p>
        </p:txBody>
      </p:sp>
      <p:sp>
        <p:nvSpPr>
          <p:cNvPr id="525" name="Body Level One…"/>
          <p:cNvSpPr txBox="1">
            <a:spLocks noGrp="1"/>
          </p:cNvSpPr>
          <p:nvPr>
            <p:ph type="body" sz="quarter" idx="1"/>
          </p:nvPr>
        </p:nvSpPr>
        <p:spPr>
          <a:xfrm>
            <a:off x="576147" y="3328793"/>
            <a:ext cx="4956821" cy="4000501"/>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26" name="Text Placeholder 9"/>
          <p:cNvSpPr>
            <a:spLocks noGrp="1"/>
          </p:cNvSpPr>
          <p:nvPr>
            <p:ph type="body" sz="quarter" idx="21"/>
          </p:nvPr>
        </p:nvSpPr>
        <p:spPr>
          <a:xfrm>
            <a:off x="6668369" y="3353845"/>
            <a:ext cx="4952058" cy="8572501"/>
          </a:xfrm>
          <a:prstGeom prst="rect">
            <a:avLst/>
          </a:prstGeom>
        </p:spPr>
        <p:txBody>
          <a:bodyPr>
            <a:normAutofit/>
          </a:bodyPr>
          <a:lstStyle/>
          <a:p>
            <a:pPr>
              <a:defRPr sz="2400"/>
            </a:pPr>
            <a:endParaRPr/>
          </a:p>
        </p:txBody>
      </p:sp>
      <p:sp>
        <p:nvSpPr>
          <p:cNvPr id="527" name="Text Placeholder 9"/>
          <p:cNvSpPr>
            <a:spLocks noGrp="1"/>
          </p:cNvSpPr>
          <p:nvPr>
            <p:ph type="body" sz="quarter" idx="22"/>
          </p:nvPr>
        </p:nvSpPr>
        <p:spPr>
          <a:xfrm>
            <a:off x="12769693" y="3353845"/>
            <a:ext cx="4942765" cy="8572501"/>
          </a:xfrm>
          <a:prstGeom prst="rect">
            <a:avLst/>
          </a:prstGeom>
        </p:spPr>
        <p:txBody>
          <a:bodyPr>
            <a:normAutofit/>
          </a:bodyPr>
          <a:lstStyle/>
          <a:p>
            <a:pPr>
              <a:defRPr sz="2400"/>
            </a:pPr>
            <a:endParaRPr/>
          </a:p>
        </p:txBody>
      </p:sp>
      <p:sp>
        <p:nvSpPr>
          <p:cNvPr id="528" name="Text Placeholder 9"/>
          <p:cNvSpPr>
            <a:spLocks noGrp="1"/>
          </p:cNvSpPr>
          <p:nvPr>
            <p:ph type="body" sz="quarter" idx="23"/>
          </p:nvPr>
        </p:nvSpPr>
        <p:spPr>
          <a:xfrm>
            <a:off x="18861957" y="3353845"/>
            <a:ext cx="4953645" cy="8572501"/>
          </a:xfrm>
          <a:prstGeom prst="rect">
            <a:avLst/>
          </a:prstGeom>
        </p:spPr>
        <p:txBody>
          <a:bodyPr>
            <a:normAutofit/>
          </a:bodyPr>
          <a:lstStyle/>
          <a:p>
            <a:pPr>
              <a:defRPr sz="2400"/>
            </a:pPr>
            <a:endParaRPr/>
          </a:p>
        </p:txBody>
      </p:sp>
      <p:sp>
        <p:nvSpPr>
          <p:cNvPr id="529" name="Picture Placeholder 13"/>
          <p:cNvSpPr>
            <a:spLocks noGrp="1"/>
          </p:cNvSpPr>
          <p:nvPr>
            <p:ph type="pic" sz="quarter" idx="24"/>
          </p:nvPr>
        </p:nvSpPr>
        <p:spPr>
          <a:xfrm>
            <a:off x="6668369" y="576073"/>
            <a:ext cx="1216311" cy="1216153"/>
          </a:xfrm>
          <a:prstGeom prst="rect">
            <a:avLst/>
          </a:prstGeom>
        </p:spPr>
        <p:txBody>
          <a:bodyPr lIns="91439" tIns="45719" rIns="91439" bIns="45719"/>
          <a:lstStyle/>
          <a:p>
            <a:endParaRPr/>
          </a:p>
        </p:txBody>
      </p:sp>
      <p:sp>
        <p:nvSpPr>
          <p:cNvPr id="530" name="Picture Placeholder 13"/>
          <p:cNvSpPr>
            <a:spLocks noGrp="1"/>
          </p:cNvSpPr>
          <p:nvPr>
            <p:ph type="pic" sz="quarter" idx="25"/>
          </p:nvPr>
        </p:nvSpPr>
        <p:spPr>
          <a:xfrm>
            <a:off x="12778016" y="576073"/>
            <a:ext cx="1216311" cy="1216153"/>
          </a:xfrm>
          <a:prstGeom prst="rect">
            <a:avLst/>
          </a:prstGeom>
        </p:spPr>
        <p:txBody>
          <a:bodyPr lIns="91439" tIns="45719" rIns="91439" bIns="45719"/>
          <a:lstStyle/>
          <a:p>
            <a:endParaRPr/>
          </a:p>
        </p:txBody>
      </p:sp>
      <p:sp>
        <p:nvSpPr>
          <p:cNvPr id="531" name="Picture Placeholder 13"/>
          <p:cNvSpPr>
            <a:spLocks noGrp="1"/>
          </p:cNvSpPr>
          <p:nvPr>
            <p:ph type="pic" sz="quarter" idx="26"/>
          </p:nvPr>
        </p:nvSpPr>
        <p:spPr>
          <a:xfrm>
            <a:off x="18861956" y="576073"/>
            <a:ext cx="1216311" cy="1216153"/>
          </a:xfrm>
          <a:prstGeom prst="rect">
            <a:avLst/>
          </a:prstGeom>
        </p:spPr>
        <p:txBody>
          <a:bodyPr lIns="91439" tIns="45719" rIns="91439" bIns="45719"/>
          <a:lstStyle/>
          <a:p>
            <a:endParaRPr/>
          </a:p>
        </p:txBody>
      </p:sp>
      <p:sp>
        <p:nvSpPr>
          <p:cNvPr id="532" name="Straight Connector 16"/>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3"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4"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3269573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_Text, 1 wide column, divider">
    <p:spTree>
      <p:nvGrpSpPr>
        <p:cNvPr id="1" name=""/>
        <p:cNvGrpSpPr/>
        <p:nvPr/>
      </p:nvGrpSpPr>
      <p:grpSpPr>
        <a:xfrm>
          <a:off x="0" y="0"/>
          <a:ext cx="0" cy="0"/>
          <a:chOff x="0" y="0"/>
          <a:chExt cx="0" cy="0"/>
        </a:xfrm>
      </p:grpSpPr>
      <p:sp>
        <p:nvSpPr>
          <p:cNvPr id="542" name="Title Text"/>
          <p:cNvSpPr txBox="1">
            <a:spLocks noGrp="1"/>
          </p:cNvSpPr>
          <p:nvPr>
            <p:ph type="title"/>
          </p:nvPr>
        </p:nvSpPr>
        <p:spPr>
          <a:xfrm>
            <a:off x="551092" y="396575"/>
            <a:ext cx="4950471" cy="1141413"/>
          </a:xfrm>
          <a:prstGeom prst="rect">
            <a:avLst/>
          </a:prstGeom>
        </p:spPr>
        <p:txBody>
          <a:bodyPr>
            <a:normAutofit/>
          </a:bodyPr>
          <a:lstStyle>
            <a:lvl1pPr>
              <a:lnSpc>
                <a:spcPct val="100000"/>
              </a:lnSpc>
            </a:lvl1pPr>
          </a:lstStyle>
          <a:p>
            <a:r>
              <a:t>Title Text</a:t>
            </a:r>
          </a:p>
        </p:txBody>
      </p:sp>
      <p:sp>
        <p:nvSpPr>
          <p:cNvPr id="543"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44" name="Text Placeholder 8"/>
          <p:cNvSpPr>
            <a:spLocks noGrp="1"/>
          </p:cNvSpPr>
          <p:nvPr>
            <p:ph type="body" sz="half" idx="21"/>
          </p:nvPr>
        </p:nvSpPr>
        <p:spPr>
          <a:xfrm>
            <a:off x="12765162" y="3341318"/>
            <a:ext cx="10097815" cy="8572501"/>
          </a:xfrm>
          <a:prstGeom prst="rect">
            <a:avLst/>
          </a:prstGeom>
        </p:spPr>
        <p:txBody>
          <a:bodyPr>
            <a:normAutofit/>
          </a:bodyPr>
          <a:lstStyle/>
          <a:p>
            <a:pPr>
              <a:defRPr sz="2800"/>
            </a:pPr>
            <a:endParaRPr/>
          </a:p>
        </p:txBody>
      </p:sp>
      <p:sp>
        <p:nvSpPr>
          <p:cNvPr id="545" name="Text Placeholder 5"/>
          <p:cNvSpPr>
            <a:spLocks noGrp="1"/>
          </p:cNvSpPr>
          <p:nvPr>
            <p:ph type="body" sz="quarter" idx="22"/>
          </p:nvPr>
        </p:nvSpPr>
        <p:spPr>
          <a:xfrm>
            <a:off x="6629260" y="396573"/>
            <a:ext cx="4956821" cy="1141414"/>
          </a:xfrm>
          <a:prstGeom prst="rect">
            <a:avLst/>
          </a:prstGeom>
        </p:spPr>
        <p:txBody>
          <a:bodyPr>
            <a:normAutofit/>
          </a:bodyPr>
          <a:lstStyle/>
          <a:p>
            <a:pPr>
              <a:lnSpc>
                <a:spcPct val="100000"/>
              </a:lnSpc>
              <a:defRPr sz="6400"/>
            </a:pPr>
            <a:endParaRPr/>
          </a:p>
        </p:txBody>
      </p:sp>
      <p:sp>
        <p:nvSpPr>
          <p:cNvPr id="54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1668390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Text, 2 wide columns">
    <p:spTree>
      <p:nvGrpSpPr>
        <p:cNvPr id="1" name=""/>
        <p:cNvGrpSpPr/>
        <p:nvPr/>
      </p:nvGrpSpPr>
      <p:grpSpPr>
        <a:xfrm>
          <a:off x="0" y="0"/>
          <a:ext cx="0" cy="0"/>
          <a:chOff x="0" y="0"/>
          <a:chExt cx="0" cy="0"/>
        </a:xfrm>
      </p:grpSpPr>
      <p:sp>
        <p:nvSpPr>
          <p:cNvPr id="553" name="Title Text"/>
          <p:cNvSpPr txBox="1">
            <a:spLocks noGrp="1"/>
          </p:cNvSpPr>
          <p:nvPr>
            <p:ph type="title"/>
          </p:nvPr>
        </p:nvSpPr>
        <p:spPr>
          <a:xfrm>
            <a:off x="576147" y="463337"/>
            <a:ext cx="7425894" cy="1906590"/>
          </a:xfrm>
          <a:prstGeom prst="rect">
            <a:avLst/>
          </a:prstGeom>
        </p:spPr>
        <p:txBody>
          <a:bodyPr>
            <a:normAutofit/>
          </a:bodyPr>
          <a:lstStyle>
            <a:lvl1pPr>
              <a:lnSpc>
                <a:spcPct val="110000"/>
              </a:lnSpc>
              <a:defRPr sz="3600"/>
            </a:lvl1pPr>
          </a:lstStyle>
          <a:p>
            <a:r>
              <a:t>Title Text</a:t>
            </a:r>
          </a:p>
        </p:txBody>
      </p:sp>
      <p:sp>
        <p:nvSpPr>
          <p:cNvPr id="554" name="Body Level One…"/>
          <p:cNvSpPr txBox="1">
            <a:spLocks noGrp="1"/>
          </p:cNvSpPr>
          <p:nvPr>
            <p:ph type="body" sz="half" idx="1"/>
          </p:nvPr>
        </p:nvSpPr>
        <p:spPr>
          <a:xfrm>
            <a:off x="576147" y="3316266"/>
            <a:ext cx="10100991" cy="85725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55" name="Text Placeholder 4"/>
          <p:cNvSpPr>
            <a:spLocks noGrp="1"/>
          </p:cNvSpPr>
          <p:nvPr>
            <p:ph type="body" sz="half" idx="21"/>
          </p:nvPr>
        </p:nvSpPr>
        <p:spPr>
          <a:xfrm>
            <a:off x="12765162" y="3316266"/>
            <a:ext cx="10097815" cy="8572501"/>
          </a:xfrm>
          <a:prstGeom prst="rect">
            <a:avLst/>
          </a:prstGeom>
        </p:spPr>
        <p:txBody>
          <a:bodyPr>
            <a:normAutofit/>
          </a:bodyPr>
          <a:lstStyle/>
          <a:p>
            <a:endParaRPr/>
          </a:p>
        </p:txBody>
      </p:sp>
      <p:sp>
        <p:nvSpPr>
          <p:cNvPr id="55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89639584"/>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Text, 2 columns, large title">
    <p:spTree>
      <p:nvGrpSpPr>
        <p:cNvPr id="1" name=""/>
        <p:cNvGrpSpPr/>
        <p:nvPr/>
      </p:nvGrpSpPr>
      <p:grpSpPr>
        <a:xfrm>
          <a:off x="0" y="0"/>
          <a:ext cx="0" cy="0"/>
          <a:chOff x="0" y="0"/>
          <a:chExt cx="0" cy="0"/>
        </a:xfrm>
      </p:grpSpPr>
      <p:sp>
        <p:nvSpPr>
          <p:cNvPr id="563" name="Title Text"/>
          <p:cNvSpPr txBox="1">
            <a:spLocks noGrp="1"/>
          </p:cNvSpPr>
          <p:nvPr>
            <p:ph type="title"/>
          </p:nvPr>
        </p:nvSpPr>
        <p:spPr>
          <a:xfrm>
            <a:off x="550747" y="396574"/>
            <a:ext cx="11047263" cy="4573588"/>
          </a:xfrm>
          <a:prstGeom prst="rect">
            <a:avLst/>
          </a:prstGeom>
        </p:spPr>
        <p:txBody>
          <a:bodyPr>
            <a:normAutofit/>
          </a:bodyPr>
          <a:lstStyle>
            <a:lvl1pPr>
              <a:lnSpc>
                <a:spcPct val="100000"/>
              </a:lnSpc>
            </a:lvl1pPr>
          </a:lstStyle>
          <a:p>
            <a:r>
              <a:t>Title Text</a:t>
            </a:r>
          </a:p>
        </p:txBody>
      </p:sp>
      <p:sp>
        <p:nvSpPr>
          <p:cNvPr id="564" name="Body Level One…"/>
          <p:cNvSpPr txBox="1">
            <a:spLocks noGrp="1"/>
          </p:cNvSpPr>
          <p:nvPr>
            <p:ph type="body" sz="quarter" idx="1"/>
          </p:nvPr>
        </p:nvSpPr>
        <p:spPr>
          <a:xfrm>
            <a:off x="12765162" y="501091"/>
            <a:ext cx="4953647" cy="114315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65" name="Text Placeholder 4"/>
          <p:cNvSpPr>
            <a:spLocks noGrp="1"/>
          </p:cNvSpPr>
          <p:nvPr>
            <p:ph type="body" sz="quarter" idx="21"/>
          </p:nvPr>
        </p:nvSpPr>
        <p:spPr>
          <a:xfrm>
            <a:off x="18861954" y="501089"/>
            <a:ext cx="4953647" cy="11431590"/>
          </a:xfrm>
          <a:prstGeom prst="rect">
            <a:avLst/>
          </a:prstGeom>
        </p:spPr>
        <p:txBody>
          <a:bodyPr>
            <a:normAutofit/>
          </a:bodyPr>
          <a:lstStyle/>
          <a:p>
            <a:pPr>
              <a:defRPr sz="2800"/>
            </a:pPr>
            <a:endParaRPr/>
          </a:p>
        </p:txBody>
      </p:sp>
      <p:sp>
        <p:nvSpPr>
          <p:cNvPr id="56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60855563"/>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Text, 2 columns, small title">
    <p:spTree>
      <p:nvGrpSpPr>
        <p:cNvPr id="1" name=""/>
        <p:cNvGrpSpPr/>
        <p:nvPr/>
      </p:nvGrpSpPr>
      <p:grpSpPr>
        <a:xfrm>
          <a:off x="0" y="0"/>
          <a:ext cx="0" cy="0"/>
          <a:chOff x="0" y="0"/>
          <a:chExt cx="0" cy="0"/>
        </a:xfrm>
      </p:grpSpPr>
      <p:sp>
        <p:nvSpPr>
          <p:cNvPr id="573" name="Title Text"/>
          <p:cNvSpPr txBox="1">
            <a:spLocks noGrp="1"/>
          </p:cNvSpPr>
          <p:nvPr>
            <p:ph type="title"/>
          </p:nvPr>
        </p:nvSpPr>
        <p:spPr>
          <a:xfrm>
            <a:off x="563618" y="488564"/>
            <a:ext cx="4953647" cy="4573589"/>
          </a:xfrm>
          <a:prstGeom prst="rect">
            <a:avLst/>
          </a:prstGeom>
        </p:spPr>
        <p:txBody>
          <a:bodyPr>
            <a:normAutofit/>
          </a:bodyPr>
          <a:lstStyle>
            <a:lvl1pPr>
              <a:lnSpc>
                <a:spcPct val="100000"/>
              </a:lnSpc>
              <a:defRPr sz="3600"/>
            </a:lvl1pPr>
          </a:lstStyle>
          <a:p>
            <a:r>
              <a:t>Title Text</a:t>
            </a:r>
          </a:p>
        </p:txBody>
      </p:sp>
      <p:sp>
        <p:nvSpPr>
          <p:cNvPr id="574" name="Body Level One…"/>
          <p:cNvSpPr txBox="1">
            <a:spLocks noGrp="1"/>
          </p:cNvSpPr>
          <p:nvPr>
            <p:ph type="body" sz="quarter" idx="1"/>
          </p:nvPr>
        </p:nvSpPr>
        <p:spPr>
          <a:xfrm>
            <a:off x="12765162" y="494757"/>
            <a:ext cx="4953647" cy="11431590"/>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75" name="Text Placeholder 4"/>
          <p:cNvSpPr>
            <a:spLocks noGrp="1"/>
          </p:cNvSpPr>
          <p:nvPr>
            <p:ph type="body" sz="quarter" idx="21"/>
          </p:nvPr>
        </p:nvSpPr>
        <p:spPr>
          <a:xfrm>
            <a:off x="18861954" y="494757"/>
            <a:ext cx="4953647" cy="11431590"/>
          </a:xfrm>
          <a:prstGeom prst="rect">
            <a:avLst/>
          </a:prstGeom>
        </p:spPr>
        <p:txBody>
          <a:bodyPr>
            <a:normAutofit/>
          </a:bodyPr>
          <a:lstStyle/>
          <a:p>
            <a:pPr>
              <a:defRPr sz="2800"/>
            </a:pPr>
            <a:endParaRPr/>
          </a:p>
        </p:txBody>
      </p:sp>
      <p:sp>
        <p:nvSpPr>
          <p:cNvPr id="57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6317395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Text, 2 columns, dividers, large title">
    <p:spTree>
      <p:nvGrpSpPr>
        <p:cNvPr id="1" name=""/>
        <p:cNvGrpSpPr/>
        <p:nvPr/>
      </p:nvGrpSpPr>
      <p:grpSpPr>
        <a:xfrm>
          <a:off x="0" y="0"/>
          <a:ext cx="0" cy="0"/>
          <a:chOff x="0" y="0"/>
          <a:chExt cx="0" cy="0"/>
        </a:xfrm>
      </p:grpSpPr>
      <p:sp>
        <p:nvSpPr>
          <p:cNvPr id="583" name="Title Text"/>
          <p:cNvSpPr txBox="1">
            <a:spLocks noGrp="1"/>
          </p:cNvSpPr>
          <p:nvPr>
            <p:ph type="title"/>
          </p:nvPr>
        </p:nvSpPr>
        <p:spPr>
          <a:xfrm>
            <a:off x="550744" y="396574"/>
            <a:ext cx="11040913" cy="4573588"/>
          </a:xfrm>
          <a:prstGeom prst="rect">
            <a:avLst/>
          </a:prstGeom>
        </p:spPr>
        <p:txBody>
          <a:bodyPr>
            <a:normAutofit/>
          </a:bodyPr>
          <a:lstStyle>
            <a:lvl1pPr>
              <a:lnSpc>
                <a:spcPct val="100000"/>
              </a:lnSpc>
            </a:lvl1pPr>
          </a:lstStyle>
          <a:p>
            <a:r>
              <a:t>Title Text</a:t>
            </a:r>
          </a:p>
        </p:txBody>
      </p:sp>
      <p:sp>
        <p:nvSpPr>
          <p:cNvPr id="584" name="Body Level One…"/>
          <p:cNvSpPr txBox="1">
            <a:spLocks noGrp="1"/>
          </p:cNvSpPr>
          <p:nvPr>
            <p:ph type="body" sz="quarter" idx="1"/>
          </p:nvPr>
        </p:nvSpPr>
        <p:spPr>
          <a:xfrm>
            <a:off x="12765162" y="501090"/>
            <a:ext cx="4953647" cy="1525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85" name="Text Placeholder 12"/>
          <p:cNvSpPr>
            <a:spLocks noGrp="1"/>
          </p:cNvSpPr>
          <p:nvPr>
            <p:ph type="body" sz="quarter" idx="21"/>
          </p:nvPr>
        </p:nvSpPr>
        <p:spPr>
          <a:xfrm>
            <a:off x="18861954" y="501090"/>
            <a:ext cx="4959997" cy="1525588"/>
          </a:xfrm>
          <a:prstGeom prst="rect">
            <a:avLst/>
          </a:prstGeom>
        </p:spPr>
        <p:txBody>
          <a:bodyPr>
            <a:normAutofit/>
          </a:bodyPr>
          <a:lstStyle/>
          <a:p>
            <a:pPr>
              <a:defRPr sz="2800"/>
            </a:pPr>
            <a:endParaRPr/>
          </a:p>
        </p:txBody>
      </p:sp>
      <p:sp>
        <p:nvSpPr>
          <p:cNvPr id="586"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587" name="Text Placeholder 8"/>
          <p:cNvSpPr>
            <a:spLocks noGrp="1"/>
          </p:cNvSpPr>
          <p:nvPr>
            <p:ph type="body" sz="quarter" idx="23"/>
          </p:nvPr>
        </p:nvSpPr>
        <p:spPr>
          <a:xfrm>
            <a:off x="18865129" y="3366370"/>
            <a:ext cx="4953647" cy="8572501"/>
          </a:xfrm>
          <a:prstGeom prst="rect">
            <a:avLst/>
          </a:prstGeom>
        </p:spPr>
        <p:txBody>
          <a:bodyPr>
            <a:normAutofit/>
          </a:bodyPr>
          <a:lstStyle/>
          <a:p>
            <a:pPr>
              <a:defRPr sz="2000"/>
            </a:pPr>
            <a:endParaRPr/>
          </a:p>
        </p:txBody>
      </p:sp>
      <p:sp>
        <p:nvSpPr>
          <p:cNvPr id="588"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75603935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Text, 2 columns, dividers, small title">
    <p:spTree>
      <p:nvGrpSpPr>
        <p:cNvPr id="1" name=""/>
        <p:cNvGrpSpPr/>
        <p:nvPr/>
      </p:nvGrpSpPr>
      <p:grpSpPr>
        <a:xfrm>
          <a:off x="0" y="0"/>
          <a:ext cx="0" cy="0"/>
          <a:chOff x="0" y="0"/>
          <a:chExt cx="0" cy="0"/>
        </a:xfrm>
      </p:grpSpPr>
      <p:sp>
        <p:nvSpPr>
          <p:cNvPr id="595" name="Title Text"/>
          <p:cNvSpPr txBox="1">
            <a:spLocks noGrp="1"/>
          </p:cNvSpPr>
          <p:nvPr>
            <p:ph type="title"/>
          </p:nvPr>
        </p:nvSpPr>
        <p:spPr>
          <a:xfrm>
            <a:off x="576147" y="513616"/>
            <a:ext cx="4950472" cy="4573589"/>
          </a:xfrm>
          <a:prstGeom prst="rect">
            <a:avLst/>
          </a:prstGeom>
        </p:spPr>
        <p:txBody>
          <a:bodyPr>
            <a:normAutofit/>
          </a:bodyPr>
          <a:lstStyle>
            <a:lvl1pPr>
              <a:lnSpc>
                <a:spcPct val="100000"/>
              </a:lnSpc>
              <a:defRPr sz="2800"/>
            </a:lvl1pPr>
          </a:lstStyle>
          <a:p>
            <a:r>
              <a:t>Title Text</a:t>
            </a:r>
          </a:p>
        </p:txBody>
      </p:sp>
      <p:sp>
        <p:nvSpPr>
          <p:cNvPr id="596" name="Body Level One…"/>
          <p:cNvSpPr txBox="1">
            <a:spLocks noGrp="1"/>
          </p:cNvSpPr>
          <p:nvPr>
            <p:ph type="body" sz="quarter" idx="1"/>
          </p:nvPr>
        </p:nvSpPr>
        <p:spPr>
          <a:xfrm>
            <a:off x="12765162" y="513616"/>
            <a:ext cx="4953647" cy="15255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97" name="Text Placeholder 12"/>
          <p:cNvSpPr>
            <a:spLocks noGrp="1"/>
          </p:cNvSpPr>
          <p:nvPr>
            <p:ph type="body" sz="quarter" idx="21"/>
          </p:nvPr>
        </p:nvSpPr>
        <p:spPr>
          <a:xfrm>
            <a:off x="18861954" y="513616"/>
            <a:ext cx="4959997" cy="1525589"/>
          </a:xfrm>
          <a:prstGeom prst="rect">
            <a:avLst/>
          </a:prstGeom>
        </p:spPr>
        <p:txBody>
          <a:bodyPr>
            <a:normAutofit/>
          </a:bodyPr>
          <a:lstStyle/>
          <a:p>
            <a:pPr>
              <a:defRPr sz="2800"/>
            </a:pPr>
            <a:endParaRPr/>
          </a:p>
        </p:txBody>
      </p:sp>
      <p:sp>
        <p:nvSpPr>
          <p:cNvPr id="598"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599" name="Text Placeholder 8"/>
          <p:cNvSpPr>
            <a:spLocks noGrp="1"/>
          </p:cNvSpPr>
          <p:nvPr>
            <p:ph type="body" sz="quarter" idx="23"/>
          </p:nvPr>
        </p:nvSpPr>
        <p:spPr>
          <a:xfrm>
            <a:off x="18868306" y="3366370"/>
            <a:ext cx="4953648" cy="8572501"/>
          </a:xfrm>
          <a:prstGeom prst="rect">
            <a:avLst/>
          </a:prstGeom>
        </p:spPr>
        <p:txBody>
          <a:bodyPr>
            <a:normAutofit/>
          </a:bodyPr>
          <a:lstStyle/>
          <a:p>
            <a:pPr>
              <a:defRPr sz="2000"/>
            </a:pPr>
            <a:endParaRPr/>
          </a:p>
        </p:txBody>
      </p:sp>
      <p:sp>
        <p:nvSpPr>
          <p:cNvPr id="600"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8033733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Text, 2 columns, dividers, pictograms">
    <p:spTree>
      <p:nvGrpSpPr>
        <p:cNvPr id="1" name=""/>
        <p:cNvGrpSpPr/>
        <p:nvPr/>
      </p:nvGrpSpPr>
      <p:grpSpPr>
        <a:xfrm>
          <a:off x="0" y="0"/>
          <a:ext cx="0" cy="0"/>
          <a:chOff x="0" y="0"/>
          <a:chExt cx="0" cy="0"/>
        </a:xfrm>
      </p:grpSpPr>
      <p:sp>
        <p:nvSpPr>
          <p:cNvPr id="607" name="Title Text"/>
          <p:cNvSpPr txBox="1">
            <a:spLocks noGrp="1"/>
          </p:cNvSpPr>
          <p:nvPr>
            <p:ph type="title"/>
          </p:nvPr>
        </p:nvSpPr>
        <p:spPr>
          <a:xfrm>
            <a:off x="538042" y="396575"/>
            <a:ext cx="4950469" cy="1141415"/>
          </a:xfrm>
          <a:prstGeom prst="rect">
            <a:avLst/>
          </a:prstGeom>
        </p:spPr>
        <p:txBody>
          <a:bodyPr>
            <a:normAutofit/>
          </a:bodyPr>
          <a:lstStyle>
            <a:lvl1pPr>
              <a:lnSpc>
                <a:spcPct val="100000"/>
              </a:lnSpc>
              <a:defRPr sz="6300"/>
            </a:lvl1pPr>
          </a:lstStyle>
          <a:p>
            <a:r>
              <a:t>Title Text</a:t>
            </a:r>
          </a:p>
        </p:txBody>
      </p:sp>
      <p:sp>
        <p:nvSpPr>
          <p:cNvPr id="608"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09" name="Text Placeholder 8"/>
          <p:cNvSpPr>
            <a:spLocks noGrp="1"/>
          </p:cNvSpPr>
          <p:nvPr>
            <p:ph type="body" sz="quarter" idx="21"/>
          </p:nvPr>
        </p:nvSpPr>
        <p:spPr>
          <a:xfrm>
            <a:off x="12769299" y="3366370"/>
            <a:ext cx="4953647" cy="8572501"/>
          </a:xfrm>
          <a:prstGeom prst="rect">
            <a:avLst/>
          </a:prstGeom>
        </p:spPr>
        <p:txBody>
          <a:bodyPr>
            <a:normAutofit/>
          </a:bodyPr>
          <a:lstStyle/>
          <a:p>
            <a:pPr>
              <a:defRPr sz="2000"/>
            </a:pPr>
            <a:endParaRPr/>
          </a:p>
        </p:txBody>
      </p:sp>
      <p:sp>
        <p:nvSpPr>
          <p:cNvPr id="610" name="Text Placeholder 10"/>
          <p:cNvSpPr>
            <a:spLocks noGrp="1"/>
          </p:cNvSpPr>
          <p:nvPr>
            <p:ph type="body" sz="quarter" idx="22"/>
          </p:nvPr>
        </p:nvSpPr>
        <p:spPr>
          <a:xfrm>
            <a:off x="18866094" y="3366370"/>
            <a:ext cx="4959997" cy="8572501"/>
          </a:xfrm>
          <a:prstGeom prst="rect">
            <a:avLst/>
          </a:prstGeom>
        </p:spPr>
        <p:txBody>
          <a:bodyPr>
            <a:normAutofit/>
          </a:bodyPr>
          <a:lstStyle/>
          <a:p>
            <a:pPr>
              <a:defRPr sz="2000"/>
            </a:pPr>
            <a:endParaRPr/>
          </a:p>
        </p:txBody>
      </p:sp>
      <p:sp>
        <p:nvSpPr>
          <p:cNvPr id="611" name="Text Placeholder 5"/>
          <p:cNvSpPr>
            <a:spLocks noGrp="1"/>
          </p:cNvSpPr>
          <p:nvPr>
            <p:ph type="body" sz="quarter" idx="23"/>
          </p:nvPr>
        </p:nvSpPr>
        <p:spPr>
          <a:xfrm>
            <a:off x="6631915" y="396573"/>
            <a:ext cx="4956821" cy="1141414"/>
          </a:xfrm>
          <a:prstGeom prst="rect">
            <a:avLst/>
          </a:prstGeom>
        </p:spPr>
        <p:txBody>
          <a:bodyPr>
            <a:normAutofit/>
          </a:bodyPr>
          <a:lstStyle/>
          <a:p>
            <a:pPr>
              <a:lnSpc>
                <a:spcPct val="100000"/>
              </a:lnSpc>
              <a:defRPr sz="6300"/>
            </a:pPr>
            <a:endParaRPr/>
          </a:p>
        </p:txBody>
      </p:sp>
      <p:sp>
        <p:nvSpPr>
          <p:cNvPr id="612" name="Picture Placeholder 4"/>
          <p:cNvSpPr>
            <a:spLocks noGrp="1"/>
          </p:cNvSpPr>
          <p:nvPr>
            <p:ph type="pic" sz="quarter" idx="24"/>
          </p:nvPr>
        </p:nvSpPr>
        <p:spPr>
          <a:xfrm>
            <a:off x="12765163" y="576073"/>
            <a:ext cx="1216311" cy="1214463"/>
          </a:xfrm>
          <a:prstGeom prst="rect">
            <a:avLst/>
          </a:prstGeom>
        </p:spPr>
        <p:txBody>
          <a:bodyPr lIns="91439" tIns="45719" rIns="91439" bIns="45719"/>
          <a:lstStyle/>
          <a:p>
            <a:endParaRPr/>
          </a:p>
        </p:txBody>
      </p:sp>
      <p:sp>
        <p:nvSpPr>
          <p:cNvPr id="613" name="Picture Placeholder 11"/>
          <p:cNvSpPr>
            <a:spLocks noGrp="1"/>
          </p:cNvSpPr>
          <p:nvPr>
            <p:ph type="pic" sz="quarter" idx="25"/>
          </p:nvPr>
        </p:nvSpPr>
        <p:spPr>
          <a:xfrm>
            <a:off x="18861955" y="576073"/>
            <a:ext cx="1218005" cy="1216153"/>
          </a:xfrm>
          <a:prstGeom prst="rect">
            <a:avLst/>
          </a:prstGeom>
        </p:spPr>
        <p:txBody>
          <a:bodyPr lIns="91439" tIns="45719" rIns="91439" bIns="45719"/>
          <a:lstStyle/>
          <a:p>
            <a:endParaRPr/>
          </a:p>
        </p:txBody>
      </p:sp>
      <p:sp>
        <p:nvSpPr>
          <p:cNvPr id="614" name="Straight Connector 12"/>
          <p:cNvSpPr/>
          <p:nvPr/>
        </p:nvSpPr>
        <p:spPr>
          <a:xfrm flipH="1">
            <a:off x="12190540"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15" name="Straight Connector 13"/>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1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0489414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Boxes, 4 stacked wide, pictograms">
    <p:spTree>
      <p:nvGrpSpPr>
        <p:cNvPr id="1" name=""/>
        <p:cNvGrpSpPr/>
        <p:nvPr/>
      </p:nvGrpSpPr>
      <p:grpSpPr>
        <a:xfrm>
          <a:off x="0" y="0"/>
          <a:ext cx="0" cy="0"/>
          <a:chOff x="0" y="0"/>
          <a:chExt cx="0" cy="0"/>
        </a:xfrm>
      </p:grpSpPr>
      <p:sp>
        <p:nvSpPr>
          <p:cNvPr id="623" name="Body Level One…"/>
          <p:cNvSpPr txBox="1">
            <a:spLocks noGrp="1"/>
          </p:cNvSpPr>
          <p:nvPr>
            <p:ph type="body" sz="quarter" idx="1"/>
          </p:nvPr>
        </p:nvSpPr>
        <p:spPr>
          <a:xfrm>
            <a:off x="576148" y="2478024"/>
            <a:ext cx="6671545" cy="3048001"/>
          </a:xfrm>
          <a:prstGeom prst="rect">
            <a:avLst/>
          </a:prstGeom>
        </p:spPr>
        <p:txBody>
          <a:bodyPr>
            <a:normAutofit/>
          </a:bodyPr>
          <a:lstStyle>
            <a:lvl1pPr>
              <a:lnSpc>
                <a:spcPct val="100000"/>
              </a:lnSpc>
              <a:defRPr sz="4400"/>
            </a:lvl1pPr>
            <a:lvl2pPr marL="402255" indent="-402255">
              <a:lnSpc>
                <a:spcPct val="100000"/>
              </a:lnSpc>
              <a:defRPr sz="4400"/>
            </a:lvl2pPr>
            <a:lvl3pPr marL="804511" indent="-402255">
              <a:lnSpc>
                <a:spcPct val="100000"/>
              </a:lnSpc>
              <a:defRPr sz="4400"/>
            </a:lvl3pPr>
            <a:lvl4pPr marL="1115344" indent="-402255">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624" name="Text Placeholder 6"/>
          <p:cNvSpPr>
            <a:spLocks noGrp="1"/>
          </p:cNvSpPr>
          <p:nvPr>
            <p:ph type="body" sz="quarter" idx="21"/>
          </p:nvPr>
        </p:nvSpPr>
        <p:spPr>
          <a:xfrm>
            <a:off x="12765162" y="2476500"/>
            <a:ext cx="6668368" cy="3048000"/>
          </a:xfrm>
          <a:prstGeom prst="rect">
            <a:avLst/>
          </a:prstGeom>
        </p:spPr>
        <p:txBody>
          <a:bodyPr>
            <a:normAutofit/>
          </a:bodyPr>
          <a:lstStyle/>
          <a:p>
            <a:pPr>
              <a:lnSpc>
                <a:spcPct val="100000"/>
              </a:lnSpc>
              <a:defRPr sz="4400"/>
            </a:pPr>
            <a:endParaRPr/>
          </a:p>
        </p:txBody>
      </p:sp>
      <p:sp>
        <p:nvSpPr>
          <p:cNvPr id="625" name="Text Placeholder 8"/>
          <p:cNvSpPr>
            <a:spLocks noGrp="1"/>
          </p:cNvSpPr>
          <p:nvPr>
            <p:ph type="body" sz="quarter" idx="22"/>
          </p:nvPr>
        </p:nvSpPr>
        <p:spPr>
          <a:xfrm>
            <a:off x="576146" y="8785880"/>
            <a:ext cx="6671545" cy="3048001"/>
          </a:xfrm>
          <a:prstGeom prst="rect">
            <a:avLst/>
          </a:prstGeom>
        </p:spPr>
        <p:txBody>
          <a:bodyPr>
            <a:normAutofit/>
          </a:bodyPr>
          <a:lstStyle/>
          <a:p>
            <a:pPr>
              <a:lnSpc>
                <a:spcPct val="100000"/>
              </a:lnSpc>
              <a:defRPr sz="4400"/>
            </a:pPr>
            <a:endParaRPr/>
          </a:p>
        </p:txBody>
      </p:sp>
      <p:sp>
        <p:nvSpPr>
          <p:cNvPr id="626" name="Text Placeholder 10"/>
          <p:cNvSpPr>
            <a:spLocks noGrp="1"/>
          </p:cNvSpPr>
          <p:nvPr>
            <p:ph type="body" sz="quarter" idx="23"/>
          </p:nvPr>
        </p:nvSpPr>
        <p:spPr>
          <a:xfrm>
            <a:off x="12765164" y="8782833"/>
            <a:ext cx="6668369" cy="3048001"/>
          </a:xfrm>
          <a:prstGeom prst="rect">
            <a:avLst/>
          </a:prstGeom>
        </p:spPr>
        <p:txBody>
          <a:bodyPr>
            <a:normAutofit/>
          </a:bodyPr>
          <a:lstStyle/>
          <a:p>
            <a:pPr>
              <a:lnSpc>
                <a:spcPct val="100000"/>
              </a:lnSpc>
              <a:defRPr sz="4400"/>
            </a:pPr>
            <a:endParaRPr/>
          </a:p>
        </p:txBody>
      </p:sp>
      <p:sp>
        <p:nvSpPr>
          <p:cNvPr id="627" name="Picture Placeholder 12"/>
          <p:cNvSpPr>
            <a:spLocks noGrp="1"/>
          </p:cNvSpPr>
          <p:nvPr>
            <p:ph type="pic" sz="quarter" idx="24"/>
          </p:nvPr>
        </p:nvSpPr>
        <p:spPr>
          <a:xfrm>
            <a:off x="576148" y="576073"/>
            <a:ext cx="1216311" cy="1216153"/>
          </a:xfrm>
          <a:prstGeom prst="rect">
            <a:avLst/>
          </a:prstGeom>
        </p:spPr>
        <p:txBody>
          <a:bodyPr lIns="91439" tIns="45719" rIns="91439" bIns="45719"/>
          <a:lstStyle/>
          <a:p>
            <a:endParaRPr/>
          </a:p>
        </p:txBody>
      </p:sp>
      <p:sp>
        <p:nvSpPr>
          <p:cNvPr id="628" name="Picture Placeholder 14"/>
          <p:cNvSpPr>
            <a:spLocks noGrp="1"/>
          </p:cNvSpPr>
          <p:nvPr>
            <p:ph type="pic" sz="quarter" idx="25"/>
          </p:nvPr>
        </p:nvSpPr>
        <p:spPr>
          <a:xfrm>
            <a:off x="12765163" y="576073"/>
            <a:ext cx="1216311" cy="1216153"/>
          </a:xfrm>
          <a:prstGeom prst="rect">
            <a:avLst/>
          </a:prstGeom>
        </p:spPr>
        <p:txBody>
          <a:bodyPr lIns="91439" tIns="45719" rIns="91439" bIns="45719"/>
          <a:lstStyle/>
          <a:p>
            <a:endParaRPr/>
          </a:p>
        </p:txBody>
      </p:sp>
      <p:sp>
        <p:nvSpPr>
          <p:cNvPr id="629" name="Picture Placeholder 16"/>
          <p:cNvSpPr>
            <a:spLocks noGrp="1"/>
          </p:cNvSpPr>
          <p:nvPr>
            <p:ph type="pic" sz="quarter" idx="26"/>
          </p:nvPr>
        </p:nvSpPr>
        <p:spPr>
          <a:xfrm>
            <a:off x="576148" y="6874785"/>
            <a:ext cx="1216311" cy="1216153"/>
          </a:xfrm>
          <a:prstGeom prst="rect">
            <a:avLst/>
          </a:prstGeom>
        </p:spPr>
        <p:txBody>
          <a:bodyPr lIns="91439" tIns="45719" rIns="91439" bIns="45719"/>
          <a:lstStyle/>
          <a:p>
            <a:endParaRPr/>
          </a:p>
        </p:txBody>
      </p:sp>
      <p:sp>
        <p:nvSpPr>
          <p:cNvPr id="630" name="Picture Placeholder 18"/>
          <p:cNvSpPr>
            <a:spLocks noGrp="1"/>
          </p:cNvSpPr>
          <p:nvPr>
            <p:ph type="pic" sz="quarter" idx="27"/>
          </p:nvPr>
        </p:nvSpPr>
        <p:spPr>
          <a:xfrm>
            <a:off x="12765163" y="6877833"/>
            <a:ext cx="1216311" cy="1216153"/>
          </a:xfrm>
          <a:prstGeom prst="rect">
            <a:avLst/>
          </a:prstGeom>
        </p:spPr>
        <p:txBody>
          <a:bodyPr lIns="91439" tIns="45719" rIns="91439" bIns="45719"/>
          <a:lstStyle/>
          <a:p>
            <a:endParaRPr/>
          </a:p>
        </p:txBody>
      </p:sp>
      <p:sp>
        <p:nvSpPr>
          <p:cNvPr id="631" name="Straight Connector 13"/>
          <p:cNvSpPr/>
          <p:nvPr/>
        </p:nvSpPr>
        <p:spPr>
          <a:xfrm flipH="1">
            <a:off x="12193587"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32" name="Straight Connector 15"/>
          <p:cNvSpPr/>
          <p:nvPr/>
        </p:nvSpPr>
        <p:spPr>
          <a:xfrm>
            <a:off x="568399"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63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88318547"/>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Boxes, 4 stacked, small title">
    <p:spTree>
      <p:nvGrpSpPr>
        <p:cNvPr id="1" name=""/>
        <p:cNvGrpSpPr/>
        <p:nvPr/>
      </p:nvGrpSpPr>
      <p:grpSpPr>
        <a:xfrm>
          <a:off x="0" y="0"/>
          <a:ext cx="0" cy="0"/>
          <a:chOff x="0" y="0"/>
          <a:chExt cx="0" cy="0"/>
        </a:xfrm>
      </p:grpSpPr>
      <p:sp>
        <p:nvSpPr>
          <p:cNvPr id="640" name="Title Text"/>
          <p:cNvSpPr txBox="1">
            <a:spLocks noGrp="1"/>
          </p:cNvSpPr>
          <p:nvPr>
            <p:ph type="title"/>
          </p:nvPr>
        </p:nvSpPr>
        <p:spPr>
          <a:xfrm>
            <a:off x="576146" y="1569763"/>
            <a:ext cx="5715745" cy="2276857"/>
          </a:xfrm>
          <a:prstGeom prst="rect">
            <a:avLst/>
          </a:prstGeom>
        </p:spPr>
        <p:txBody>
          <a:bodyPr>
            <a:normAutofit/>
          </a:bodyPr>
          <a:lstStyle>
            <a:lvl1pPr>
              <a:lnSpc>
                <a:spcPct val="110000"/>
              </a:lnSpc>
              <a:defRPr sz="3600"/>
            </a:lvl1pPr>
          </a:lstStyle>
          <a:p>
            <a:r>
              <a:t>Title Text</a:t>
            </a:r>
          </a:p>
        </p:txBody>
      </p:sp>
      <p:sp>
        <p:nvSpPr>
          <p:cNvPr id="641" name="Body Level One…"/>
          <p:cNvSpPr txBox="1">
            <a:spLocks noGrp="1"/>
          </p:cNvSpPr>
          <p:nvPr>
            <p:ph type="body" sz="quarter" idx="1"/>
          </p:nvPr>
        </p:nvSpPr>
        <p:spPr>
          <a:xfrm>
            <a:off x="12766686" y="501090"/>
            <a:ext cx="4953648" cy="51450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42" name="Text Placeholder 12"/>
          <p:cNvSpPr>
            <a:spLocks noGrp="1"/>
          </p:cNvSpPr>
          <p:nvPr>
            <p:ph type="body" sz="quarter" idx="21"/>
          </p:nvPr>
        </p:nvSpPr>
        <p:spPr>
          <a:xfrm>
            <a:off x="18861954" y="501090"/>
            <a:ext cx="4959997" cy="5145088"/>
          </a:xfrm>
          <a:prstGeom prst="rect">
            <a:avLst/>
          </a:prstGeom>
        </p:spPr>
        <p:txBody>
          <a:bodyPr>
            <a:normAutofit/>
          </a:bodyPr>
          <a:lstStyle/>
          <a:p>
            <a:pPr>
              <a:defRPr sz="2800"/>
            </a:pPr>
            <a:endParaRPr/>
          </a:p>
        </p:txBody>
      </p:sp>
      <p:sp>
        <p:nvSpPr>
          <p:cNvPr id="643" name="Text Placeholder 4"/>
          <p:cNvSpPr>
            <a:spLocks noGrp="1"/>
          </p:cNvSpPr>
          <p:nvPr>
            <p:ph type="body" sz="quarter" idx="22"/>
          </p:nvPr>
        </p:nvSpPr>
        <p:spPr>
          <a:xfrm>
            <a:off x="12765161" y="6767708"/>
            <a:ext cx="4953648" cy="4953001"/>
          </a:xfrm>
          <a:prstGeom prst="rect">
            <a:avLst/>
          </a:prstGeom>
        </p:spPr>
        <p:txBody>
          <a:bodyPr>
            <a:normAutofit/>
          </a:bodyPr>
          <a:lstStyle/>
          <a:p>
            <a:pPr>
              <a:defRPr sz="2800"/>
            </a:pPr>
            <a:endParaRPr/>
          </a:p>
        </p:txBody>
      </p:sp>
      <p:sp>
        <p:nvSpPr>
          <p:cNvPr id="644" name="Text Placeholder 11"/>
          <p:cNvSpPr>
            <a:spLocks noGrp="1"/>
          </p:cNvSpPr>
          <p:nvPr>
            <p:ph type="body" sz="quarter" idx="23"/>
          </p:nvPr>
        </p:nvSpPr>
        <p:spPr>
          <a:xfrm>
            <a:off x="18861954" y="6767708"/>
            <a:ext cx="4953647" cy="4953001"/>
          </a:xfrm>
          <a:prstGeom prst="rect">
            <a:avLst/>
          </a:prstGeom>
        </p:spPr>
        <p:txBody>
          <a:bodyPr>
            <a:normAutofit/>
          </a:bodyPr>
          <a:lstStyle/>
          <a:p>
            <a:pPr>
              <a:defRPr sz="2800"/>
            </a:pPr>
            <a:endParaRPr/>
          </a:p>
        </p:txBody>
      </p:sp>
      <p:sp>
        <p:nvSpPr>
          <p:cNvPr id="645" name="Text Placeholder 6"/>
          <p:cNvSpPr>
            <a:spLocks noGrp="1"/>
          </p:cNvSpPr>
          <p:nvPr>
            <p:ph type="body" sz="quarter" idx="24"/>
          </p:nvPr>
        </p:nvSpPr>
        <p:spPr>
          <a:xfrm>
            <a:off x="576148" y="501089"/>
            <a:ext cx="4956821" cy="1141414"/>
          </a:xfrm>
          <a:prstGeom prst="rect">
            <a:avLst/>
          </a:prstGeom>
        </p:spPr>
        <p:txBody>
          <a:bodyPr>
            <a:normAutofit/>
          </a:bodyPr>
          <a:lstStyle/>
          <a:p>
            <a:pPr>
              <a:defRPr sz="2800"/>
            </a:pPr>
            <a:endParaRPr/>
          </a:p>
        </p:txBody>
      </p:sp>
      <p:sp>
        <p:nvSpPr>
          <p:cNvPr id="64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8139990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margin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76949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Boxes, 4 stacked, large title">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550744" y="1464418"/>
            <a:ext cx="11045679" cy="2276857"/>
          </a:xfrm>
          <a:prstGeom prst="rect">
            <a:avLst/>
          </a:prstGeom>
        </p:spPr>
        <p:txBody>
          <a:bodyPr>
            <a:normAutofit/>
          </a:bodyPr>
          <a:lstStyle>
            <a:lvl1pPr>
              <a:lnSpc>
                <a:spcPct val="110000"/>
              </a:lnSpc>
              <a:defRPr sz="6300"/>
            </a:lvl1pPr>
          </a:lstStyle>
          <a:p>
            <a:r>
              <a:t>Title Text</a:t>
            </a:r>
          </a:p>
        </p:txBody>
      </p:sp>
      <p:sp>
        <p:nvSpPr>
          <p:cNvPr id="654" name="Body Level One…"/>
          <p:cNvSpPr txBox="1">
            <a:spLocks noGrp="1"/>
          </p:cNvSpPr>
          <p:nvPr>
            <p:ph type="body" sz="quarter" idx="1"/>
          </p:nvPr>
        </p:nvSpPr>
        <p:spPr>
          <a:xfrm>
            <a:off x="12765162" y="494758"/>
            <a:ext cx="4953647" cy="51450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55" name="Text Placeholder 12"/>
          <p:cNvSpPr>
            <a:spLocks noGrp="1"/>
          </p:cNvSpPr>
          <p:nvPr>
            <p:ph type="body" sz="quarter" idx="21"/>
          </p:nvPr>
        </p:nvSpPr>
        <p:spPr>
          <a:xfrm>
            <a:off x="18861954" y="494758"/>
            <a:ext cx="4959997" cy="5145088"/>
          </a:xfrm>
          <a:prstGeom prst="rect">
            <a:avLst/>
          </a:prstGeom>
        </p:spPr>
        <p:txBody>
          <a:bodyPr>
            <a:normAutofit/>
          </a:bodyPr>
          <a:lstStyle/>
          <a:p>
            <a:pPr>
              <a:defRPr sz="2800"/>
            </a:pPr>
            <a:endParaRPr/>
          </a:p>
        </p:txBody>
      </p:sp>
      <p:sp>
        <p:nvSpPr>
          <p:cNvPr id="656" name="Text Placeholder 4"/>
          <p:cNvSpPr>
            <a:spLocks noGrp="1"/>
          </p:cNvSpPr>
          <p:nvPr>
            <p:ph type="body" sz="quarter" idx="22"/>
          </p:nvPr>
        </p:nvSpPr>
        <p:spPr>
          <a:xfrm>
            <a:off x="12765161" y="6780235"/>
            <a:ext cx="4953648" cy="4953001"/>
          </a:xfrm>
          <a:prstGeom prst="rect">
            <a:avLst/>
          </a:prstGeom>
        </p:spPr>
        <p:txBody>
          <a:bodyPr>
            <a:normAutofit/>
          </a:bodyPr>
          <a:lstStyle/>
          <a:p>
            <a:pPr>
              <a:defRPr sz="2800"/>
            </a:pPr>
            <a:endParaRPr/>
          </a:p>
        </p:txBody>
      </p:sp>
      <p:sp>
        <p:nvSpPr>
          <p:cNvPr id="657" name="Text Placeholder 11"/>
          <p:cNvSpPr>
            <a:spLocks noGrp="1"/>
          </p:cNvSpPr>
          <p:nvPr>
            <p:ph type="body" sz="quarter" idx="23"/>
          </p:nvPr>
        </p:nvSpPr>
        <p:spPr>
          <a:xfrm>
            <a:off x="18861954" y="6780235"/>
            <a:ext cx="4953647" cy="4953001"/>
          </a:xfrm>
          <a:prstGeom prst="rect">
            <a:avLst/>
          </a:prstGeom>
        </p:spPr>
        <p:txBody>
          <a:bodyPr>
            <a:normAutofit/>
          </a:bodyPr>
          <a:lstStyle/>
          <a:p>
            <a:pPr>
              <a:defRPr sz="2800"/>
            </a:pPr>
            <a:endParaRPr/>
          </a:p>
        </p:txBody>
      </p:sp>
      <p:sp>
        <p:nvSpPr>
          <p:cNvPr id="658" name="Text Placeholder 6"/>
          <p:cNvSpPr>
            <a:spLocks noGrp="1"/>
          </p:cNvSpPr>
          <p:nvPr>
            <p:ph type="body" sz="quarter" idx="24"/>
          </p:nvPr>
        </p:nvSpPr>
        <p:spPr>
          <a:xfrm>
            <a:off x="576148" y="494758"/>
            <a:ext cx="4956821" cy="448057"/>
          </a:xfrm>
          <a:prstGeom prst="rect">
            <a:avLst/>
          </a:prstGeom>
        </p:spPr>
        <p:txBody>
          <a:bodyPr>
            <a:normAutofit/>
          </a:bodyPr>
          <a:lstStyle/>
          <a:p>
            <a:pPr>
              <a:defRPr sz="2800"/>
            </a:pPr>
            <a:endParaRPr/>
          </a:p>
        </p:txBody>
      </p:sp>
      <p:sp>
        <p:nvSpPr>
          <p:cNvPr id="65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58352430"/>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Boxes, 4 horizontal, small title">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576148" y="526316"/>
            <a:ext cx="4956821" cy="4573589"/>
          </a:xfrm>
          <a:prstGeom prst="rect">
            <a:avLst/>
          </a:prstGeom>
        </p:spPr>
        <p:txBody>
          <a:bodyPr>
            <a:normAutofit/>
          </a:bodyPr>
          <a:lstStyle>
            <a:lvl1pPr>
              <a:lnSpc>
                <a:spcPct val="100000"/>
              </a:lnSpc>
              <a:defRPr sz="2800"/>
            </a:lvl1pPr>
          </a:lstStyle>
          <a:p>
            <a:r>
              <a:t>Title Text</a:t>
            </a:r>
          </a:p>
        </p:txBody>
      </p:sp>
      <p:sp>
        <p:nvSpPr>
          <p:cNvPr id="667" name="Body Level One…"/>
          <p:cNvSpPr txBox="1">
            <a:spLocks noGrp="1"/>
          </p:cNvSpPr>
          <p:nvPr>
            <p:ph type="body" sz="quarter" idx="1"/>
          </p:nvPr>
        </p:nvSpPr>
        <p:spPr>
          <a:xfrm>
            <a:off x="576147" y="6782093"/>
            <a:ext cx="4950470" cy="534491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68" name="Text Placeholder 10"/>
          <p:cNvSpPr>
            <a:spLocks noGrp="1"/>
          </p:cNvSpPr>
          <p:nvPr>
            <p:ph type="body" sz="quarter" idx="21"/>
          </p:nvPr>
        </p:nvSpPr>
        <p:spPr>
          <a:xfrm>
            <a:off x="6664109" y="6782093"/>
            <a:ext cx="4950469" cy="5344918"/>
          </a:xfrm>
          <a:prstGeom prst="rect">
            <a:avLst/>
          </a:prstGeom>
        </p:spPr>
        <p:txBody>
          <a:bodyPr>
            <a:normAutofit/>
          </a:bodyPr>
          <a:lstStyle/>
          <a:p>
            <a:pPr>
              <a:defRPr sz="2800"/>
            </a:pPr>
            <a:endParaRPr/>
          </a:p>
        </p:txBody>
      </p:sp>
      <p:sp>
        <p:nvSpPr>
          <p:cNvPr id="669" name="Text Placeholder 10"/>
          <p:cNvSpPr>
            <a:spLocks noGrp="1"/>
          </p:cNvSpPr>
          <p:nvPr>
            <p:ph type="body" sz="quarter" idx="22"/>
          </p:nvPr>
        </p:nvSpPr>
        <p:spPr>
          <a:xfrm>
            <a:off x="12769422" y="6782093"/>
            <a:ext cx="4950469" cy="5344918"/>
          </a:xfrm>
          <a:prstGeom prst="rect">
            <a:avLst/>
          </a:prstGeom>
        </p:spPr>
        <p:txBody>
          <a:bodyPr>
            <a:normAutofit/>
          </a:bodyPr>
          <a:lstStyle/>
          <a:p>
            <a:pPr>
              <a:defRPr sz="2800"/>
            </a:pPr>
            <a:endParaRPr/>
          </a:p>
        </p:txBody>
      </p:sp>
      <p:sp>
        <p:nvSpPr>
          <p:cNvPr id="670" name="Text Placeholder 10"/>
          <p:cNvSpPr>
            <a:spLocks noGrp="1"/>
          </p:cNvSpPr>
          <p:nvPr>
            <p:ph type="body" sz="quarter" idx="23"/>
          </p:nvPr>
        </p:nvSpPr>
        <p:spPr>
          <a:xfrm>
            <a:off x="18861957" y="6782093"/>
            <a:ext cx="4950470" cy="5344918"/>
          </a:xfrm>
          <a:prstGeom prst="rect">
            <a:avLst/>
          </a:prstGeom>
        </p:spPr>
        <p:txBody>
          <a:bodyPr>
            <a:normAutofit/>
          </a:bodyPr>
          <a:lstStyle/>
          <a:p>
            <a:pPr>
              <a:defRPr sz="2800"/>
            </a:pPr>
            <a:endParaRPr/>
          </a:p>
        </p:txBody>
      </p:sp>
      <p:sp>
        <p:nvSpPr>
          <p:cNvPr id="67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13147997"/>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Boxes, 4 horizontal, large title">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538042" y="396574"/>
            <a:ext cx="11052030" cy="4573588"/>
          </a:xfrm>
          <a:prstGeom prst="rect">
            <a:avLst/>
          </a:prstGeom>
        </p:spPr>
        <p:txBody>
          <a:bodyPr>
            <a:normAutofit/>
          </a:bodyPr>
          <a:lstStyle>
            <a:lvl1pPr>
              <a:lnSpc>
                <a:spcPct val="100000"/>
              </a:lnSpc>
            </a:lvl1pPr>
          </a:lstStyle>
          <a:p>
            <a:r>
              <a:t>Title Text</a:t>
            </a:r>
          </a:p>
        </p:txBody>
      </p:sp>
      <p:sp>
        <p:nvSpPr>
          <p:cNvPr id="679" name="Body Level One…"/>
          <p:cNvSpPr txBox="1">
            <a:spLocks noGrp="1"/>
          </p:cNvSpPr>
          <p:nvPr>
            <p:ph type="body" sz="quarter" idx="1"/>
          </p:nvPr>
        </p:nvSpPr>
        <p:spPr>
          <a:xfrm>
            <a:off x="576147" y="6782093"/>
            <a:ext cx="4950470" cy="534491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80" name="Text Placeholder 10"/>
          <p:cNvSpPr>
            <a:spLocks noGrp="1"/>
          </p:cNvSpPr>
          <p:nvPr>
            <p:ph type="body" sz="quarter" idx="21"/>
          </p:nvPr>
        </p:nvSpPr>
        <p:spPr>
          <a:xfrm>
            <a:off x="6670461" y="6782093"/>
            <a:ext cx="4950469" cy="5344918"/>
          </a:xfrm>
          <a:prstGeom prst="rect">
            <a:avLst/>
          </a:prstGeom>
        </p:spPr>
        <p:txBody>
          <a:bodyPr>
            <a:normAutofit/>
          </a:bodyPr>
          <a:lstStyle/>
          <a:p>
            <a:pPr>
              <a:defRPr sz="2800"/>
            </a:pPr>
            <a:endParaRPr/>
          </a:p>
        </p:txBody>
      </p:sp>
      <p:sp>
        <p:nvSpPr>
          <p:cNvPr id="681" name="Text Placeholder 10"/>
          <p:cNvSpPr>
            <a:spLocks noGrp="1"/>
          </p:cNvSpPr>
          <p:nvPr>
            <p:ph type="body" sz="quarter" idx="22"/>
          </p:nvPr>
        </p:nvSpPr>
        <p:spPr>
          <a:xfrm>
            <a:off x="12769422" y="6782093"/>
            <a:ext cx="4950469" cy="5344918"/>
          </a:xfrm>
          <a:prstGeom prst="rect">
            <a:avLst/>
          </a:prstGeom>
        </p:spPr>
        <p:txBody>
          <a:bodyPr>
            <a:normAutofit/>
          </a:bodyPr>
          <a:lstStyle/>
          <a:p>
            <a:pPr>
              <a:defRPr sz="2800"/>
            </a:pPr>
            <a:endParaRPr/>
          </a:p>
        </p:txBody>
      </p:sp>
      <p:sp>
        <p:nvSpPr>
          <p:cNvPr id="682" name="Text Placeholder 10"/>
          <p:cNvSpPr>
            <a:spLocks noGrp="1"/>
          </p:cNvSpPr>
          <p:nvPr>
            <p:ph type="body" sz="quarter" idx="23"/>
          </p:nvPr>
        </p:nvSpPr>
        <p:spPr>
          <a:xfrm>
            <a:off x="18861957" y="6782093"/>
            <a:ext cx="4950470" cy="5344918"/>
          </a:xfrm>
          <a:prstGeom prst="rect">
            <a:avLst/>
          </a:prstGeom>
        </p:spPr>
        <p:txBody>
          <a:bodyPr>
            <a:normAutofit/>
          </a:bodyPr>
          <a:lstStyle/>
          <a:p>
            <a:pPr>
              <a:defRPr sz="2800"/>
            </a:pPr>
            <a:endParaRPr/>
          </a:p>
        </p:txBody>
      </p:sp>
      <p:sp>
        <p:nvSpPr>
          <p:cNvPr id="68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21229541"/>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Boxes, 6 stacked">
    <p:spTree>
      <p:nvGrpSpPr>
        <p:cNvPr id="1" name=""/>
        <p:cNvGrpSpPr/>
        <p:nvPr/>
      </p:nvGrpSpPr>
      <p:grpSpPr>
        <a:xfrm>
          <a:off x="0" y="0"/>
          <a:ext cx="0" cy="0"/>
          <a:chOff x="0" y="0"/>
          <a:chExt cx="0" cy="0"/>
        </a:xfrm>
      </p:grpSpPr>
      <p:sp>
        <p:nvSpPr>
          <p:cNvPr id="690" name="Title Text"/>
          <p:cNvSpPr txBox="1">
            <a:spLocks noGrp="1"/>
          </p:cNvSpPr>
          <p:nvPr>
            <p:ph type="title"/>
          </p:nvPr>
        </p:nvSpPr>
        <p:spPr>
          <a:xfrm>
            <a:off x="576147" y="501090"/>
            <a:ext cx="4950470" cy="4573588"/>
          </a:xfrm>
          <a:prstGeom prst="rect">
            <a:avLst/>
          </a:prstGeom>
        </p:spPr>
        <p:txBody>
          <a:bodyPr>
            <a:normAutofit/>
          </a:bodyPr>
          <a:lstStyle>
            <a:lvl1pPr>
              <a:lnSpc>
                <a:spcPct val="110000"/>
              </a:lnSpc>
              <a:defRPr sz="2800"/>
            </a:lvl1pPr>
          </a:lstStyle>
          <a:p>
            <a:r>
              <a:t>Title Text</a:t>
            </a:r>
          </a:p>
        </p:txBody>
      </p:sp>
      <p:sp>
        <p:nvSpPr>
          <p:cNvPr id="691" name="Body Level One…"/>
          <p:cNvSpPr txBox="1">
            <a:spLocks noGrp="1"/>
          </p:cNvSpPr>
          <p:nvPr>
            <p:ph type="body" sz="quarter" idx="1"/>
          </p:nvPr>
        </p:nvSpPr>
        <p:spPr>
          <a:xfrm>
            <a:off x="12765162" y="501090"/>
            <a:ext cx="4953647" cy="51450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92" name="Text Placeholder 12"/>
          <p:cNvSpPr>
            <a:spLocks noGrp="1"/>
          </p:cNvSpPr>
          <p:nvPr>
            <p:ph type="body" sz="quarter" idx="21"/>
          </p:nvPr>
        </p:nvSpPr>
        <p:spPr>
          <a:xfrm>
            <a:off x="18861954" y="501090"/>
            <a:ext cx="4959997" cy="5145088"/>
          </a:xfrm>
          <a:prstGeom prst="rect">
            <a:avLst/>
          </a:prstGeom>
        </p:spPr>
        <p:txBody>
          <a:bodyPr>
            <a:normAutofit/>
          </a:bodyPr>
          <a:lstStyle/>
          <a:p>
            <a:pPr>
              <a:defRPr sz="2800"/>
            </a:pPr>
            <a:endParaRPr/>
          </a:p>
        </p:txBody>
      </p:sp>
      <p:sp>
        <p:nvSpPr>
          <p:cNvPr id="693" name="Text Placeholder 4"/>
          <p:cNvSpPr>
            <a:spLocks noGrp="1"/>
          </p:cNvSpPr>
          <p:nvPr>
            <p:ph type="body" sz="quarter" idx="22"/>
          </p:nvPr>
        </p:nvSpPr>
        <p:spPr>
          <a:xfrm>
            <a:off x="12765161" y="6780235"/>
            <a:ext cx="4953648" cy="4953001"/>
          </a:xfrm>
          <a:prstGeom prst="rect">
            <a:avLst/>
          </a:prstGeom>
        </p:spPr>
        <p:txBody>
          <a:bodyPr>
            <a:normAutofit/>
          </a:bodyPr>
          <a:lstStyle/>
          <a:p>
            <a:pPr>
              <a:defRPr sz="2800"/>
            </a:pPr>
            <a:endParaRPr/>
          </a:p>
        </p:txBody>
      </p:sp>
      <p:sp>
        <p:nvSpPr>
          <p:cNvPr id="694" name="Text Placeholder 11"/>
          <p:cNvSpPr>
            <a:spLocks noGrp="1"/>
          </p:cNvSpPr>
          <p:nvPr>
            <p:ph type="body" sz="quarter" idx="23"/>
          </p:nvPr>
        </p:nvSpPr>
        <p:spPr>
          <a:xfrm>
            <a:off x="18861954" y="6780235"/>
            <a:ext cx="4953647" cy="4953001"/>
          </a:xfrm>
          <a:prstGeom prst="rect">
            <a:avLst/>
          </a:prstGeom>
        </p:spPr>
        <p:txBody>
          <a:bodyPr>
            <a:normAutofit/>
          </a:bodyPr>
          <a:lstStyle/>
          <a:p>
            <a:pPr>
              <a:defRPr sz="2800"/>
            </a:pPr>
            <a:endParaRPr/>
          </a:p>
        </p:txBody>
      </p:sp>
      <p:sp>
        <p:nvSpPr>
          <p:cNvPr id="695" name="Text Placeholder 9"/>
          <p:cNvSpPr>
            <a:spLocks noGrp="1"/>
          </p:cNvSpPr>
          <p:nvPr>
            <p:ph type="body" sz="quarter" idx="24"/>
          </p:nvPr>
        </p:nvSpPr>
        <p:spPr>
          <a:xfrm>
            <a:off x="6666843" y="501090"/>
            <a:ext cx="4953648" cy="5145088"/>
          </a:xfrm>
          <a:prstGeom prst="rect">
            <a:avLst/>
          </a:prstGeom>
        </p:spPr>
        <p:txBody>
          <a:bodyPr>
            <a:normAutofit/>
          </a:bodyPr>
          <a:lstStyle/>
          <a:p>
            <a:pPr>
              <a:defRPr sz="2800"/>
            </a:pPr>
            <a:endParaRPr/>
          </a:p>
        </p:txBody>
      </p:sp>
      <p:sp>
        <p:nvSpPr>
          <p:cNvPr id="696" name="Text Placeholder 4"/>
          <p:cNvSpPr>
            <a:spLocks noGrp="1"/>
          </p:cNvSpPr>
          <p:nvPr>
            <p:ph type="body" sz="quarter" idx="25"/>
          </p:nvPr>
        </p:nvSpPr>
        <p:spPr>
          <a:xfrm>
            <a:off x="6670018" y="6780235"/>
            <a:ext cx="4953647" cy="4953001"/>
          </a:xfrm>
          <a:prstGeom prst="rect">
            <a:avLst/>
          </a:prstGeom>
        </p:spPr>
        <p:txBody>
          <a:bodyPr>
            <a:normAutofit/>
          </a:bodyPr>
          <a:lstStyle/>
          <a:p>
            <a:pPr>
              <a:defRPr sz="2800"/>
            </a:pPr>
            <a:endParaRPr/>
          </a:p>
        </p:txBody>
      </p:sp>
      <p:sp>
        <p:nvSpPr>
          <p:cNvPr id="69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793577117"/>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Boxes, 6 stacked, icons">
    <p:spTree>
      <p:nvGrpSpPr>
        <p:cNvPr id="1" name=""/>
        <p:cNvGrpSpPr/>
        <p:nvPr/>
      </p:nvGrpSpPr>
      <p:grpSpPr>
        <a:xfrm>
          <a:off x="0" y="0"/>
          <a:ext cx="0" cy="0"/>
          <a:chOff x="0" y="0"/>
          <a:chExt cx="0" cy="0"/>
        </a:xfrm>
      </p:grpSpPr>
      <p:sp>
        <p:nvSpPr>
          <p:cNvPr id="704" name="Title Text"/>
          <p:cNvSpPr txBox="1">
            <a:spLocks noGrp="1"/>
          </p:cNvSpPr>
          <p:nvPr>
            <p:ph type="title"/>
          </p:nvPr>
        </p:nvSpPr>
        <p:spPr>
          <a:xfrm>
            <a:off x="576147" y="501090"/>
            <a:ext cx="4950470" cy="2859089"/>
          </a:xfrm>
          <a:prstGeom prst="rect">
            <a:avLst/>
          </a:prstGeom>
        </p:spPr>
        <p:txBody>
          <a:bodyPr>
            <a:normAutofit/>
          </a:bodyPr>
          <a:lstStyle>
            <a:lvl1pPr>
              <a:lnSpc>
                <a:spcPct val="110000"/>
              </a:lnSpc>
              <a:defRPr sz="2800"/>
            </a:lvl1pPr>
          </a:lstStyle>
          <a:p>
            <a:r>
              <a:t>Title Text</a:t>
            </a:r>
          </a:p>
        </p:txBody>
      </p:sp>
      <p:sp>
        <p:nvSpPr>
          <p:cNvPr id="705"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11" indent="-219411">
              <a:defRPr sz="2400"/>
            </a:lvl2pPr>
            <a:lvl3pPr marL="438823" indent="-219411">
              <a:defRPr sz="2400"/>
            </a:lvl3pPr>
            <a:lvl4pPr marL="658235" indent="-219411">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06" name="Text Placeholder 4"/>
          <p:cNvSpPr>
            <a:spLocks noGrp="1"/>
          </p:cNvSpPr>
          <p:nvPr>
            <p:ph type="body" sz="quarter" idx="21"/>
          </p:nvPr>
        </p:nvSpPr>
        <p:spPr>
          <a:xfrm>
            <a:off x="12765161" y="1333500"/>
            <a:ext cx="4953648" cy="3810000"/>
          </a:xfrm>
          <a:prstGeom prst="rect">
            <a:avLst/>
          </a:prstGeom>
        </p:spPr>
        <p:txBody>
          <a:bodyPr>
            <a:normAutofit/>
          </a:bodyPr>
          <a:lstStyle/>
          <a:p>
            <a:pPr>
              <a:defRPr sz="2400"/>
            </a:pPr>
            <a:endParaRPr/>
          </a:p>
        </p:txBody>
      </p:sp>
      <p:sp>
        <p:nvSpPr>
          <p:cNvPr id="707" name="Text Placeholder 4"/>
          <p:cNvSpPr>
            <a:spLocks noGrp="1"/>
          </p:cNvSpPr>
          <p:nvPr>
            <p:ph type="body" sz="quarter" idx="22"/>
          </p:nvPr>
        </p:nvSpPr>
        <p:spPr>
          <a:xfrm>
            <a:off x="18861957" y="1333500"/>
            <a:ext cx="4953647" cy="3810000"/>
          </a:xfrm>
          <a:prstGeom prst="rect">
            <a:avLst/>
          </a:prstGeom>
        </p:spPr>
        <p:txBody>
          <a:bodyPr>
            <a:normAutofit/>
          </a:bodyPr>
          <a:lstStyle/>
          <a:p>
            <a:pPr>
              <a:defRPr sz="2400"/>
            </a:pPr>
            <a:endParaRPr/>
          </a:p>
        </p:txBody>
      </p:sp>
      <p:sp>
        <p:nvSpPr>
          <p:cNvPr id="708" name="Text Placeholder 4"/>
          <p:cNvSpPr>
            <a:spLocks noGrp="1"/>
          </p:cNvSpPr>
          <p:nvPr>
            <p:ph type="body" sz="quarter" idx="23"/>
          </p:nvPr>
        </p:nvSpPr>
        <p:spPr>
          <a:xfrm>
            <a:off x="6668369" y="7592870"/>
            <a:ext cx="4952058" cy="3810001"/>
          </a:xfrm>
          <a:prstGeom prst="rect">
            <a:avLst/>
          </a:prstGeom>
        </p:spPr>
        <p:txBody>
          <a:bodyPr>
            <a:normAutofit/>
          </a:bodyPr>
          <a:lstStyle/>
          <a:p>
            <a:pPr>
              <a:defRPr sz="2400"/>
            </a:pPr>
            <a:endParaRPr/>
          </a:p>
        </p:txBody>
      </p:sp>
      <p:sp>
        <p:nvSpPr>
          <p:cNvPr id="709" name="Text Placeholder 4"/>
          <p:cNvSpPr>
            <a:spLocks noGrp="1"/>
          </p:cNvSpPr>
          <p:nvPr>
            <p:ph type="body" sz="quarter" idx="24"/>
          </p:nvPr>
        </p:nvSpPr>
        <p:spPr>
          <a:xfrm>
            <a:off x="12765164" y="7592871"/>
            <a:ext cx="4952059" cy="3792683"/>
          </a:xfrm>
          <a:prstGeom prst="rect">
            <a:avLst/>
          </a:prstGeom>
        </p:spPr>
        <p:txBody>
          <a:bodyPr>
            <a:normAutofit/>
          </a:bodyPr>
          <a:lstStyle/>
          <a:p>
            <a:pPr>
              <a:defRPr sz="2400"/>
            </a:pPr>
            <a:endParaRPr/>
          </a:p>
        </p:txBody>
      </p:sp>
      <p:sp>
        <p:nvSpPr>
          <p:cNvPr id="710" name="Text Placeholder 4"/>
          <p:cNvSpPr>
            <a:spLocks noGrp="1"/>
          </p:cNvSpPr>
          <p:nvPr>
            <p:ph type="body" sz="quarter" idx="25"/>
          </p:nvPr>
        </p:nvSpPr>
        <p:spPr>
          <a:xfrm>
            <a:off x="18861957" y="7592870"/>
            <a:ext cx="4953647" cy="3810001"/>
          </a:xfrm>
          <a:prstGeom prst="rect">
            <a:avLst/>
          </a:prstGeom>
        </p:spPr>
        <p:txBody>
          <a:bodyPr>
            <a:normAutofit/>
          </a:bodyPr>
          <a:lstStyle/>
          <a:p>
            <a:pPr>
              <a:defRPr sz="2400"/>
            </a:pPr>
            <a:endParaRPr/>
          </a:p>
        </p:txBody>
      </p:sp>
      <p:sp>
        <p:nvSpPr>
          <p:cNvPr id="711" name="Picture Placeholder 15"/>
          <p:cNvSpPr>
            <a:spLocks noGrp="1"/>
          </p:cNvSpPr>
          <p:nvPr>
            <p:ph type="pic" sz="quarter" idx="26"/>
          </p:nvPr>
        </p:nvSpPr>
        <p:spPr>
          <a:xfrm>
            <a:off x="6668369" y="576073"/>
            <a:ext cx="402389" cy="403227"/>
          </a:xfrm>
          <a:prstGeom prst="rect">
            <a:avLst/>
          </a:prstGeom>
        </p:spPr>
        <p:txBody>
          <a:bodyPr lIns="91439" tIns="45719" rIns="91439" bIns="45719"/>
          <a:lstStyle/>
          <a:p>
            <a:endParaRPr/>
          </a:p>
        </p:txBody>
      </p:sp>
      <p:sp>
        <p:nvSpPr>
          <p:cNvPr id="712" name="Picture Placeholder 15"/>
          <p:cNvSpPr>
            <a:spLocks noGrp="1"/>
          </p:cNvSpPr>
          <p:nvPr>
            <p:ph type="pic" sz="quarter" idx="27"/>
          </p:nvPr>
        </p:nvSpPr>
        <p:spPr>
          <a:xfrm>
            <a:off x="12765165" y="576073"/>
            <a:ext cx="402389" cy="403227"/>
          </a:xfrm>
          <a:prstGeom prst="rect">
            <a:avLst/>
          </a:prstGeom>
        </p:spPr>
        <p:txBody>
          <a:bodyPr lIns="91439" tIns="45719" rIns="91439" bIns="45719"/>
          <a:lstStyle/>
          <a:p>
            <a:endParaRPr/>
          </a:p>
        </p:txBody>
      </p:sp>
      <p:sp>
        <p:nvSpPr>
          <p:cNvPr id="713" name="Picture Placeholder 15"/>
          <p:cNvSpPr>
            <a:spLocks noGrp="1"/>
          </p:cNvSpPr>
          <p:nvPr>
            <p:ph type="pic" sz="quarter" idx="28"/>
          </p:nvPr>
        </p:nvSpPr>
        <p:spPr>
          <a:xfrm>
            <a:off x="18861957" y="576073"/>
            <a:ext cx="402389" cy="403227"/>
          </a:xfrm>
          <a:prstGeom prst="rect">
            <a:avLst/>
          </a:prstGeom>
        </p:spPr>
        <p:txBody>
          <a:bodyPr lIns="91439" tIns="45719" rIns="91439" bIns="45719"/>
          <a:lstStyle/>
          <a:p>
            <a:endParaRPr/>
          </a:p>
        </p:txBody>
      </p:sp>
      <p:sp>
        <p:nvSpPr>
          <p:cNvPr id="714" name="Picture Placeholder 15"/>
          <p:cNvSpPr>
            <a:spLocks noGrp="1"/>
          </p:cNvSpPr>
          <p:nvPr>
            <p:ph type="pic" sz="quarter" idx="29"/>
          </p:nvPr>
        </p:nvSpPr>
        <p:spPr>
          <a:xfrm>
            <a:off x="6668369" y="6858001"/>
            <a:ext cx="402389" cy="403227"/>
          </a:xfrm>
          <a:prstGeom prst="rect">
            <a:avLst/>
          </a:prstGeom>
        </p:spPr>
        <p:txBody>
          <a:bodyPr lIns="91439" tIns="45719" rIns="91439" bIns="45719"/>
          <a:lstStyle/>
          <a:p>
            <a:endParaRPr/>
          </a:p>
        </p:txBody>
      </p:sp>
      <p:sp>
        <p:nvSpPr>
          <p:cNvPr id="715" name="Picture Placeholder 15"/>
          <p:cNvSpPr>
            <a:spLocks noGrp="1"/>
          </p:cNvSpPr>
          <p:nvPr>
            <p:ph type="pic" sz="quarter" idx="30"/>
          </p:nvPr>
        </p:nvSpPr>
        <p:spPr>
          <a:xfrm>
            <a:off x="12765165" y="6858001"/>
            <a:ext cx="402389" cy="403227"/>
          </a:xfrm>
          <a:prstGeom prst="rect">
            <a:avLst/>
          </a:prstGeom>
        </p:spPr>
        <p:txBody>
          <a:bodyPr lIns="91439" tIns="45719" rIns="91439" bIns="45719"/>
          <a:lstStyle/>
          <a:p>
            <a:endParaRPr/>
          </a:p>
        </p:txBody>
      </p:sp>
      <p:sp>
        <p:nvSpPr>
          <p:cNvPr id="716" name="Picture Placeholder 15"/>
          <p:cNvSpPr>
            <a:spLocks noGrp="1"/>
          </p:cNvSpPr>
          <p:nvPr>
            <p:ph type="pic" sz="quarter" idx="31"/>
          </p:nvPr>
        </p:nvSpPr>
        <p:spPr>
          <a:xfrm>
            <a:off x="18861957" y="6858001"/>
            <a:ext cx="402389" cy="403227"/>
          </a:xfrm>
          <a:prstGeom prst="rect">
            <a:avLst/>
          </a:prstGeom>
        </p:spPr>
        <p:txBody>
          <a:bodyPr lIns="91439" tIns="45719" rIns="91439" bIns="45719"/>
          <a:lstStyle/>
          <a:p>
            <a:endParaRPr/>
          </a:p>
        </p:txBody>
      </p:sp>
      <p:sp>
        <p:nvSpPr>
          <p:cNvPr id="717" name="Straight Connector 22"/>
          <p:cNvSpPr/>
          <p:nvPr/>
        </p:nvSpPr>
        <p:spPr>
          <a:xfrm>
            <a:off x="6096794" y="6096000"/>
            <a:ext cx="17725158"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18" name="Straight Connector 23"/>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19" name="Straight Connector 26"/>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20" name="Straight Connector 2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2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13103457"/>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Boxes, 6 stacked, alternate, large title">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538042" y="396574"/>
            <a:ext cx="11040913" cy="3413128"/>
          </a:xfrm>
          <a:prstGeom prst="rect">
            <a:avLst/>
          </a:prstGeom>
        </p:spPr>
        <p:txBody>
          <a:bodyPr>
            <a:normAutofit/>
          </a:bodyPr>
          <a:lstStyle>
            <a:lvl1pPr>
              <a:lnSpc>
                <a:spcPct val="100000"/>
              </a:lnSpc>
              <a:defRPr sz="6300"/>
            </a:lvl1pPr>
          </a:lstStyle>
          <a:p>
            <a:r>
              <a:t>Title Text</a:t>
            </a:r>
          </a:p>
        </p:txBody>
      </p:sp>
      <p:sp>
        <p:nvSpPr>
          <p:cNvPr id="729" name="Body Level One…"/>
          <p:cNvSpPr txBox="1">
            <a:spLocks noGrp="1"/>
          </p:cNvSpPr>
          <p:nvPr>
            <p:ph type="body" sz="quarter" idx="1"/>
          </p:nvPr>
        </p:nvSpPr>
        <p:spPr>
          <a:xfrm>
            <a:off x="12765162" y="501090"/>
            <a:ext cx="4953647" cy="4954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30" name="Text Placeholder 6"/>
          <p:cNvSpPr>
            <a:spLocks noGrp="1"/>
          </p:cNvSpPr>
          <p:nvPr>
            <p:ph type="body" sz="quarter" idx="21"/>
          </p:nvPr>
        </p:nvSpPr>
        <p:spPr>
          <a:xfrm>
            <a:off x="18865129" y="501090"/>
            <a:ext cx="4953647" cy="4954588"/>
          </a:xfrm>
          <a:prstGeom prst="rect">
            <a:avLst/>
          </a:prstGeom>
        </p:spPr>
        <p:txBody>
          <a:bodyPr>
            <a:normAutofit/>
          </a:bodyPr>
          <a:lstStyle/>
          <a:p>
            <a:pPr>
              <a:defRPr sz="2800"/>
            </a:pPr>
            <a:endParaRPr/>
          </a:p>
        </p:txBody>
      </p:sp>
      <p:sp>
        <p:nvSpPr>
          <p:cNvPr id="731" name="Text Placeholder 6"/>
          <p:cNvSpPr>
            <a:spLocks noGrp="1"/>
          </p:cNvSpPr>
          <p:nvPr>
            <p:ph type="body" sz="quarter" idx="22"/>
          </p:nvPr>
        </p:nvSpPr>
        <p:spPr>
          <a:xfrm>
            <a:off x="12765161" y="6780235"/>
            <a:ext cx="4953648" cy="4954589"/>
          </a:xfrm>
          <a:prstGeom prst="rect">
            <a:avLst/>
          </a:prstGeom>
        </p:spPr>
        <p:txBody>
          <a:bodyPr>
            <a:normAutofit/>
          </a:bodyPr>
          <a:lstStyle/>
          <a:p>
            <a:pPr>
              <a:defRPr sz="2800"/>
            </a:pPr>
            <a:endParaRPr/>
          </a:p>
        </p:txBody>
      </p:sp>
      <p:sp>
        <p:nvSpPr>
          <p:cNvPr id="732" name="Text Placeholder 6"/>
          <p:cNvSpPr>
            <a:spLocks noGrp="1"/>
          </p:cNvSpPr>
          <p:nvPr>
            <p:ph type="body" sz="quarter" idx="23"/>
          </p:nvPr>
        </p:nvSpPr>
        <p:spPr>
          <a:xfrm>
            <a:off x="18865129" y="6780235"/>
            <a:ext cx="4953647" cy="4954589"/>
          </a:xfrm>
          <a:prstGeom prst="rect">
            <a:avLst/>
          </a:prstGeom>
        </p:spPr>
        <p:txBody>
          <a:bodyPr>
            <a:normAutofit/>
          </a:bodyPr>
          <a:lstStyle/>
          <a:p>
            <a:pPr>
              <a:defRPr sz="2800"/>
            </a:pPr>
            <a:endParaRPr/>
          </a:p>
        </p:txBody>
      </p:sp>
      <p:sp>
        <p:nvSpPr>
          <p:cNvPr id="733" name="Text Placeholder 6"/>
          <p:cNvSpPr>
            <a:spLocks noGrp="1"/>
          </p:cNvSpPr>
          <p:nvPr>
            <p:ph type="body" sz="quarter" idx="24"/>
          </p:nvPr>
        </p:nvSpPr>
        <p:spPr>
          <a:xfrm>
            <a:off x="576145" y="6778711"/>
            <a:ext cx="4953648" cy="4954589"/>
          </a:xfrm>
          <a:prstGeom prst="rect">
            <a:avLst/>
          </a:prstGeom>
        </p:spPr>
        <p:txBody>
          <a:bodyPr>
            <a:normAutofit/>
          </a:bodyPr>
          <a:lstStyle/>
          <a:p>
            <a:pPr>
              <a:defRPr sz="2800"/>
            </a:pPr>
            <a:endParaRPr/>
          </a:p>
        </p:txBody>
      </p:sp>
      <p:sp>
        <p:nvSpPr>
          <p:cNvPr id="734" name="Text Placeholder 6"/>
          <p:cNvSpPr>
            <a:spLocks noGrp="1"/>
          </p:cNvSpPr>
          <p:nvPr>
            <p:ph type="body" sz="quarter" idx="25"/>
          </p:nvPr>
        </p:nvSpPr>
        <p:spPr>
          <a:xfrm>
            <a:off x="6668368" y="6780235"/>
            <a:ext cx="4953648" cy="4954589"/>
          </a:xfrm>
          <a:prstGeom prst="rect">
            <a:avLst/>
          </a:prstGeom>
        </p:spPr>
        <p:txBody>
          <a:bodyPr>
            <a:normAutofit/>
          </a:bodyPr>
          <a:lstStyle/>
          <a:p>
            <a:pPr>
              <a:defRPr sz="2800"/>
            </a:pPr>
            <a:endParaRPr/>
          </a:p>
        </p:txBody>
      </p:sp>
      <p:sp>
        <p:nvSpPr>
          <p:cNvPr id="735"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36"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737"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38" name="Straight Connector 19"/>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3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982009190"/>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Boxes, 6 stacked, alternate, small title">
    <p:spTree>
      <p:nvGrpSpPr>
        <p:cNvPr id="1" name=""/>
        <p:cNvGrpSpPr/>
        <p:nvPr/>
      </p:nvGrpSpPr>
      <p:grpSpPr>
        <a:xfrm>
          <a:off x="0" y="0"/>
          <a:ext cx="0" cy="0"/>
          <a:chOff x="0" y="0"/>
          <a:chExt cx="0" cy="0"/>
        </a:xfrm>
      </p:grpSpPr>
      <p:sp>
        <p:nvSpPr>
          <p:cNvPr id="746" name="Title Text"/>
          <p:cNvSpPr txBox="1">
            <a:spLocks noGrp="1"/>
          </p:cNvSpPr>
          <p:nvPr>
            <p:ph type="title"/>
          </p:nvPr>
        </p:nvSpPr>
        <p:spPr>
          <a:xfrm>
            <a:off x="563621" y="463340"/>
            <a:ext cx="4950469" cy="3413127"/>
          </a:xfrm>
          <a:prstGeom prst="rect">
            <a:avLst/>
          </a:prstGeom>
        </p:spPr>
        <p:txBody>
          <a:bodyPr>
            <a:normAutofit/>
          </a:bodyPr>
          <a:lstStyle>
            <a:lvl1pPr>
              <a:lnSpc>
                <a:spcPct val="110000"/>
              </a:lnSpc>
              <a:defRPr sz="3600"/>
            </a:lvl1pPr>
          </a:lstStyle>
          <a:p>
            <a:r>
              <a:t>Title Text</a:t>
            </a:r>
          </a:p>
        </p:txBody>
      </p:sp>
      <p:sp>
        <p:nvSpPr>
          <p:cNvPr id="747" name="Body Level One…"/>
          <p:cNvSpPr txBox="1">
            <a:spLocks noGrp="1"/>
          </p:cNvSpPr>
          <p:nvPr>
            <p:ph type="body" sz="quarter" idx="1"/>
          </p:nvPr>
        </p:nvSpPr>
        <p:spPr>
          <a:xfrm>
            <a:off x="12765162" y="501090"/>
            <a:ext cx="4953647" cy="4954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48" name="Text Placeholder 6"/>
          <p:cNvSpPr>
            <a:spLocks noGrp="1"/>
          </p:cNvSpPr>
          <p:nvPr>
            <p:ph type="body" sz="quarter" idx="21"/>
          </p:nvPr>
        </p:nvSpPr>
        <p:spPr>
          <a:xfrm>
            <a:off x="18865129" y="501090"/>
            <a:ext cx="4953647" cy="4954588"/>
          </a:xfrm>
          <a:prstGeom prst="rect">
            <a:avLst/>
          </a:prstGeom>
        </p:spPr>
        <p:txBody>
          <a:bodyPr>
            <a:normAutofit/>
          </a:bodyPr>
          <a:lstStyle/>
          <a:p>
            <a:pPr>
              <a:defRPr sz="2800"/>
            </a:pPr>
            <a:endParaRPr/>
          </a:p>
        </p:txBody>
      </p:sp>
      <p:sp>
        <p:nvSpPr>
          <p:cNvPr id="749" name="Text Placeholder 6"/>
          <p:cNvSpPr>
            <a:spLocks noGrp="1"/>
          </p:cNvSpPr>
          <p:nvPr>
            <p:ph type="body" sz="quarter" idx="22"/>
          </p:nvPr>
        </p:nvSpPr>
        <p:spPr>
          <a:xfrm>
            <a:off x="12765161" y="6780235"/>
            <a:ext cx="4953648" cy="4954589"/>
          </a:xfrm>
          <a:prstGeom prst="rect">
            <a:avLst/>
          </a:prstGeom>
        </p:spPr>
        <p:txBody>
          <a:bodyPr>
            <a:normAutofit/>
          </a:bodyPr>
          <a:lstStyle/>
          <a:p>
            <a:pPr>
              <a:defRPr sz="2800"/>
            </a:pPr>
            <a:endParaRPr/>
          </a:p>
        </p:txBody>
      </p:sp>
      <p:sp>
        <p:nvSpPr>
          <p:cNvPr id="750" name="Text Placeholder 6"/>
          <p:cNvSpPr>
            <a:spLocks noGrp="1"/>
          </p:cNvSpPr>
          <p:nvPr>
            <p:ph type="body" sz="quarter" idx="23"/>
          </p:nvPr>
        </p:nvSpPr>
        <p:spPr>
          <a:xfrm>
            <a:off x="18865129" y="6780235"/>
            <a:ext cx="4953647" cy="4954589"/>
          </a:xfrm>
          <a:prstGeom prst="rect">
            <a:avLst/>
          </a:prstGeom>
        </p:spPr>
        <p:txBody>
          <a:bodyPr>
            <a:normAutofit/>
          </a:bodyPr>
          <a:lstStyle/>
          <a:p>
            <a:pPr>
              <a:defRPr sz="2800"/>
            </a:pPr>
            <a:endParaRPr/>
          </a:p>
        </p:txBody>
      </p:sp>
      <p:sp>
        <p:nvSpPr>
          <p:cNvPr id="751" name="Text Placeholder 6"/>
          <p:cNvSpPr>
            <a:spLocks noGrp="1"/>
          </p:cNvSpPr>
          <p:nvPr>
            <p:ph type="body" sz="quarter" idx="24"/>
          </p:nvPr>
        </p:nvSpPr>
        <p:spPr>
          <a:xfrm>
            <a:off x="580234" y="6780235"/>
            <a:ext cx="4953648" cy="4954589"/>
          </a:xfrm>
          <a:prstGeom prst="rect">
            <a:avLst/>
          </a:prstGeom>
        </p:spPr>
        <p:txBody>
          <a:bodyPr>
            <a:normAutofit/>
          </a:bodyPr>
          <a:lstStyle/>
          <a:p>
            <a:pPr>
              <a:defRPr sz="2800"/>
            </a:pPr>
            <a:endParaRPr/>
          </a:p>
        </p:txBody>
      </p:sp>
      <p:sp>
        <p:nvSpPr>
          <p:cNvPr id="752" name="Text Placeholder 6"/>
          <p:cNvSpPr>
            <a:spLocks noGrp="1"/>
          </p:cNvSpPr>
          <p:nvPr>
            <p:ph type="body" sz="quarter" idx="25"/>
          </p:nvPr>
        </p:nvSpPr>
        <p:spPr>
          <a:xfrm>
            <a:off x="6668368" y="6780235"/>
            <a:ext cx="4953648" cy="4954589"/>
          </a:xfrm>
          <a:prstGeom prst="rect">
            <a:avLst/>
          </a:prstGeom>
        </p:spPr>
        <p:txBody>
          <a:bodyPr>
            <a:normAutofit/>
          </a:bodyPr>
          <a:lstStyle/>
          <a:p>
            <a:pPr>
              <a:defRPr sz="2800"/>
            </a:pPr>
            <a:endParaRPr/>
          </a:p>
        </p:txBody>
      </p:sp>
      <p:sp>
        <p:nvSpPr>
          <p:cNvPr id="75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54"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755"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56" name="Straight Connector 19"/>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5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02899197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Video or imagery, half, inset">
    <p:spTree>
      <p:nvGrpSpPr>
        <p:cNvPr id="1" name=""/>
        <p:cNvGrpSpPr/>
        <p:nvPr/>
      </p:nvGrpSpPr>
      <p:grpSpPr>
        <a:xfrm>
          <a:off x="0" y="0"/>
          <a:ext cx="0" cy="0"/>
          <a:chOff x="0" y="0"/>
          <a:chExt cx="0" cy="0"/>
        </a:xfrm>
      </p:grpSpPr>
      <p:sp>
        <p:nvSpPr>
          <p:cNvPr id="764"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65"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66" name="Text Placeholder 5"/>
          <p:cNvSpPr>
            <a:spLocks noGrp="1"/>
          </p:cNvSpPr>
          <p:nvPr>
            <p:ph type="body" sz="quarter" idx="21"/>
          </p:nvPr>
        </p:nvSpPr>
        <p:spPr>
          <a:xfrm>
            <a:off x="6668369" y="3341318"/>
            <a:ext cx="4952058" cy="8572501"/>
          </a:xfrm>
          <a:prstGeom prst="rect">
            <a:avLst/>
          </a:prstGeom>
        </p:spPr>
        <p:txBody>
          <a:bodyPr>
            <a:normAutofit/>
          </a:bodyPr>
          <a:lstStyle/>
          <a:p>
            <a:pPr>
              <a:defRPr sz="2800"/>
            </a:pPr>
            <a:endParaRPr/>
          </a:p>
        </p:txBody>
      </p:sp>
      <p:sp>
        <p:nvSpPr>
          <p:cNvPr id="767" name="Picture Placeholder 10"/>
          <p:cNvSpPr>
            <a:spLocks noGrp="1"/>
          </p:cNvSpPr>
          <p:nvPr>
            <p:ph type="pic" idx="22"/>
          </p:nvPr>
        </p:nvSpPr>
        <p:spPr>
          <a:xfrm>
            <a:off x="12765162" y="569915"/>
            <a:ext cx="11050440" cy="12574589"/>
          </a:xfrm>
          <a:prstGeom prst="rect">
            <a:avLst/>
          </a:prstGeom>
        </p:spPr>
        <p:txBody>
          <a:bodyPr lIns="91439" tIns="45719" rIns="91439" bIns="45719"/>
          <a:lstStyle/>
          <a:p>
            <a:endParaRPr/>
          </a:p>
        </p:txBody>
      </p:sp>
      <p:sp>
        <p:nvSpPr>
          <p:cNvPr id="7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3815300"/>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Video or imagery, 3/4, bleed">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76"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77"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78" name="Picture Placeholder 11"/>
          <p:cNvSpPr>
            <a:spLocks noGrp="1"/>
          </p:cNvSpPr>
          <p:nvPr>
            <p:ph type="pic" idx="21"/>
          </p:nvPr>
        </p:nvSpPr>
        <p:spPr>
          <a:xfrm>
            <a:off x="6096795" y="0"/>
            <a:ext cx="18293558"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2081546772"/>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Video or imagery, 3/4, inset">
    <p:spTree>
      <p:nvGrpSpPr>
        <p:cNvPr id="1" name=""/>
        <p:cNvGrpSpPr/>
        <p:nvPr/>
      </p:nvGrpSpPr>
      <p:grpSpPr>
        <a:xfrm>
          <a:off x="0" y="0"/>
          <a:ext cx="0" cy="0"/>
          <a:chOff x="0" y="0"/>
          <a:chExt cx="0" cy="0"/>
        </a:xfrm>
      </p:grpSpPr>
      <p:sp>
        <p:nvSpPr>
          <p:cNvPr id="785"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86"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87"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88" name="Picture Placeholder 6"/>
          <p:cNvSpPr>
            <a:spLocks noGrp="1"/>
          </p:cNvSpPr>
          <p:nvPr>
            <p:ph type="pic" idx="21"/>
          </p:nvPr>
        </p:nvSpPr>
        <p:spPr>
          <a:xfrm>
            <a:off x="6668369" y="565154"/>
            <a:ext cx="17153586" cy="12579351"/>
          </a:xfrm>
          <a:prstGeom prst="rect">
            <a:avLst/>
          </a:prstGeom>
        </p:spPr>
        <p:txBody>
          <a:bodyPr lIns="91439" tIns="45719" rIns="91439" bIns="45719"/>
          <a:lstStyle/>
          <a:p>
            <a:endParaRPr/>
          </a:p>
        </p:txBody>
      </p:sp>
    </p:spTree>
    <p:extLst>
      <p:ext uri="{BB962C8B-B14F-4D97-AF65-F5344CB8AC3E}">
        <p14:creationId xmlns:p14="http://schemas.microsoft.com/office/powerpoint/2010/main" val="15463452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side text, cyan+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F3BA29-E81F-2784-6F22-55C9D69D735C}"/>
              </a:ext>
            </a:extLst>
          </p:cNvPr>
          <p:cNvSpPr>
            <a:spLocks/>
          </p:cNvSpPr>
          <p:nvPr userDrawn="1"/>
        </p:nvSpPr>
        <p:spPr bwMode="auto">
          <a:xfrm>
            <a:off x="-1" y="-1"/>
            <a:ext cx="6096001" cy="13716001"/>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defTabSz="1219170" fontAlgn="base">
              <a:spcBef>
                <a:spcPct val="0"/>
              </a:spcBef>
              <a:spcAft>
                <a:spcPct val="0"/>
              </a:spcAft>
            </a:pPr>
            <a:endParaRPr lang="en-US" sz="1867">
              <a:solidFill>
                <a:schemeClr val="bg1"/>
              </a:solidFill>
            </a:endParaRPr>
          </a:p>
        </p:txBody>
      </p:sp>
      <p:sp>
        <p:nvSpPr>
          <p:cNvPr id="3" name="Slide Number Placeholder 2">
            <a:extLst>
              <a:ext uri="{FF2B5EF4-FFF2-40B4-BE49-F238E27FC236}">
                <a16:creationId xmlns:a16="http://schemas.microsoft.com/office/drawing/2014/main" id="{EFF199AD-99F5-8A31-D55D-6EA7FE65BF0B}"/>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7" name="Text Placeholder 4">
            <a:extLst>
              <a:ext uri="{FF2B5EF4-FFF2-40B4-BE49-F238E27FC236}">
                <a16:creationId xmlns:a16="http://schemas.microsoft.com/office/drawing/2014/main" id="{B46CC3A1-4537-FC29-D1E2-9858E5E2B37B}"/>
              </a:ext>
            </a:extLst>
          </p:cNvPr>
          <p:cNvSpPr>
            <a:spLocks noGrp="1"/>
          </p:cNvSpPr>
          <p:nvPr>
            <p:ph type="body" sz="quarter" idx="12"/>
          </p:nvPr>
        </p:nvSpPr>
        <p:spPr>
          <a:xfrm>
            <a:off x="576073" y="3435535"/>
            <a:ext cx="4948427"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D29BAF6E-9877-855F-9A5E-2AFA760A83B3}"/>
              </a:ext>
            </a:extLst>
          </p:cNvPr>
          <p:cNvSpPr>
            <a:spLocks noGrp="1"/>
          </p:cNvSpPr>
          <p:nvPr>
            <p:ph type="title"/>
          </p:nvPr>
        </p:nvSpPr>
        <p:spPr>
          <a:xfrm>
            <a:off x="538494" y="383874"/>
            <a:ext cx="4986006" cy="2859087"/>
          </a:xfrm>
        </p:spPr>
        <p:txBody>
          <a:bodyPr rIns="457200"/>
          <a:lstStyle>
            <a:lvl1pPr>
              <a:lnSpc>
                <a:spcPct val="100000"/>
              </a:lnSpc>
              <a:defRPr sz="6400">
                <a:solidFill>
                  <a:schemeClr val="tx2"/>
                </a:solidFill>
              </a:defRPr>
            </a:lvl1pPr>
          </a:lstStyle>
          <a:p>
            <a:r>
              <a:rPr lang="en-US"/>
              <a:t>Click to edit Master title style</a:t>
            </a:r>
          </a:p>
        </p:txBody>
      </p:sp>
      <p:sp>
        <p:nvSpPr>
          <p:cNvPr id="9" name="Footer Placeholder 1">
            <a:extLst>
              <a:ext uri="{FF2B5EF4-FFF2-40B4-BE49-F238E27FC236}">
                <a16:creationId xmlns:a16="http://schemas.microsoft.com/office/drawing/2014/main" id="{A0039F55-4DA1-0F76-E4F4-FC3FFABD733D}"/>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4" name="TextBox 3">
            <a:extLst>
              <a:ext uri="{FF2B5EF4-FFF2-40B4-BE49-F238E27FC236}">
                <a16:creationId xmlns:a16="http://schemas.microsoft.com/office/drawing/2014/main" id="{EBC6C5C6-36C0-91A7-4494-A1A3707C6051}"/>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7296351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Video or imagery, bleed">
    <p:spTree>
      <p:nvGrpSpPr>
        <p:cNvPr id="1" name=""/>
        <p:cNvGrpSpPr/>
        <p:nvPr/>
      </p:nvGrpSpPr>
      <p:grpSpPr>
        <a:xfrm>
          <a:off x="0" y="0"/>
          <a:ext cx="0" cy="0"/>
          <a:chOff x="0" y="0"/>
          <a:chExt cx="0" cy="0"/>
        </a:xfrm>
      </p:grpSpPr>
      <p:sp>
        <p:nvSpPr>
          <p:cNvPr id="795"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96" name="Picture Placeholder 3"/>
          <p:cNvSpPr>
            <a:spLocks noGrp="1"/>
          </p:cNvSpPr>
          <p:nvPr>
            <p:ph type="pic" idx="21"/>
          </p:nvPr>
        </p:nvSpPr>
        <p:spPr>
          <a:xfrm>
            <a:off x="1" y="0"/>
            <a:ext cx="24390350"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305186294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Video or imagery, inset">
    <p:spTree>
      <p:nvGrpSpPr>
        <p:cNvPr id="1" name=""/>
        <p:cNvGrpSpPr/>
        <p:nvPr/>
      </p:nvGrpSpPr>
      <p:grpSpPr>
        <a:xfrm>
          <a:off x="0" y="0"/>
          <a:ext cx="0" cy="0"/>
          <a:chOff x="0" y="0"/>
          <a:chExt cx="0" cy="0"/>
        </a:xfrm>
      </p:grpSpPr>
      <p:sp>
        <p:nvSpPr>
          <p:cNvPr id="803"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804" name="Picture Placeholder 3"/>
          <p:cNvSpPr>
            <a:spLocks noGrp="1"/>
          </p:cNvSpPr>
          <p:nvPr>
            <p:ph type="pic" idx="21"/>
          </p:nvPr>
        </p:nvSpPr>
        <p:spPr>
          <a:xfrm>
            <a:off x="568400" y="569914"/>
            <a:ext cx="23247201" cy="12580936"/>
          </a:xfrm>
          <a:prstGeom prst="rect">
            <a:avLst/>
          </a:prstGeom>
        </p:spPr>
        <p:txBody>
          <a:bodyPr lIns="91439" tIns="45719" rIns="91439" bIns="45719"/>
          <a:lstStyle/>
          <a:p>
            <a:endParaRPr/>
          </a:p>
        </p:txBody>
      </p:sp>
    </p:spTree>
    <p:extLst>
      <p:ext uri="{BB962C8B-B14F-4D97-AF65-F5344CB8AC3E}">
        <p14:creationId xmlns:p14="http://schemas.microsoft.com/office/powerpoint/2010/main" val="217853682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Contacts, profiles, contributors">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812" name="Picture Placeholder 7"/>
          <p:cNvSpPr>
            <a:spLocks noGrp="1"/>
          </p:cNvSpPr>
          <p:nvPr>
            <p:ph type="pic" sz="quarter" idx="21"/>
          </p:nvPr>
        </p:nvSpPr>
        <p:spPr>
          <a:xfrm>
            <a:off x="576148" y="6121400"/>
            <a:ext cx="2473648" cy="2476500"/>
          </a:xfrm>
          <a:prstGeom prst="rect">
            <a:avLst/>
          </a:prstGeom>
        </p:spPr>
        <p:txBody>
          <a:bodyPr lIns="91439" tIns="45719" rIns="91439" bIns="45719"/>
          <a:lstStyle/>
          <a:p>
            <a:endParaRPr/>
          </a:p>
        </p:txBody>
      </p:sp>
      <p:sp>
        <p:nvSpPr>
          <p:cNvPr id="813" name="Body Level One…"/>
          <p:cNvSpPr txBox="1">
            <a:spLocks noGrp="1"/>
          </p:cNvSpPr>
          <p:nvPr>
            <p:ph type="body" sz="quarter" idx="1"/>
          </p:nvPr>
        </p:nvSpPr>
        <p:spPr>
          <a:xfrm>
            <a:off x="3429448" y="6046419"/>
            <a:ext cx="5709393" cy="2476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14" name="Picture Placeholder 7"/>
          <p:cNvSpPr>
            <a:spLocks noGrp="1"/>
          </p:cNvSpPr>
          <p:nvPr>
            <p:ph type="pic" sz="quarter" idx="22"/>
          </p:nvPr>
        </p:nvSpPr>
        <p:spPr>
          <a:xfrm>
            <a:off x="576148" y="9525000"/>
            <a:ext cx="2473648" cy="2476500"/>
          </a:xfrm>
          <a:prstGeom prst="rect">
            <a:avLst/>
          </a:prstGeom>
        </p:spPr>
        <p:txBody>
          <a:bodyPr lIns="91439" tIns="45719" rIns="91439" bIns="45719"/>
          <a:lstStyle/>
          <a:p>
            <a:endParaRPr/>
          </a:p>
        </p:txBody>
      </p:sp>
      <p:sp>
        <p:nvSpPr>
          <p:cNvPr id="815" name="Text Placeholder 9"/>
          <p:cNvSpPr>
            <a:spLocks noGrp="1"/>
          </p:cNvSpPr>
          <p:nvPr>
            <p:ph type="body" sz="quarter" idx="23"/>
          </p:nvPr>
        </p:nvSpPr>
        <p:spPr>
          <a:xfrm>
            <a:off x="3429448" y="9450021"/>
            <a:ext cx="5709394" cy="2476501"/>
          </a:xfrm>
          <a:prstGeom prst="rect">
            <a:avLst/>
          </a:prstGeom>
        </p:spPr>
        <p:txBody>
          <a:bodyPr>
            <a:normAutofit/>
          </a:bodyPr>
          <a:lstStyle/>
          <a:p>
            <a:pPr>
              <a:defRPr sz="2800"/>
            </a:pPr>
            <a:endParaRPr/>
          </a:p>
        </p:txBody>
      </p:sp>
      <p:sp>
        <p:nvSpPr>
          <p:cNvPr id="816" name="Picture Placeholder 7"/>
          <p:cNvSpPr>
            <a:spLocks noGrp="1"/>
          </p:cNvSpPr>
          <p:nvPr>
            <p:ph type="pic" sz="quarter" idx="24"/>
          </p:nvPr>
        </p:nvSpPr>
        <p:spPr>
          <a:xfrm>
            <a:off x="576148" y="2667000"/>
            <a:ext cx="2473648" cy="2476500"/>
          </a:xfrm>
          <a:prstGeom prst="rect">
            <a:avLst/>
          </a:prstGeom>
        </p:spPr>
        <p:txBody>
          <a:bodyPr lIns="91439" tIns="45719" rIns="91439" bIns="45719"/>
          <a:lstStyle/>
          <a:p>
            <a:endParaRPr/>
          </a:p>
        </p:txBody>
      </p:sp>
      <p:sp>
        <p:nvSpPr>
          <p:cNvPr id="817" name="Text Placeholder 9"/>
          <p:cNvSpPr>
            <a:spLocks noGrp="1"/>
          </p:cNvSpPr>
          <p:nvPr>
            <p:ph type="body" sz="quarter" idx="25"/>
          </p:nvPr>
        </p:nvSpPr>
        <p:spPr>
          <a:xfrm>
            <a:off x="3429448" y="2592018"/>
            <a:ext cx="5709394" cy="2476501"/>
          </a:xfrm>
          <a:prstGeom prst="rect">
            <a:avLst/>
          </a:prstGeom>
        </p:spPr>
        <p:txBody>
          <a:bodyPr>
            <a:normAutofit/>
          </a:bodyPr>
          <a:lstStyle/>
          <a:p>
            <a:pPr>
              <a:defRPr sz="2800"/>
            </a:pPr>
            <a:endParaRPr/>
          </a:p>
        </p:txBody>
      </p:sp>
      <p:sp>
        <p:nvSpPr>
          <p:cNvPr id="818" name="Picture Placeholder 7"/>
          <p:cNvSpPr>
            <a:spLocks noGrp="1"/>
          </p:cNvSpPr>
          <p:nvPr>
            <p:ph type="pic" sz="quarter" idx="26"/>
          </p:nvPr>
        </p:nvSpPr>
        <p:spPr>
          <a:xfrm>
            <a:off x="12758814" y="6121400"/>
            <a:ext cx="2473647" cy="2476500"/>
          </a:xfrm>
          <a:prstGeom prst="rect">
            <a:avLst/>
          </a:prstGeom>
        </p:spPr>
        <p:txBody>
          <a:bodyPr lIns="91439" tIns="45719" rIns="91439" bIns="45719"/>
          <a:lstStyle/>
          <a:p>
            <a:endParaRPr/>
          </a:p>
        </p:txBody>
      </p:sp>
      <p:sp>
        <p:nvSpPr>
          <p:cNvPr id="819" name="Text Placeholder 9"/>
          <p:cNvSpPr>
            <a:spLocks noGrp="1"/>
          </p:cNvSpPr>
          <p:nvPr>
            <p:ph type="body" sz="quarter" idx="27"/>
          </p:nvPr>
        </p:nvSpPr>
        <p:spPr>
          <a:xfrm>
            <a:off x="15619860" y="6046419"/>
            <a:ext cx="5709393" cy="2476501"/>
          </a:xfrm>
          <a:prstGeom prst="rect">
            <a:avLst/>
          </a:prstGeom>
        </p:spPr>
        <p:txBody>
          <a:bodyPr>
            <a:normAutofit/>
          </a:bodyPr>
          <a:lstStyle/>
          <a:p>
            <a:pPr>
              <a:defRPr sz="2800"/>
            </a:pPr>
            <a:endParaRPr/>
          </a:p>
        </p:txBody>
      </p:sp>
      <p:sp>
        <p:nvSpPr>
          <p:cNvPr id="820" name="Picture Placeholder 7"/>
          <p:cNvSpPr>
            <a:spLocks noGrp="1"/>
          </p:cNvSpPr>
          <p:nvPr>
            <p:ph type="pic" sz="quarter" idx="28"/>
          </p:nvPr>
        </p:nvSpPr>
        <p:spPr>
          <a:xfrm>
            <a:off x="12758814" y="9525000"/>
            <a:ext cx="2473647" cy="2476500"/>
          </a:xfrm>
          <a:prstGeom prst="rect">
            <a:avLst/>
          </a:prstGeom>
        </p:spPr>
        <p:txBody>
          <a:bodyPr lIns="91439" tIns="45719" rIns="91439" bIns="45719"/>
          <a:lstStyle/>
          <a:p>
            <a:endParaRPr/>
          </a:p>
        </p:txBody>
      </p:sp>
      <p:sp>
        <p:nvSpPr>
          <p:cNvPr id="821" name="Text Placeholder 9"/>
          <p:cNvSpPr>
            <a:spLocks noGrp="1"/>
          </p:cNvSpPr>
          <p:nvPr>
            <p:ph type="body" sz="quarter" idx="29"/>
          </p:nvPr>
        </p:nvSpPr>
        <p:spPr>
          <a:xfrm>
            <a:off x="15619860" y="9450021"/>
            <a:ext cx="5709393" cy="2476501"/>
          </a:xfrm>
          <a:prstGeom prst="rect">
            <a:avLst/>
          </a:prstGeom>
        </p:spPr>
        <p:txBody>
          <a:bodyPr>
            <a:normAutofit/>
          </a:bodyPr>
          <a:lstStyle/>
          <a:p>
            <a:pPr>
              <a:defRPr sz="2800"/>
            </a:pPr>
            <a:endParaRPr/>
          </a:p>
        </p:txBody>
      </p:sp>
      <p:sp>
        <p:nvSpPr>
          <p:cNvPr id="822" name="Picture Placeholder 7"/>
          <p:cNvSpPr>
            <a:spLocks noGrp="1"/>
          </p:cNvSpPr>
          <p:nvPr>
            <p:ph type="pic" sz="quarter" idx="30"/>
          </p:nvPr>
        </p:nvSpPr>
        <p:spPr>
          <a:xfrm>
            <a:off x="12758814" y="2667000"/>
            <a:ext cx="2473647" cy="2476500"/>
          </a:xfrm>
          <a:prstGeom prst="rect">
            <a:avLst/>
          </a:prstGeom>
        </p:spPr>
        <p:txBody>
          <a:bodyPr lIns="91439" tIns="45719" rIns="91439" bIns="45719"/>
          <a:lstStyle/>
          <a:p>
            <a:endParaRPr/>
          </a:p>
        </p:txBody>
      </p:sp>
      <p:sp>
        <p:nvSpPr>
          <p:cNvPr id="823" name="Text Placeholder 9"/>
          <p:cNvSpPr>
            <a:spLocks noGrp="1"/>
          </p:cNvSpPr>
          <p:nvPr>
            <p:ph type="body" sz="quarter" idx="31"/>
          </p:nvPr>
        </p:nvSpPr>
        <p:spPr>
          <a:xfrm>
            <a:off x="15619860" y="2592018"/>
            <a:ext cx="5709393" cy="2476501"/>
          </a:xfrm>
          <a:prstGeom prst="rect">
            <a:avLst/>
          </a:prstGeom>
        </p:spPr>
        <p:txBody>
          <a:bodyPr>
            <a:normAutofit/>
          </a:bodyPr>
          <a:lstStyle/>
          <a:p>
            <a:pPr>
              <a:defRPr sz="2800"/>
            </a:pPr>
            <a:endParaRPr/>
          </a:p>
        </p:txBody>
      </p:sp>
      <p:sp>
        <p:nvSpPr>
          <p:cNvPr id="82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28109359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_Text, 2 columns, large title">
    <p:spTree>
      <p:nvGrpSpPr>
        <p:cNvPr id="1" name=""/>
        <p:cNvGrpSpPr/>
        <p:nvPr/>
      </p:nvGrpSpPr>
      <p:grpSpPr>
        <a:xfrm>
          <a:off x="0" y="0"/>
          <a:ext cx="0" cy="0"/>
          <a:chOff x="0" y="0"/>
          <a:chExt cx="0" cy="0"/>
        </a:xfrm>
      </p:grpSpPr>
      <p:sp>
        <p:nvSpPr>
          <p:cNvPr id="831" name="Title Text"/>
          <p:cNvSpPr txBox="1">
            <a:spLocks noGrp="1"/>
          </p:cNvSpPr>
          <p:nvPr>
            <p:ph type="title"/>
          </p:nvPr>
        </p:nvSpPr>
        <p:spPr>
          <a:xfrm>
            <a:off x="550744" y="396574"/>
            <a:ext cx="11047264" cy="4573588"/>
          </a:xfrm>
          <a:prstGeom prst="rect">
            <a:avLst/>
          </a:prstGeom>
        </p:spPr>
        <p:txBody>
          <a:bodyPr>
            <a:normAutofit/>
          </a:bodyPr>
          <a:lstStyle>
            <a:lvl1pPr>
              <a:lnSpc>
                <a:spcPct val="100000"/>
              </a:lnSpc>
            </a:lvl1pPr>
          </a:lstStyle>
          <a:p>
            <a:r>
              <a:t>Title Text</a:t>
            </a:r>
          </a:p>
        </p:txBody>
      </p:sp>
      <p:sp>
        <p:nvSpPr>
          <p:cNvPr id="832" name="Body Level One…"/>
          <p:cNvSpPr txBox="1">
            <a:spLocks noGrp="1"/>
          </p:cNvSpPr>
          <p:nvPr>
            <p:ph type="body" sz="quarter" idx="1"/>
          </p:nvPr>
        </p:nvSpPr>
        <p:spPr>
          <a:xfrm>
            <a:off x="12765162" y="501091"/>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33" name="Text Placeholder 4"/>
          <p:cNvSpPr>
            <a:spLocks noGrp="1"/>
          </p:cNvSpPr>
          <p:nvPr>
            <p:ph type="body" sz="quarter" idx="21"/>
          </p:nvPr>
        </p:nvSpPr>
        <p:spPr>
          <a:xfrm>
            <a:off x="18861956" y="501090"/>
            <a:ext cx="4953645" cy="11431589"/>
          </a:xfrm>
          <a:prstGeom prst="rect">
            <a:avLst/>
          </a:prstGeom>
        </p:spPr>
        <p:txBody>
          <a:bodyPr>
            <a:normAutofit/>
          </a:bodyPr>
          <a:lstStyle/>
          <a:p>
            <a:pPr>
              <a:defRPr sz="2800"/>
            </a:pPr>
            <a:endParaRPr/>
          </a:p>
        </p:txBody>
      </p:sp>
      <p:sp>
        <p:nvSpPr>
          <p:cNvPr id="83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575038015"/>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_Text, 2 columns, small title">
    <p:spTree>
      <p:nvGrpSpPr>
        <p:cNvPr id="1" name=""/>
        <p:cNvGrpSpPr/>
        <p:nvPr/>
      </p:nvGrpSpPr>
      <p:grpSpPr>
        <a:xfrm>
          <a:off x="0" y="0"/>
          <a:ext cx="0" cy="0"/>
          <a:chOff x="0" y="0"/>
          <a:chExt cx="0" cy="0"/>
        </a:xfrm>
      </p:grpSpPr>
      <p:sp>
        <p:nvSpPr>
          <p:cNvPr id="841" name="Title Text"/>
          <p:cNvSpPr txBox="1">
            <a:spLocks noGrp="1"/>
          </p:cNvSpPr>
          <p:nvPr>
            <p:ph type="title"/>
          </p:nvPr>
        </p:nvSpPr>
        <p:spPr>
          <a:xfrm>
            <a:off x="563619" y="488564"/>
            <a:ext cx="4953646" cy="4573589"/>
          </a:xfrm>
          <a:prstGeom prst="rect">
            <a:avLst/>
          </a:prstGeom>
        </p:spPr>
        <p:txBody>
          <a:bodyPr>
            <a:normAutofit/>
          </a:bodyPr>
          <a:lstStyle>
            <a:lvl1pPr>
              <a:lnSpc>
                <a:spcPct val="100000"/>
              </a:lnSpc>
              <a:defRPr sz="3600"/>
            </a:lvl1pPr>
          </a:lstStyle>
          <a:p>
            <a:r>
              <a:t>Title Text</a:t>
            </a:r>
          </a:p>
        </p:txBody>
      </p:sp>
      <p:sp>
        <p:nvSpPr>
          <p:cNvPr id="842" name="Body Level One…"/>
          <p:cNvSpPr txBox="1">
            <a:spLocks noGrp="1"/>
          </p:cNvSpPr>
          <p:nvPr>
            <p:ph type="body" sz="quarter" idx="1"/>
          </p:nvPr>
        </p:nvSpPr>
        <p:spPr>
          <a:xfrm>
            <a:off x="12765162" y="494758"/>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43" name="Text Placeholder 4"/>
          <p:cNvSpPr>
            <a:spLocks noGrp="1"/>
          </p:cNvSpPr>
          <p:nvPr>
            <p:ph type="body" sz="quarter" idx="21"/>
          </p:nvPr>
        </p:nvSpPr>
        <p:spPr>
          <a:xfrm>
            <a:off x="18861956" y="494757"/>
            <a:ext cx="4953645" cy="11431589"/>
          </a:xfrm>
          <a:prstGeom prst="rect">
            <a:avLst/>
          </a:prstGeom>
        </p:spPr>
        <p:txBody>
          <a:bodyPr>
            <a:normAutofit/>
          </a:bodyPr>
          <a:lstStyle/>
          <a:p>
            <a:pPr>
              <a:defRPr sz="2800"/>
            </a:pPr>
            <a:endParaRPr/>
          </a:p>
        </p:txBody>
      </p:sp>
      <p:sp>
        <p:nvSpPr>
          <p:cNvPr id="84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88972782"/>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_Text, 2 columns, dividers, large title">
    <p:spTree>
      <p:nvGrpSpPr>
        <p:cNvPr id="1" name=""/>
        <p:cNvGrpSpPr/>
        <p:nvPr/>
      </p:nvGrpSpPr>
      <p:grpSpPr>
        <a:xfrm>
          <a:off x="0" y="0"/>
          <a:ext cx="0" cy="0"/>
          <a:chOff x="0" y="0"/>
          <a:chExt cx="0" cy="0"/>
        </a:xfrm>
      </p:grpSpPr>
      <p:sp>
        <p:nvSpPr>
          <p:cNvPr id="851" name="Title Text"/>
          <p:cNvSpPr txBox="1">
            <a:spLocks noGrp="1"/>
          </p:cNvSpPr>
          <p:nvPr>
            <p:ph type="title"/>
          </p:nvPr>
        </p:nvSpPr>
        <p:spPr>
          <a:xfrm>
            <a:off x="550744" y="396574"/>
            <a:ext cx="11040913" cy="4573588"/>
          </a:xfrm>
          <a:prstGeom prst="rect">
            <a:avLst/>
          </a:prstGeom>
        </p:spPr>
        <p:txBody>
          <a:bodyPr>
            <a:normAutofit/>
          </a:bodyPr>
          <a:lstStyle>
            <a:lvl1pPr>
              <a:lnSpc>
                <a:spcPct val="100000"/>
              </a:lnSpc>
            </a:lvl1pPr>
          </a:lstStyle>
          <a:p>
            <a:r>
              <a:t>Title Text</a:t>
            </a:r>
          </a:p>
        </p:txBody>
      </p:sp>
      <p:sp>
        <p:nvSpPr>
          <p:cNvPr id="852" name="Body Level One…"/>
          <p:cNvSpPr txBox="1">
            <a:spLocks noGrp="1"/>
          </p:cNvSpPr>
          <p:nvPr>
            <p:ph type="body" sz="quarter" idx="1"/>
          </p:nvPr>
        </p:nvSpPr>
        <p:spPr>
          <a:xfrm>
            <a:off x="12765162" y="501090"/>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53" name="Text Placeholder 12"/>
          <p:cNvSpPr>
            <a:spLocks noGrp="1"/>
          </p:cNvSpPr>
          <p:nvPr>
            <p:ph type="body" sz="quarter" idx="21"/>
          </p:nvPr>
        </p:nvSpPr>
        <p:spPr>
          <a:xfrm>
            <a:off x="18861956" y="501090"/>
            <a:ext cx="4959996" cy="1525589"/>
          </a:xfrm>
          <a:prstGeom prst="rect">
            <a:avLst/>
          </a:prstGeom>
        </p:spPr>
        <p:txBody>
          <a:bodyPr>
            <a:normAutofit/>
          </a:bodyPr>
          <a:lstStyle/>
          <a:p>
            <a:pPr>
              <a:defRPr sz="2800"/>
            </a:pPr>
            <a:endParaRPr/>
          </a:p>
        </p:txBody>
      </p:sp>
      <p:sp>
        <p:nvSpPr>
          <p:cNvPr id="854"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855" name="Text Placeholder 8"/>
          <p:cNvSpPr>
            <a:spLocks noGrp="1"/>
          </p:cNvSpPr>
          <p:nvPr>
            <p:ph type="body" sz="quarter" idx="23"/>
          </p:nvPr>
        </p:nvSpPr>
        <p:spPr>
          <a:xfrm>
            <a:off x="18865131" y="3366370"/>
            <a:ext cx="4953645" cy="8572501"/>
          </a:xfrm>
          <a:prstGeom prst="rect">
            <a:avLst/>
          </a:prstGeom>
        </p:spPr>
        <p:txBody>
          <a:bodyPr>
            <a:normAutofit/>
          </a:bodyPr>
          <a:lstStyle/>
          <a:p>
            <a:pPr>
              <a:defRPr sz="2000"/>
            </a:pPr>
            <a:endParaRPr/>
          </a:p>
        </p:txBody>
      </p:sp>
      <p:sp>
        <p:nvSpPr>
          <p:cNvPr id="85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4070396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_Text, 2 columns, dividers, small title">
    <p:spTree>
      <p:nvGrpSpPr>
        <p:cNvPr id="1" name=""/>
        <p:cNvGrpSpPr/>
        <p:nvPr/>
      </p:nvGrpSpPr>
      <p:grpSpPr>
        <a:xfrm>
          <a:off x="0" y="0"/>
          <a:ext cx="0" cy="0"/>
          <a:chOff x="0" y="0"/>
          <a:chExt cx="0" cy="0"/>
        </a:xfrm>
      </p:grpSpPr>
      <p:sp>
        <p:nvSpPr>
          <p:cNvPr id="863" name="Title Text"/>
          <p:cNvSpPr txBox="1">
            <a:spLocks noGrp="1"/>
          </p:cNvSpPr>
          <p:nvPr>
            <p:ph type="title"/>
          </p:nvPr>
        </p:nvSpPr>
        <p:spPr>
          <a:xfrm>
            <a:off x="576147" y="513616"/>
            <a:ext cx="4950472" cy="4573589"/>
          </a:xfrm>
          <a:prstGeom prst="rect">
            <a:avLst/>
          </a:prstGeom>
        </p:spPr>
        <p:txBody>
          <a:bodyPr>
            <a:normAutofit/>
          </a:bodyPr>
          <a:lstStyle>
            <a:lvl1pPr>
              <a:lnSpc>
                <a:spcPct val="100000"/>
              </a:lnSpc>
              <a:defRPr sz="2800"/>
            </a:lvl1pPr>
          </a:lstStyle>
          <a:p>
            <a:r>
              <a:t>Title Text</a:t>
            </a:r>
          </a:p>
        </p:txBody>
      </p:sp>
      <p:sp>
        <p:nvSpPr>
          <p:cNvPr id="864" name="Body Level One…"/>
          <p:cNvSpPr txBox="1">
            <a:spLocks noGrp="1"/>
          </p:cNvSpPr>
          <p:nvPr>
            <p:ph type="body" sz="quarter" idx="1"/>
          </p:nvPr>
        </p:nvSpPr>
        <p:spPr>
          <a:xfrm>
            <a:off x="12765162" y="513616"/>
            <a:ext cx="4953645" cy="152558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65" name="Text Placeholder 12"/>
          <p:cNvSpPr>
            <a:spLocks noGrp="1"/>
          </p:cNvSpPr>
          <p:nvPr>
            <p:ph type="body" sz="quarter" idx="21"/>
          </p:nvPr>
        </p:nvSpPr>
        <p:spPr>
          <a:xfrm>
            <a:off x="18861956" y="513615"/>
            <a:ext cx="4959996" cy="1525588"/>
          </a:xfrm>
          <a:prstGeom prst="rect">
            <a:avLst/>
          </a:prstGeom>
        </p:spPr>
        <p:txBody>
          <a:bodyPr>
            <a:normAutofit/>
          </a:bodyPr>
          <a:lstStyle/>
          <a:p>
            <a:pPr>
              <a:defRPr sz="2800"/>
            </a:pPr>
            <a:endParaRPr/>
          </a:p>
        </p:txBody>
      </p:sp>
      <p:sp>
        <p:nvSpPr>
          <p:cNvPr id="866"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867" name="Text Placeholder 8"/>
          <p:cNvSpPr>
            <a:spLocks noGrp="1"/>
          </p:cNvSpPr>
          <p:nvPr>
            <p:ph type="body" sz="quarter" idx="23"/>
          </p:nvPr>
        </p:nvSpPr>
        <p:spPr>
          <a:xfrm>
            <a:off x="18868306" y="3366370"/>
            <a:ext cx="4953645" cy="8572501"/>
          </a:xfrm>
          <a:prstGeom prst="rect">
            <a:avLst/>
          </a:prstGeom>
        </p:spPr>
        <p:txBody>
          <a:bodyPr>
            <a:normAutofit/>
          </a:bodyPr>
          <a:lstStyle/>
          <a:p>
            <a:pPr>
              <a:defRPr sz="2000"/>
            </a:pPr>
            <a:endParaRPr/>
          </a:p>
        </p:txBody>
      </p:sp>
      <p:sp>
        <p:nvSpPr>
          <p:cNvPr id="86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5104650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_Text, 2 columns, dividers, pictograms">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538042" y="396575"/>
            <a:ext cx="4950471" cy="1141413"/>
          </a:xfrm>
          <a:prstGeom prst="rect">
            <a:avLst/>
          </a:prstGeom>
        </p:spPr>
        <p:txBody>
          <a:bodyPr>
            <a:normAutofit/>
          </a:bodyPr>
          <a:lstStyle>
            <a:lvl1pPr>
              <a:lnSpc>
                <a:spcPct val="100000"/>
              </a:lnSpc>
            </a:lvl1pPr>
          </a:lstStyle>
          <a:p>
            <a:r>
              <a:t>Title Text</a:t>
            </a:r>
          </a:p>
        </p:txBody>
      </p:sp>
      <p:sp>
        <p:nvSpPr>
          <p:cNvPr id="876"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77" name="Text Placeholder 8"/>
          <p:cNvSpPr>
            <a:spLocks noGrp="1"/>
          </p:cNvSpPr>
          <p:nvPr>
            <p:ph type="body" sz="quarter" idx="21"/>
          </p:nvPr>
        </p:nvSpPr>
        <p:spPr>
          <a:xfrm>
            <a:off x="12769300" y="3366370"/>
            <a:ext cx="4953646" cy="8572501"/>
          </a:xfrm>
          <a:prstGeom prst="rect">
            <a:avLst/>
          </a:prstGeom>
        </p:spPr>
        <p:txBody>
          <a:bodyPr>
            <a:normAutofit/>
          </a:bodyPr>
          <a:lstStyle/>
          <a:p>
            <a:pPr>
              <a:defRPr sz="2000"/>
            </a:pPr>
            <a:endParaRPr/>
          </a:p>
        </p:txBody>
      </p:sp>
      <p:sp>
        <p:nvSpPr>
          <p:cNvPr id="878" name="Text Placeholder 10"/>
          <p:cNvSpPr>
            <a:spLocks noGrp="1"/>
          </p:cNvSpPr>
          <p:nvPr>
            <p:ph type="body" sz="quarter" idx="22"/>
          </p:nvPr>
        </p:nvSpPr>
        <p:spPr>
          <a:xfrm>
            <a:off x="18866094" y="3366370"/>
            <a:ext cx="4959997" cy="8572501"/>
          </a:xfrm>
          <a:prstGeom prst="rect">
            <a:avLst/>
          </a:prstGeom>
        </p:spPr>
        <p:txBody>
          <a:bodyPr>
            <a:normAutofit/>
          </a:bodyPr>
          <a:lstStyle/>
          <a:p>
            <a:pPr>
              <a:defRPr sz="2000"/>
            </a:pPr>
            <a:endParaRPr/>
          </a:p>
        </p:txBody>
      </p:sp>
      <p:sp>
        <p:nvSpPr>
          <p:cNvPr id="879" name="Text Placeholder 5"/>
          <p:cNvSpPr>
            <a:spLocks noGrp="1"/>
          </p:cNvSpPr>
          <p:nvPr>
            <p:ph type="body" sz="quarter" idx="23"/>
          </p:nvPr>
        </p:nvSpPr>
        <p:spPr>
          <a:xfrm>
            <a:off x="6631915" y="396573"/>
            <a:ext cx="4956821" cy="1141414"/>
          </a:xfrm>
          <a:prstGeom prst="rect">
            <a:avLst/>
          </a:prstGeom>
        </p:spPr>
        <p:txBody>
          <a:bodyPr>
            <a:normAutofit/>
          </a:bodyPr>
          <a:lstStyle/>
          <a:p>
            <a:pPr>
              <a:lnSpc>
                <a:spcPct val="100000"/>
              </a:lnSpc>
              <a:defRPr sz="6400"/>
            </a:pPr>
            <a:endParaRPr/>
          </a:p>
        </p:txBody>
      </p:sp>
      <p:sp>
        <p:nvSpPr>
          <p:cNvPr id="880" name="Picture Placeholder 4"/>
          <p:cNvSpPr>
            <a:spLocks noGrp="1"/>
          </p:cNvSpPr>
          <p:nvPr>
            <p:ph type="pic" sz="quarter" idx="24"/>
          </p:nvPr>
        </p:nvSpPr>
        <p:spPr>
          <a:xfrm>
            <a:off x="12765163" y="576073"/>
            <a:ext cx="1216311" cy="1214463"/>
          </a:xfrm>
          <a:prstGeom prst="rect">
            <a:avLst/>
          </a:prstGeom>
        </p:spPr>
        <p:txBody>
          <a:bodyPr lIns="91439" tIns="45719" rIns="91439" bIns="45719"/>
          <a:lstStyle/>
          <a:p>
            <a:endParaRPr/>
          </a:p>
        </p:txBody>
      </p:sp>
      <p:sp>
        <p:nvSpPr>
          <p:cNvPr id="881" name="Picture Placeholder 11"/>
          <p:cNvSpPr>
            <a:spLocks noGrp="1"/>
          </p:cNvSpPr>
          <p:nvPr>
            <p:ph type="pic" sz="quarter" idx="25"/>
          </p:nvPr>
        </p:nvSpPr>
        <p:spPr>
          <a:xfrm>
            <a:off x="18861955" y="576073"/>
            <a:ext cx="1218003" cy="1216153"/>
          </a:xfrm>
          <a:prstGeom prst="rect">
            <a:avLst/>
          </a:prstGeom>
        </p:spPr>
        <p:txBody>
          <a:bodyPr lIns="91439" tIns="45719" rIns="91439" bIns="45719"/>
          <a:lstStyle/>
          <a:p>
            <a:endParaRPr/>
          </a:p>
        </p:txBody>
      </p:sp>
      <p:sp>
        <p:nvSpPr>
          <p:cNvPr id="882" name="Straight Connector 12"/>
          <p:cNvSpPr/>
          <p:nvPr/>
        </p:nvSpPr>
        <p:spPr>
          <a:xfrm flipH="1">
            <a:off x="12190540"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883" name="Straight Connector 13"/>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88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8438978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_Boxes, 4 stacked wide, pictograms">
    <p:spTree>
      <p:nvGrpSpPr>
        <p:cNvPr id="1" name=""/>
        <p:cNvGrpSpPr/>
        <p:nvPr/>
      </p:nvGrpSpPr>
      <p:grpSpPr>
        <a:xfrm>
          <a:off x="0" y="0"/>
          <a:ext cx="0" cy="0"/>
          <a:chOff x="0" y="0"/>
          <a:chExt cx="0" cy="0"/>
        </a:xfrm>
      </p:grpSpPr>
      <p:sp>
        <p:nvSpPr>
          <p:cNvPr id="891" name="Body Level One…"/>
          <p:cNvSpPr txBox="1">
            <a:spLocks noGrp="1"/>
          </p:cNvSpPr>
          <p:nvPr>
            <p:ph type="body" sz="quarter" idx="1"/>
          </p:nvPr>
        </p:nvSpPr>
        <p:spPr>
          <a:xfrm>
            <a:off x="576147" y="2478024"/>
            <a:ext cx="6671545" cy="3048001"/>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892" name="Text Placeholder 6"/>
          <p:cNvSpPr>
            <a:spLocks noGrp="1"/>
          </p:cNvSpPr>
          <p:nvPr>
            <p:ph type="body" sz="quarter" idx="21"/>
          </p:nvPr>
        </p:nvSpPr>
        <p:spPr>
          <a:xfrm>
            <a:off x="12765162" y="2476500"/>
            <a:ext cx="6668368" cy="3048000"/>
          </a:xfrm>
          <a:prstGeom prst="rect">
            <a:avLst/>
          </a:prstGeom>
        </p:spPr>
        <p:txBody>
          <a:bodyPr>
            <a:normAutofit/>
          </a:bodyPr>
          <a:lstStyle/>
          <a:p>
            <a:pPr>
              <a:lnSpc>
                <a:spcPct val="100000"/>
              </a:lnSpc>
              <a:defRPr sz="4400"/>
            </a:pPr>
            <a:endParaRPr/>
          </a:p>
        </p:txBody>
      </p:sp>
      <p:sp>
        <p:nvSpPr>
          <p:cNvPr id="893" name="Text Placeholder 8"/>
          <p:cNvSpPr>
            <a:spLocks noGrp="1"/>
          </p:cNvSpPr>
          <p:nvPr>
            <p:ph type="body" sz="quarter" idx="22"/>
          </p:nvPr>
        </p:nvSpPr>
        <p:spPr>
          <a:xfrm>
            <a:off x="576147" y="8785880"/>
            <a:ext cx="6671545" cy="3048001"/>
          </a:xfrm>
          <a:prstGeom prst="rect">
            <a:avLst/>
          </a:prstGeom>
        </p:spPr>
        <p:txBody>
          <a:bodyPr>
            <a:normAutofit/>
          </a:bodyPr>
          <a:lstStyle/>
          <a:p>
            <a:pPr>
              <a:lnSpc>
                <a:spcPct val="100000"/>
              </a:lnSpc>
              <a:defRPr sz="4400"/>
            </a:pPr>
            <a:endParaRPr/>
          </a:p>
        </p:txBody>
      </p:sp>
      <p:sp>
        <p:nvSpPr>
          <p:cNvPr id="894" name="Text Placeholder 10"/>
          <p:cNvSpPr>
            <a:spLocks noGrp="1"/>
          </p:cNvSpPr>
          <p:nvPr>
            <p:ph type="body" sz="quarter" idx="23"/>
          </p:nvPr>
        </p:nvSpPr>
        <p:spPr>
          <a:xfrm>
            <a:off x="12765162" y="8782833"/>
            <a:ext cx="6668369" cy="3048001"/>
          </a:xfrm>
          <a:prstGeom prst="rect">
            <a:avLst/>
          </a:prstGeom>
        </p:spPr>
        <p:txBody>
          <a:bodyPr>
            <a:normAutofit/>
          </a:bodyPr>
          <a:lstStyle/>
          <a:p>
            <a:pPr>
              <a:lnSpc>
                <a:spcPct val="100000"/>
              </a:lnSpc>
              <a:defRPr sz="4400"/>
            </a:pPr>
            <a:endParaRPr/>
          </a:p>
        </p:txBody>
      </p:sp>
      <p:sp>
        <p:nvSpPr>
          <p:cNvPr id="895" name="Picture Placeholder 12"/>
          <p:cNvSpPr>
            <a:spLocks noGrp="1"/>
          </p:cNvSpPr>
          <p:nvPr>
            <p:ph type="pic" sz="quarter" idx="24"/>
          </p:nvPr>
        </p:nvSpPr>
        <p:spPr>
          <a:xfrm>
            <a:off x="576148" y="576073"/>
            <a:ext cx="1216311" cy="1216153"/>
          </a:xfrm>
          <a:prstGeom prst="rect">
            <a:avLst/>
          </a:prstGeom>
        </p:spPr>
        <p:txBody>
          <a:bodyPr lIns="91439" tIns="45719" rIns="91439" bIns="45719"/>
          <a:lstStyle/>
          <a:p>
            <a:endParaRPr/>
          </a:p>
        </p:txBody>
      </p:sp>
      <p:sp>
        <p:nvSpPr>
          <p:cNvPr id="896" name="Picture Placeholder 14"/>
          <p:cNvSpPr>
            <a:spLocks noGrp="1"/>
          </p:cNvSpPr>
          <p:nvPr>
            <p:ph type="pic" sz="quarter" idx="25"/>
          </p:nvPr>
        </p:nvSpPr>
        <p:spPr>
          <a:xfrm>
            <a:off x="12765163" y="576073"/>
            <a:ext cx="1216311" cy="1216153"/>
          </a:xfrm>
          <a:prstGeom prst="rect">
            <a:avLst/>
          </a:prstGeom>
        </p:spPr>
        <p:txBody>
          <a:bodyPr lIns="91439" tIns="45719" rIns="91439" bIns="45719"/>
          <a:lstStyle/>
          <a:p>
            <a:endParaRPr/>
          </a:p>
        </p:txBody>
      </p:sp>
      <p:sp>
        <p:nvSpPr>
          <p:cNvPr id="897" name="Picture Placeholder 16"/>
          <p:cNvSpPr>
            <a:spLocks noGrp="1"/>
          </p:cNvSpPr>
          <p:nvPr>
            <p:ph type="pic" sz="quarter" idx="26"/>
          </p:nvPr>
        </p:nvSpPr>
        <p:spPr>
          <a:xfrm>
            <a:off x="576148" y="6874783"/>
            <a:ext cx="1216311" cy="1216153"/>
          </a:xfrm>
          <a:prstGeom prst="rect">
            <a:avLst/>
          </a:prstGeom>
        </p:spPr>
        <p:txBody>
          <a:bodyPr lIns="91439" tIns="45719" rIns="91439" bIns="45719"/>
          <a:lstStyle/>
          <a:p>
            <a:endParaRPr/>
          </a:p>
        </p:txBody>
      </p:sp>
      <p:sp>
        <p:nvSpPr>
          <p:cNvPr id="898" name="Picture Placeholder 18"/>
          <p:cNvSpPr>
            <a:spLocks noGrp="1"/>
          </p:cNvSpPr>
          <p:nvPr>
            <p:ph type="pic" sz="quarter" idx="27"/>
          </p:nvPr>
        </p:nvSpPr>
        <p:spPr>
          <a:xfrm>
            <a:off x="12765163" y="6877833"/>
            <a:ext cx="1216311" cy="1216153"/>
          </a:xfrm>
          <a:prstGeom prst="rect">
            <a:avLst/>
          </a:prstGeom>
        </p:spPr>
        <p:txBody>
          <a:bodyPr lIns="91439" tIns="45719" rIns="91439" bIns="45719"/>
          <a:lstStyle/>
          <a:p>
            <a:endParaRPr/>
          </a:p>
        </p:txBody>
      </p:sp>
      <p:sp>
        <p:nvSpPr>
          <p:cNvPr id="899" name="Straight Connector 13"/>
          <p:cNvSpPr/>
          <p:nvPr/>
        </p:nvSpPr>
        <p:spPr>
          <a:xfrm flipH="1">
            <a:off x="12193588"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00" name="Straight Connector 15"/>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90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907418072"/>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_Boxes, 4 stacked, small title">
    <p:spTree>
      <p:nvGrpSpPr>
        <p:cNvPr id="1" name=""/>
        <p:cNvGrpSpPr/>
        <p:nvPr/>
      </p:nvGrpSpPr>
      <p:grpSpPr>
        <a:xfrm>
          <a:off x="0" y="0"/>
          <a:ext cx="0" cy="0"/>
          <a:chOff x="0" y="0"/>
          <a:chExt cx="0" cy="0"/>
        </a:xfrm>
      </p:grpSpPr>
      <p:sp>
        <p:nvSpPr>
          <p:cNvPr id="908" name="Title Text"/>
          <p:cNvSpPr txBox="1">
            <a:spLocks noGrp="1"/>
          </p:cNvSpPr>
          <p:nvPr>
            <p:ph type="title"/>
          </p:nvPr>
        </p:nvSpPr>
        <p:spPr>
          <a:xfrm>
            <a:off x="576148" y="1569763"/>
            <a:ext cx="5715745" cy="2276857"/>
          </a:xfrm>
          <a:prstGeom prst="rect">
            <a:avLst/>
          </a:prstGeom>
        </p:spPr>
        <p:txBody>
          <a:bodyPr>
            <a:normAutofit/>
          </a:bodyPr>
          <a:lstStyle>
            <a:lvl1pPr>
              <a:lnSpc>
                <a:spcPct val="110000"/>
              </a:lnSpc>
              <a:defRPr sz="3600"/>
            </a:lvl1pPr>
          </a:lstStyle>
          <a:p>
            <a:r>
              <a:t>Title Text</a:t>
            </a:r>
          </a:p>
        </p:txBody>
      </p:sp>
      <p:sp>
        <p:nvSpPr>
          <p:cNvPr id="909" name="Body Level One…"/>
          <p:cNvSpPr txBox="1">
            <a:spLocks noGrp="1"/>
          </p:cNvSpPr>
          <p:nvPr>
            <p:ph type="body" sz="quarter" idx="1"/>
          </p:nvPr>
        </p:nvSpPr>
        <p:spPr>
          <a:xfrm>
            <a:off x="12766686" y="501090"/>
            <a:ext cx="4953646"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10" name="Text Placeholder 12"/>
          <p:cNvSpPr>
            <a:spLocks noGrp="1"/>
          </p:cNvSpPr>
          <p:nvPr>
            <p:ph type="body" sz="quarter" idx="21"/>
          </p:nvPr>
        </p:nvSpPr>
        <p:spPr>
          <a:xfrm>
            <a:off x="18861956" y="501090"/>
            <a:ext cx="4959996" cy="5145089"/>
          </a:xfrm>
          <a:prstGeom prst="rect">
            <a:avLst/>
          </a:prstGeom>
        </p:spPr>
        <p:txBody>
          <a:bodyPr>
            <a:normAutofit/>
          </a:bodyPr>
          <a:lstStyle/>
          <a:p>
            <a:pPr>
              <a:defRPr sz="2800"/>
            </a:pPr>
            <a:endParaRPr/>
          </a:p>
        </p:txBody>
      </p:sp>
      <p:sp>
        <p:nvSpPr>
          <p:cNvPr id="911" name="Text Placeholder 4"/>
          <p:cNvSpPr>
            <a:spLocks noGrp="1"/>
          </p:cNvSpPr>
          <p:nvPr>
            <p:ph type="body" sz="quarter" idx="22"/>
          </p:nvPr>
        </p:nvSpPr>
        <p:spPr>
          <a:xfrm>
            <a:off x="12765162" y="6767708"/>
            <a:ext cx="4953645" cy="4953001"/>
          </a:xfrm>
          <a:prstGeom prst="rect">
            <a:avLst/>
          </a:prstGeom>
        </p:spPr>
        <p:txBody>
          <a:bodyPr>
            <a:normAutofit/>
          </a:bodyPr>
          <a:lstStyle/>
          <a:p>
            <a:pPr>
              <a:defRPr sz="2800"/>
            </a:pPr>
            <a:endParaRPr/>
          </a:p>
        </p:txBody>
      </p:sp>
      <p:sp>
        <p:nvSpPr>
          <p:cNvPr id="912" name="Text Placeholder 11"/>
          <p:cNvSpPr>
            <a:spLocks noGrp="1"/>
          </p:cNvSpPr>
          <p:nvPr>
            <p:ph type="body" sz="quarter" idx="23"/>
          </p:nvPr>
        </p:nvSpPr>
        <p:spPr>
          <a:xfrm>
            <a:off x="18861956" y="6767708"/>
            <a:ext cx="4953645" cy="4953001"/>
          </a:xfrm>
          <a:prstGeom prst="rect">
            <a:avLst/>
          </a:prstGeom>
        </p:spPr>
        <p:txBody>
          <a:bodyPr>
            <a:normAutofit/>
          </a:bodyPr>
          <a:lstStyle/>
          <a:p>
            <a:pPr>
              <a:defRPr sz="2800"/>
            </a:pPr>
            <a:endParaRPr/>
          </a:p>
        </p:txBody>
      </p:sp>
      <p:sp>
        <p:nvSpPr>
          <p:cNvPr id="913" name="Text Placeholder 6"/>
          <p:cNvSpPr>
            <a:spLocks noGrp="1"/>
          </p:cNvSpPr>
          <p:nvPr>
            <p:ph type="body" sz="quarter" idx="24"/>
          </p:nvPr>
        </p:nvSpPr>
        <p:spPr>
          <a:xfrm>
            <a:off x="576147" y="501089"/>
            <a:ext cx="4956821" cy="1141414"/>
          </a:xfrm>
          <a:prstGeom prst="rect">
            <a:avLst/>
          </a:prstGeom>
        </p:spPr>
        <p:txBody>
          <a:bodyPr>
            <a:normAutofit/>
          </a:bodyPr>
          <a:lstStyle/>
          <a:p>
            <a:pPr>
              <a:defRPr sz="2800"/>
            </a:pPr>
            <a:endParaRPr/>
          </a:p>
        </p:txBody>
      </p:sp>
      <p:sp>
        <p:nvSpPr>
          <p:cNvPr id="91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3455758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side text, white+cya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F199AD-99F5-8A31-D55D-6EA7FE65BF0B}"/>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7" name="Text Placeholder 4">
            <a:extLst>
              <a:ext uri="{FF2B5EF4-FFF2-40B4-BE49-F238E27FC236}">
                <a16:creationId xmlns:a16="http://schemas.microsoft.com/office/drawing/2014/main" id="{B46CC3A1-4537-FC29-D1E2-9858E5E2B37B}"/>
              </a:ext>
            </a:extLst>
          </p:cNvPr>
          <p:cNvSpPr>
            <a:spLocks noGrp="1"/>
          </p:cNvSpPr>
          <p:nvPr>
            <p:ph type="body" sz="quarter" idx="12"/>
          </p:nvPr>
        </p:nvSpPr>
        <p:spPr>
          <a:xfrm>
            <a:off x="576073" y="3435535"/>
            <a:ext cx="4948427"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D29BAF6E-9877-855F-9A5E-2AFA760A83B3}"/>
              </a:ext>
            </a:extLst>
          </p:cNvPr>
          <p:cNvSpPr>
            <a:spLocks noGrp="1"/>
          </p:cNvSpPr>
          <p:nvPr>
            <p:ph type="title"/>
          </p:nvPr>
        </p:nvSpPr>
        <p:spPr>
          <a:xfrm>
            <a:off x="538494" y="383874"/>
            <a:ext cx="4986006" cy="2859087"/>
          </a:xfrm>
        </p:spPr>
        <p:txBody>
          <a:bodyPr rIns="457200"/>
          <a:lstStyle>
            <a:lvl1pPr>
              <a:lnSpc>
                <a:spcPct val="100000"/>
              </a:lnSpc>
              <a:defRPr sz="6400">
                <a:solidFill>
                  <a:schemeClr val="tx2"/>
                </a:solidFill>
              </a:defRPr>
            </a:lvl1pPr>
          </a:lstStyle>
          <a:p>
            <a:r>
              <a:rPr lang="en-US"/>
              <a:t>Click to edit Master title style</a:t>
            </a:r>
          </a:p>
        </p:txBody>
      </p:sp>
      <p:sp>
        <p:nvSpPr>
          <p:cNvPr id="9" name="Footer Placeholder 1">
            <a:extLst>
              <a:ext uri="{FF2B5EF4-FFF2-40B4-BE49-F238E27FC236}">
                <a16:creationId xmlns:a16="http://schemas.microsoft.com/office/drawing/2014/main" id="{A0039F55-4DA1-0F76-E4F4-FC3FFABD733D}"/>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Rectangle 1">
            <a:extLst>
              <a:ext uri="{FF2B5EF4-FFF2-40B4-BE49-F238E27FC236}">
                <a16:creationId xmlns:a16="http://schemas.microsoft.com/office/drawing/2014/main" id="{32BE503C-A69C-5EFC-BA7A-97308B436F87}"/>
              </a:ext>
            </a:extLst>
          </p:cNvPr>
          <p:cNvSpPr/>
          <p:nvPr userDrawn="1"/>
        </p:nvSpPr>
        <p:spPr bwMode="auto">
          <a:xfrm>
            <a:off x="6096000" y="0"/>
            <a:ext cx="18291175" cy="13716001"/>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defTabSz="1219170" fontAlgn="base">
              <a:spcBef>
                <a:spcPct val="0"/>
              </a:spcBef>
              <a:spcAft>
                <a:spcPct val="0"/>
              </a:spcAft>
            </a:pPr>
            <a:endParaRPr lang="en-US" sz="1867">
              <a:solidFill>
                <a:schemeClr val="bg1"/>
              </a:solidFill>
            </a:endParaRPr>
          </a:p>
        </p:txBody>
      </p:sp>
      <p:sp>
        <p:nvSpPr>
          <p:cNvPr id="4" name="Slide Number Placeholder 2">
            <a:extLst>
              <a:ext uri="{FF2B5EF4-FFF2-40B4-BE49-F238E27FC236}">
                <a16:creationId xmlns:a16="http://schemas.microsoft.com/office/drawing/2014/main" id="{BDA953EC-0A9D-D7C9-44B5-8EE8D209213E}"/>
              </a:ext>
            </a:extLst>
          </p:cNvPr>
          <p:cNvSpPr txBox="1">
            <a:spLocks/>
          </p:cNvSpPr>
          <p:nvPr userDrawn="1"/>
        </p:nvSpPr>
        <p:spPr>
          <a:xfrm>
            <a:off x="23541592" y="12939014"/>
            <a:ext cx="270908" cy="246221"/>
          </a:xfrm>
          <a:prstGeom prst="rect">
            <a:avLst/>
          </a:prstGeom>
          <a:ln w="12700">
            <a:miter lim="400000"/>
          </a:ln>
        </p:spPr>
        <p:txBody>
          <a:bodyPr wrap="none" lIns="0" tIns="0" rIns="0" bIns="0" anchor="b" anchorCtr="0">
            <a:spAutoFit/>
          </a:bodyPr>
          <a:lstStyle>
            <a:defPPr>
              <a:defRPr lang="en-US"/>
            </a:defPPr>
            <a:lvl1pPr marL="0" algn="r" defTabSz="1829379"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fld id="{86CB4B4D-7CA3-9044-876B-883B54F8677D}" type="slidenum">
              <a:rPr lang="en-US" smtClean="0"/>
              <a:pPr/>
              <a:t>‹#›</a:t>
            </a:fld>
            <a:endParaRPr lang="en-US"/>
          </a:p>
        </p:txBody>
      </p:sp>
      <p:sp>
        <p:nvSpPr>
          <p:cNvPr id="5" name="TextBox 4">
            <a:extLst>
              <a:ext uri="{FF2B5EF4-FFF2-40B4-BE49-F238E27FC236}">
                <a16:creationId xmlns:a16="http://schemas.microsoft.com/office/drawing/2014/main" id="{601A55EE-A18A-C593-7B5F-86BC1380288B}"/>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139690377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_Boxes, 4 stacked, large title">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550744" y="1464418"/>
            <a:ext cx="11045678" cy="2276857"/>
          </a:xfrm>
          <a:prstGeom prst="rect">
            <a:avLst/>
          </a:prstGeom>
        </p:spPr>
        <p:txBody>
          <a:bodyPr>
            <a:normAutofit/>
          </a:bodyPr>
          <a:lstStyle>
            <a:lvl1pPr>
              <a:lnSpc>
                <a:spcPct val="110000"/>
              </a:lnSpc>
            </a:lvl1pPr>
          </a:lstStyle>
          <a:p>
            <a:r>
              <a:t>Title Text</a:t>
            </a:r>
          </a:p>
        </p:txBody>
      </p:sp>
      <p:sp>
        <p:nvSpPr>
          <p:cNvPr id="922" name="Body Level One…"/>
          <p:cNvSpPr txBox="1">
            <a:spLocks noGrp="1"/>
          </p:cNvSpPr>
          <p:nvPr>
            <p:ph type="body" sz="quarter" idx="1"/>
          </p:nvPr>
        </p:nvSpPr>
        <p:spPr>
          <a:xfrm>
            <a:off x="12765162" y="494757"/>
            <a:ext cx="4953645"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23" name="Text Placeholder 12"/>
          <p:cNvSpPr>
            <a:spLocks noGrp="1"/>
          </p:cNvSpPr>
          <p:nvPr>
            <p:ph type="body" sz="quarter" idx="21"/>
          </p:nvPr>
        </p:nvSpPr>
        <p:spPr>
          <a:xfrm>
            <a:off x="18861956" y="494757"/>
            <a:ext cx="4959996" cy="5145089"/>
          </a:xfrm>
          <a:prstGeom prst="rect">
            <a:avLst/>
          </a:prstGeom>
        </p:spPr>
        <p:txBody>
          <a:bodyPr>
            <a:normAutofit/>
          </a:bodyPr>
          <a:lstStyle/>
          <a:p>
            <a:pPr>
              <a:defRPr sz="2800"/>
            </a:pPr>
            <a:endParaRPr/>
          </a:p>
        </p:txBody>
      </p:sp>
      <p:sp>
        <p:nvSpPr>
          <p:cNvPr id="924" name="Text Placeholder 4"/>
          <p:cNvSpPr>
            <a:spLocks noGrp="1"/>
          </p:cNvSpPr>
          <p:nvPr>
            <p:ph type="body" sz="quarter" idx="22"/>
          </p:nvPr>
        </p:nvSpPr>
        <p:spPr>
          <a:xfrm>
            <a:off x="12765162" y="6780235"/>
            <a:ext cx="4953645" cy="4953001"/>
          </a:xfrm>
          <a:prstGeom prst="rect">
            <a:avLst/>
          </a:prstGeom>
        </p:spPr>
        <p:txBody>
          <a:bodyPr>
            <a:normAutofit/>
          </a:bodyPr>
          <a:lstStyle/>
          <a:p>
            <a:pPr>
              <a:defRPr sz="2800"/>
            </a:pPr>
            <a:endParaRPr/>
          </a:p>
        </p:txBody>
      </p:sp>
      <p:sp>
        <p:nvSpPr>
          <p:cNvPr id="925" name="Text Placeholder 11"/>
          <p:cNvSpPr>
            <a:spLocks noGrp="1"/>
          </p:cNvSpPr>
          <p:nvPr>
            <p:ph type="body" sz="quarter" idx="23"/>
          </p:nvPr>
        </p:nvSpPr>
        <p:spPr>
          <a:xfrm>
            <a:off x="18861956" y="6780235"/>
            <a:ext cx="4953645" cy="4953001"/>
          </a:xfrm>
          <a:prstGeom prst="rect">
            <a:avLst/>
          </a:prstGeom>
        </p:spPr>
        <p:txBody>
          <a:bodyPr>
            <a:normAutofit/>
          </a:bodyPr>
          <a:lstStyle/>
          <a:p>
            <a:pPr>
              <a:defRPr sz="2800"/>
            </a:pPr>
            <a:endParaRPr/>
          </a:p>
        </p:txBody>
      </p:sp>
      <p:sp>
        <p:nvSpPr>
          <p:cNvPr id="926" name="Text Placeholder 6"/>
          <p:cNvSpPr>
            <a:spLocks noGrp="1"/>
          </p:cNvSpPr>
          <p:nvPr>
            <p:ph type="body" sz="quarter" idx="24"/>
          </p:nvPr>
        </p:nvSpPr>
        <p:spPr>
          <a:xfrm>
            <a:off x="576147" y="494758"/>
            <a:ext cx="4956821" cy="448057"/>
          </a:xfrm>
          <a:prstGeom prst="rect">
            <a:avLst/>
          </a:prstGeom>
        </p:spPr>
        <p:txBody>
          <a:bodyPr>
            <a:normAutofit/>
          </a:bodyPr>
          <a:lstStyle/>
          <a:p>
            <a:pPr>
              <a:defRPr sz="2800"/>
            </a:pPr>
            <a:endParaRPr/>
          </a:p>
        </p:txBody>
      </p:sp>
      <p:sp>
        <p:nvSpPr>
          <p:cNvPr id="92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61372519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_Boxes, 4 horizontal, small title">
    <p:spTree>
      <p:nvGrpSpPr>
        <p:cNvPr id="1" name=""/>
        <p:cNvGrpSpPr/>
        <p:nvPr/>
      </p:nvGrpSpPr>
      <p:grpSpPr>
        <a:xfrm>
          <a:off x="0" y="0"/>
          <a:ext cx="0" cy="0"/>
          <a:chOff x="0" y="0"/>
          <a:chExt cx="0" cy="0"/>
        </a:xfrm>
      </p:grpSpPr>
      <p:sp>
        <p:nvSpPr>
          <p:cNvPr id="934" name="Title Text"/>
          <p:cNvSpPr txBox="1">
            <a:spLocks noGrp="1"/>
          </p:cNvSpPr>
          <p:nvPr>
            <p:ph type="title"/>
          </p:nvPr>
        </p:nvSpPr>
        <p:spPr>
          <a:xfrm>
            <a:off x="576147" y="526316"/>
            <a:ext cx="4956821" cy="4573589"/>
          </a:xfrm>
          <a:prstGeom prst="rect">
            <a:avLst/>
          </a:prstGeom>
        </p:spPr>
        <p:txBody>
          <a:bodyPr>
            <a:normAutofit/>
          </a:bodyPr>
          <a:lstStyle>
            <a:lvl1pPr>
              <a:lnSpc>
                <a:spcPct val="100000"/>
              </a:lnSpc>
              <a:defRPr sz="2800"/>
            </a:lvl1pPr>
          </a:lstStyle>
          <a:p>
            <a:r>
              <a:t>Title Text</a:t>
            </a:r>
          </a:p>
        </p:txBody>
      </p:sp>
      <p:sp>
        <p:nvSpPr>
          <p:cNvPr id="935" name="Body Level One…"/>
          <p:cNvSpPr txBox="1">
            <a:spLocks noGrp="1"/>
          </p:cNvSpPr>
          <p:nvPr>
            <p:ph type="body" sz="quarter" idx="1"/>
          </p:nvPr>
        </p:nvSpPr>
        <p:spPr>
          <a:xfrm>
            <a:off x="576147" y="6782092"/>
            <a:ext cx="4950471" cy="534491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36" name="Text Placeholder 10"/>
          <p:cNvSpPr>
            <a:spLocks noGrp="1"/>
          </p:cNvSpPr>
          <p:nvPr>
            <p:ph type="body" sz="quarter" idx="21"/>
          </p:nvPr>
        </p:nvSpPr>
        <p:spPr>
          <a:xfrm>
            <a:off x="6664108" y="6782092"/>
            <a:ext cx="4950471" cy="5344918"/>
          </a:xfrm>
          <a:prstGeom prst="rect">
            <a:avLst/>
          </a:prstGeom>
        </p:spPr>
        <p:txBody>
          <a:bodyPr>
            <a:normAutofit/>
          </a:bodyPr>
          <a:lstStyle/>
          <a:p>
            <a:pPr>
              <a:defRPr sz="2800"/>
            </a:pPr>
            <a:endParaRPr/>
          </a:p>
        </p:txBody>
      </p:sp>
      <p:sp>
        <p:nvSpPr>
          <p:cNvPr id="937" name="Text Placeholder 10"/>
          <p:cNvSpPr>
            <a:spLocks noGrp="1"/>
          </p:cNvSpPr>
          <p:nvPr>
            <p:ph type="body" sz="quarter" idx="22"/>
          </p:nvPr>
        </p:nvSpPr>
        <p:spPr>
          <a:xfrm>
            <a:off x="12769422" y="6782092"/>
            <a:ext cx="4950471" cy="5344918"/>
          </a:xfrm>
          <a:prstGeom prst="rect">
            <a:avLst/>
          </a:prstGeom>
        </p:spPr>
        <p:txBody>
          <a:bodyPr>
            <a:normAutofit/>
          </a:bodyPr>
          <a:lstStyle/>
          <a:p>
            <a:pPr>
              <a:defRPr sz="2800"/>
            </a:pPr>
            <a:endParaRPr/>
          </a:p>
        </p:txBody>
      </p:sp>
      <p:sp>
        <p:nvSpPr>
          <p:cNvPr id="938" name="Text Placeholder 10"/>
          <p:cNvSpPr>
            <a:spLocks noGrp="1"/>
          </p:cNvSpPr>
          <p:nvPr>
            <p:ph type="body" sz="quarter" idx="23"/>
          </p:nvPr>
        </p:nvSpPr>
        <p:spPr>
          <a:xfrm>
            <a:off x="18861956" y="6782092"/>
            <a:ext cx="4950470" cy="5344918"/>
          </a:xfrm>
          <a:prstGeom prst="rect">
            <a:avLst/>
          </a:prstGeom>
        </p:spPr>
        <p:txBody>
          <a:bodyPr>
            <a:normAutofit/>
          </a:bodyPr>
          <a:lstStyle/>
          <a:p>
            <a:pPr>
              <a:defRPr sz="2800"/>
            </a:pPr>
            <a:endParaRPr/>
          </a:p>
        </p:txBody>
      </p:sp>
      <p:sp>
        <p:nvSpPr>
          <p:cNvPr id="93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56725753"/>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_Boxes, 4 horizontal, large title">
    <p:spTree>
      <p:nvGrpSpPr>
        <p:cNvPr id="1" name=""/>
        <p:cNvGrpSpPr/>
        <p:nvPr/>
      </p:nvGrpSpPr>
      <p:grpSpPr>
        <a:xfrm>
          <a:off x="0" y="0"/>
          <a:ext cx="0" cy="0"/>
          <a:chOff x="0" y="0"/>
          <a:chExt cx="0" cy="0"/>
        </a:xfrm>
      </p:grpSpPr>
      <p:sp>
        <p:nvSpPr>
          <p:cNvPr id="946" name="Title Text"/>
          <p:cNvSpPr txBox="1">
            <a:spLocks noGrp="1"/>
          </p:cNvSpPr>
          <p:nvPr>
            <p:ph type="title"/>
          </p:nvPr>
        </p:nvSpPr>
        <p:spPr>
          <a:xfrm>
            <a:off x="538042" y="396574"/>
            <a:ext cx="11052029" cy="4573588"/>
          </a:xfrm>
          <a:prstGeom prst="rect">
            <a:avLst/>
          </a:prstGeom>
        </p:spPr>
        <p:txBody>
          <a:bodyPr>
            <a:normAutofit/>
          </a:bodyPr>
          <a:lstStyle>
            <a:lvl1pPr>
              <a:lnSpc>
                <a:spcPct val="100000"/>
              </a:lnSpc>
            </a:lvl1pPr>
          </a:lstStyle>
          <a:p>
            <a:r>
              <a:t>Title Text</a:t>
            </a:r>
          </a:p>
        </p:txBody>
      </p:sp>
      <p:sp>
        <p:nvSpPr>
          <p:cNvPr id="947" name="Body Level One…"/>
          <p:cNvSpPr txBox="1">
            <a:spLocks noGrp="1"/>
          </p:cNvSpPr>
          <p:nvPr>
            <p:ph type="body" sz="quarter" idx="1"/>
          </p:nvPr>
        </p:nvSpPr>
        <p:spPr>
          <a:xfrm>
            <a:off x="576147" y="6782092"/>
            <a:ext cx="4950471" cy="534491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48" name="Text Placeholder 10"/>
          <p:cNvSpPr>
            <a:spLocks noGrp="1"/>
          </p:cNvSpPr>
          <p:nvPr>
            <p:ph type="body" sz="quarter" idx="21"/>
          </p:nvPr>
        </p:nvSpPr>
        <p:spPr>
          <a:xfrm>
            <a:off x="6670459" y="6782092"/>
            <a:ext cx="4950471" cy="5344918"/>
          </a:xfrm>
          <a:prstGeom prst="rect">
            <a:avLst/>
          </a:prstGeom>
        </p:spPr>
        <p:txBody>
          <a:bodyPr>
            <a:normAutofit/>
          </a:bodyPr>
          <a:lstStyle/>
          <a:p>
            <a:pPr>
              <a:defRPr sz="2800"/>
            </a:pPr>
            <a:endParaRPr/>
          </a:p>
        </p:txBody>
      </p:sp>
      <p:sp>
        <p:nvSpPr>
          <p:cNvPr id="949" name="Text Placeholder 10"/>
          <p:cNvSpPr>
            <a:spLocks noGrp="1"/>
          </p:cNvSpPr>
          <p:nvPr>
            <p:ph type="body" sz="quarter" idx="22"/>
          </p:nvPr>
        </p:nvSpPr>
        <p:spPr>
          <a:xfrm>
            <a:off x="12769422" y="6782092"/>
            <a:ext cx="4950471" cy="5344918"/>
          </a:xfrm>
          <a:prstGeom prst="rect">
            <a:avLst/>
          </a:prstGeom>
        </p:spPr>
        <p:txBody>
          <a:bodyPr>
            <a:normAutofit/>
          </a:bodyPr>
          <a:lstStyle/>
          <a:p>
            <a:pPr>
              <a:defRPr sz="2800"/>
            </a:pPr>
            <a:endParaRPr/>
          </a:p>
        </p:txBody>
      </p:sp>
      <p:sp>
        <p:nvSpPr>
          <p:cNvPr id="950" name="Text Placeholder 10"/>
          <p:cNvSpPr>
            <a:spLocks noGrp="1"/>
          </p:cNvSpPr>
          <p:nvPr>
            <p:ph type="body" sz="quarter" idx="23"/>
          </p:nvPr>
        </p:nvSpPr>
        <p:spPr>
          <a:xfrm>
            <a:off x="18861956" y="6782092"/>
            <a:ext cx="4950470" cy="5344918"/>
          </a:xfrm>
          <a:prstGeom prst="rect">
            <a:avLst/>
          </a:prstGeom>
        </p:spPr>
        <p:txBody>
          <a:bodyPr>
            <a:normAutofit/>
          </a:bodyPr>
          <a:lstStyle/>
          <a:p>
            <a:pPr>
              <a:defRPr sz="2800"/>
            </a:pPr>
            <a:endParaRPr/>
          </a:p>
        </p:txBody>
      </p:sp>
      <p:sp>
        <p:nvSpPr>
          <p:cNvPr id="95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11670477"/>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_Boxes, 6 stacked">
    <p:spTree>
      <p:nvGrpSpPr>
        <p:cNvPr id="1" name=""/>
        <p:cNvGrpSpPr/>
        <p:nvPr/>
      </p:nvGrpSpPr>
      <p:grpSpPr>
        <a:xfrm>
          <a:off x="0" y="0"/>
          <a:ext cx="0" cy="0"/>
          <a:chOff x="0" y="0"/>
          <a:chExt cx="0" cy="0"/>
        </a:xfrm>
      </p:grpSpPr>
      <p:sp>
        <p:nvSpPr>
          <p:cNvPr id="958" name="Title Text"/>
          <p:cNvSpPr txBox="1">
            <a:spLocks noGrp="1"/>
          </p:cNvSpPr>
          <p:nvPr>
            <p:ph type="title"/>
          </p:nvPr>
        </p:nvSpPr>
        <p:spPr>
          <a:xfrm>
            <a:off x="576147" y="501090"/>
            <a:ext cx="4950471" cy="4573588"/>
          </a:xfrm>
          <a:prstGeom prst="rect">
            <a:avLst/>
          </a:prstGeom>
        </p:spPr>
        <p:txBody>
          <a:bodyPr>
            <a:normAutofit/>
          </a:bodyPr>
          <a:lstStyle>
            <a:lvl1pPr>
              <a:lnSpc>
                <a:spcPct val="110000"/>
              </a:lnSpc>
              <a:defRPr sz="2800"/>
            </a:lvl1pPr>
          </a:lstStyle>
          <a:p>
            <a:r>
              <a:t>Title Text</a:t>
            </a:r>
          </a:p>
        </p:txBody>
      </p:sp>
      <p:sp>
        <p:nvSpPr>
          <p:cNvPr id="959" name="Body Level One…"/>
          <p:cNvSpPr txBox="1">
            <a:spLocks noGrp="1"/>
          </p:cNvSpPr>
          <p:nvPr>
            <p:ph type="body" sz="quarter" idx="1"/>
          </p:nvPr>
        </p:nvSpPr>
        <p:spPr>
          <a:xfrm>
            <a:off x="12765162" y="501090"/>
            <a:ext cx="4953645"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60" name="Text Placeholder 12"/>
          <p:cNvSpPr>
            <a:spLocks noGrp="1"/>
          </p:cNvSpPr>
          <p:nvPr>
            <p:ph type="body" sz="quarter" idx="21"/>
          </p:nvPr>
        </p:nvSpPr>
        <p:spPr>
          <a:xfrm>
            <a:off x="18861956" y="501090"/>
            <a:ext cx="4959996" cy="5145089"/>
          </a:xfrm>
          <a:prstGeom prst="rect">
            <a:avLst/>
          </a:prstGeom>
        </p:spPr>
        <p:txBody>
          <a:bodyPr>
            <a:normAutofit/>
          </a:bodyPr>
          <a:lstStyle/>
          <a:p>
            <a:pPr>
              <a:defRPr sz="2800"/>
            </a:pPr>
            <a:endParaRPr/>
          </a:p>
        </p:txBody>
      </p:sp>
      <p:sp>
        <p:nvSpPr>
          <p:cNvPr id="961" name="Text Placeholder 4"/>
          <p:cNvSpPr>
            <a:spLocks noGrp="1"/>
          </p:cNvSpPr>
          <p:nvPr>
            <p:ph type="body" sz="quarter" idx="22"/>
          </p:nvPr>
        </p:nvSpPr>
        <p:spPr>
          <a:xfrm>
            <a:off x="12765162" y="6780235"/>
            <a:ext cx="4953645" cy="4953001"/>
          </a:xfrm>
          <a:prstGeom prst="rect">
            <a:avLst/>
          </a:prstGeom>
        </p:spPr>
        <p:txBody>
          <a:bodyPr>
            <a:normAutofit/>
          </a:bodyPr>
          <a:lstStyle/>
          <a:p>
            <a:pPr>
              <a:defRPr sz="2800"/>
            </a:pPr>
            <a:endParaRPr/>
          </a:p>
        </p:txBody>
      </p:sp>
      <p:sp>
        <p:nvSpPr>
          <p:cNvPr id="962" name="Text Placeholder 11"/>
          <p:cNvSpPr>
            <a:spLocks noGrp="1"/>
          </p:cNvSpPr>
          <p:nvPr>
            <p:ph type="body" sz="quarter" idx="23"/>
          </p:nvPr>
        </p:nvSpPr>
        <p:spPr>
          <a:xfrm>
            <a:off x="18861956" y="6780235"/>
            <a:ext cx="4953645" cy="4953001"/>
          </a:xfrm>
          <a:prstGeom prst="rect">
            <a:avLst/>
          </a:prstGeom>
        </p:spPr>
        <p:txBody>
          <a:bodyPr>
            <a:normAutofit/>
          </a:bodyPr>
          <a:lstStyle/>
          <a:p>
            <a:pPr>
              <a:defRPr sz="2800"/>
            </a:pPr>
            <a:endParaRPr/>
          </a:p>
        </p:txBody>
      </p:sp>
      <p:sp>
        <p:nvSpPr>
          <p:cNvPr id="963" name="Text Placeholder 9"/>
          <p:cNvSpPr>
            <a:spLocks noGrp="1"/>
          </p:cNvSpPr>
          <p:nvPr>
            <p:ph type="body" sz="quarter" idx="24"/>
          </p:nvPr>
        </p:nvSpPr>
        <p:spPr>
          <a:xfrm>
            <a:off x="6666844" y="501090"/>
            <a:ext cx="4953646" cy="5145089"/>
          </a:xfrm>
          <a:prstGeom prst="rect">
            <a:avLst/>
          </a:prstGeom>
        </p:spPr>
        <p:txBody>
          <a:bodyPr>
            <a:normAutofit/>
          </a:bodyPr>
          <a:lstStyle/>
          <a:p>
            <a:pPr>
              <a:defRPr sz="2800"/>
            </a:pPr>
            <a:endParaRPr/>
          </a:p>
        </p:txBody>
      </p:sp>
      <p:sp>
        <p:nvSpPr>
          <p:cNvPr id="964" name="Text Placeholder 4"/>
          <p:cNvSpPr>
            <a:spLocks noGrp="1"/>
          </p:cNvSpPr>
          <p:nvPr>
            <p:ph type="body" sz="quarter" idx="25"/>
          </p:nvPr>
        </p:nvSpPr>
        <p:spPr>
          <a:xfrm>
            <a:off x="6670020" y="6780235"/>
            <a:ext cx="4953646" cy="4953001"/>
          </a:xfrm>
          <a:prstGeom prst="rect">
            <a:avLst/>
          </a:prstGeom>
        </p:spPr>
        <p:txBody>
          <a:bodyPr>
            <a:normAutofit/>
          </a:bodyPr>
          <a:lstStyle/>
          <a:p>
            <a:pPr>
              <a:defRPr sz="2800"/>
            </a:pPr>
            <a:endParaRPr/>
          </a:p>
        </p:txBody>
      </p:sp>
      <p:sp>
        <p:nvSpPr>
          <p:cNvPr id="96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565579146"/>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_Boxes, 6 stacked, icons">
    <p:spTree>
      <p:nvGrpSpPr>
        <p:cNvPr id="1" name=""/>
        <p:cNvGrpSpPr/>
        <p:nvPr/>
      </p:nvGrpSpPr>
      <p:grpSpPr>
        <a:xfrm>
          <a:off x="0" y="0"/>
          <a:ext cx="0" cy="0"/>
          <a:chOff x="0" y="0"/>
          <a:chExt cx="0" cy="0"/>
        </a:xfrm>
      </p:grpSpPr>
      <p:sp>
        <p:nvSpPr>
          <p:cNvPr id="972" name="Title Text"/>
          <p:cNvSpPr txBox="1">
            <a:spLocks noGrp="1"/>
          </p:cNvSpPr>
          <p:nvPr>
            <p:ph type="title"/>
          </p:nvPr>
        </p:nvSpPr>
        <p:spPr>
          <a:xfrm>
            <a:off x="576147" y="501091"/>
            <a:ext cx="4950471" cy="2859087"/>
          </a:xfrm>
          <a:prstGeom prst="rect">
            <a:avLst/>
          </a:prstGeom>
        </p:spPr>
        <p:txBody>
          <a:bodyPr>
            <a:normAutofit/>
          </a:bodyPr>
          <a:lstStyle>
            <a:lvl1pPr>
              <a:lnSpc>
                <a:spcPct val="110000"/>
              </a:lnSpc>
              <a:defRPr sz="2800"/>
            </a:lvl1pPr>
          </a:lstStyle>
          <a:p>
            <a:r>
              <a:t>Title Text</a:t>
            </a:r>
          </a:p>
        </p:txBody>
      </p:sp>
      <p:sp>
        <p:nvSpPr>
          <p:cNvPr id="973"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56" indent="-219456">
              <a:defRPr sz="2400"/>
            </a:lvl2pPr>
            <a:lvl3pPr marL="438912" indent="-219456">
              <a:defRPr sz="2400"/>
            </a:lvl3pPr>
            <a:lvl4pPr marL="658368" indent="-219456">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74" name="Text Placeholder 4"/>
          <p:cNvSpPr>
            <a:spLocks noGrp="1"/>
          </p:cNvSpPr>
          <p:nvPr>
            <p:ph type="body" sz="quarter" idx="21"/>
          </p:nvPr>
        </p:nvSpPr>
        <p:spPr>
          <a:xfrm>
            <a:off x="12765162" y="1333500"/>
            <a:ext cx="4953646" cy="3810000"/>
          </a:xfrm>
          <a:prstGeom prst="rect">
            <a:avLst/>
          </a:prstGeom>
        </p:spPr>
        <p:txBody>
          <a:bodyPr>
            <a:normAutofit/>
          </a:bodyPr>
          <a:lstStyle/>
          <a:p>
            <a:pPr>
              <a:defRPr sz="2400"/>
            </a:pPr>
            <a:endParaRPr/>
          </a:p>
        </p:txBody>
      </p:sp>
      <p:sp>
        <p:nvSpPr>
          <p:cNvPr id="975" name="Text Placeholder 4"/>
          <p:cNvSpPr>
            <a:spLocks noGrp="1"/>
          </p:cNvSpPr>
          <p:nvPr>
            <p:ph type="body" sz="quarter" idx="22"/>
          </p:nvPr>
        </p:nvSpPr>
        <p:spPr>
          <a:xfrm>
            <a:off x="18861957" y="1333500"/>
            <a:ext cx="4953646" cy="3810000"/>
          </a:xfrm>
          <a:prstGeom prst="rect">
            <a:avLst/>
          </a:prstGeom>
        </p:spPr>
        <p:txBody>
          <a:bodyPr>
            <a:normAutofit/>
          </a:bodyPr>
          <a:lstStyle/>
          <a:p>
            <a:pPr>
              <a:defRPr sz="2400"/>
            </a:pPr>
            <a:endParaRPr/>
          </a:p>
        </p:txBody>
      </p:sp>
      <p:sp>
        <p:nvSpPr>
          <p:cNvPr id="976" name="Text Placeholder 4"/>
          <p:cNvSpPr>
            <a:spLocks noGrp="1"/>
          </p:cNvSpPr>
          <p:nvPr>
            <p:ph type="body" sz="quarter" idx="23"/>
          </p:nvPr>
        </p:nvSpPr>
        <p:spPr>
          <a:xfrm>
            <a:off x="6668369" y="7592870"/>
            <a:ext cx="4952058" cy="3810001"/>
          </a:xfrm>
          <a:prstGeom prst="rect">
            <a:avLst/>
          </a:prstGeom>
        </p:spPr>
        <p:txBody>
          <a:bodyPr>
            <a:normAutofit/>
          </a:bodyPr>
          <a:lstStyle/>
          <a:p>
            <a:pPr>
              <a:defRPr sz="2400"/>
            </a:pPr>
            <a:endParaRPr/>
          </a:p>
        </p:txBody>
      </p:sp>
      <p:sp>
        <p:nvSpPr>
          <p:cNvPr id="977" name="Text Placeholder 4"/>
          <p:cNvSpPr>
            <a:spLocks noGrp="1"/>
          </p:cNvSpPr>
          <p:nvPr>
            <p:ph type="body" sz="quarter" idx="24"/>
          </p:nvPr>
        </p:nvSpPr>
        <p:spPr>
          <a:xfrm>
            <a:off x="12765162" y="7592870"/>
            <a:ext cx="4952059" cy="3792683"/>
          </a:xfrm>
          <a:prstGeom prst="rect">
            <a:avLst/>
          </a:prstGeom>
        </p:spPr>
        <p:txBody>
          <a:bodyPr>
            <a:normAutofit/>
          </a:bodyPr>
          <a:lstStyle/>
          <a:p>
            <a:pPr>
              <a:defRPr sz="2400"/>
            </a:pPr>
            <a:endParaRPr/>
          </a:p>
        </p:txBody>
      </p:sp>
      <p:sp>
        <p:nvSpPr>
          <p:cNvPr id="978" name="Text Placeholder 4"/>
          <p:cNvSpPr>
            <a:spLocks noGrp="1"/>
          </p:cNvSpPr>
          <p:nvPr>
            <p:ph type="body" sz="quarter" idx="25"/>
          </p:nvPr>
        </p:nvSpPr>
        <p:spPr>
          <a:xfrm>
            <a:off x="18861957" y="7592870"/>
            <a:ext cx="4953646" cy="3810001"/>
          </a:xfrm>
          <a:prstGeom prst="rect">
            <a:avLst/>
          </a:prstGeom>
        </p:spPr>
        <p:txBody>
          <a:bodyPr>
            <a:normAutofit/>
          </a:bodyPr>
          <a:lstStyle/>
          <a:p>
            <a:pPr>
              <a:defRPr sz="2400"/>
            </a:pPr>
            <a:endParaRPr/>
          </a:p>
        </p:txBody>
      </p:sp>
      <p:sp>
        <p:nvSpPr>
          <p:cNvPr id="979" name="Picture Placeholder 15"/>
          <p:cNvSpPr>
            <a:spLocks noGrp="1"/>
          </p:cNvSpPr>
          <p:nvPr>
            <p:ph type="pic" sz="quarter" idx="26"/>
          </p:nvPr>
        </p:nvSpPr>
        <p:spPr>
          <a:xfrm>
            <a:off x="6668369" y="576072"/>
            <a:ext cx="402389" cy="403226"/>
          </a:xfrm>
          <a:prstGeom prst="rect">
            <a:avLst/>
          </a:prstGeom>
        </p:spPr>
        <p:txBody>
          <a:bodyPr lIns="91439" tIns="45719" rIns="91439" bIns="45719"/>
          <a:lstStyle/>
          <a:p>
            <a:endParaRPr/>
          </a:p>
        </p:txBody>
      </p:sp>
      <p:sp>
        <p:nvSpPr>
          <p:cNvPr id="980" name="Picture Placeholder 15"/>
          <p:cNvSpPr>
            <a:spLocks noGrp="1"/>
          </p:cNvSpPr>
          <p:nvPr>
            <p:ph type="pic" sz="quarter" idx="27"/>
          </p:nvPr>
        </p:nvSpPr>
        <p:spPr>
          <a:xfrm>
            <a:off x="12765163" y="576072"/>
            <a:ext cx="402389" cy="403226"/>
          </a:xfrm>
          <a:prstGeom prst="rect">
            <a:avLst/>
          </a:prstGeom>
        </p:spPr>
        <p:txBody>
          <a:bodyPr lIns="91439" tIns="45719" rIns="91439" bIns="45719"/>
          <a:lstStyle/>
          <a:p>
            <a:endParaRPr/>
          </a:p>
        </p:txBody>
      </p:sp>
      <p:sp>
        <p:nvSpPr>
          <p:cNvPr id="981" name="Picture Placeholder 15"/>
          <p:cNvSpPr>
            <a:spLocks noGrp="1"/>
          </p:cNvSpPr>
          <p:nvPr>
            <p:ph type="pic" sz="quarter" idx="28"/>
          </p:nvPr>
        </p:nvSpPr>
        <p:spPr>
          <a:xfrm>
            <a:off x="18861957" y="576072"/>
            <a:ext cx="402389" cy="403226"/>
          </a:xfrm>
          <a:prstGeom prst="rect">
            <a:avLst/>
          </a:prstGeom>
        </p:spPr>
        <p:txBody>
          <a:bodyPr lIns="91439" tIns="45719" rIns="91439" bIns="45719"/>
          <a:lstStyle/>
          <a:p>
            <a:endParaRPr/>
          </a:p>
        </p:txBody>
      </p:sp>
      <p:sp>
        <p:nvSpPr>
          <p:cNvPr id="982" name="Picture Placeholder 15"/>
          <p:cNvSpPr>
            <a:spLocks noGrp="1"/>
          </p:cNvSpPr>
          <p:nvPr>
            <p:ph type="pic" sz="quarter" idx="29"/>
          </p:nvPr>
        </p:nvSpPr>
        <p:spPr>
          <a:xfrm>
            <a:off x="6668369" y="6858001"/>
            <a:ext cx="402389" cy="403225"/>
          </a:xfrm>
          <a:prstGeom prst="rect">
            <a:avLst/>
          </a:prstGeom>
        </p:spPr>
        <p:txBody>
          <a:bodyPr lIns="91439" tIns="45719" rIns="91439" bIns="45719"/>
          <a:lstStyle/>
          <a:p>
            <a:endParaRPr/>
          </a:p>
        </p:txBody>
      </p:sp>
      <p:sp>
        <p:nvSpPr>
          <p:cNvPr id="983" name="Picture Placeholder 15"/>
          <p:cNvSpPr>
            <a:spLocks noGrp="1"/>
          </p:cNvSpPr>
          <p:nvPr>
            <p:ph type="pic" sz="quarter" idx="30"/>
          </p:nvPr>
        </p:nvSpPr>
        <p:spPr>
          <a:xfrm>
            <a:off x="12765163" y="6858001"/>
            <a:ext cx="402389" cy="403225"/>
          </a:xfrm>
          <a:prstGeom prst="rect">
            <a:avLst/>
          </a:prstGeom>
        </p:spPr>
        <p:txBody>
          <a:bodyPr lIns="91439" tIns="45719" rIns="91439" bIns="45719"/>
          <a:lstStyle/>
          <a:p>
            <a:endParaRPr/>
          </a:p>
        </p:txBody>
      </p:sp>
      <p:sp>
        <p:nvSpPr>
          <p:cNvPr id="984" name="Picture Placeholder 15"/>
          <p:cNvSpPr>
            <a:spLocks noGrp="1"/>
          </p:cNvSpPr>
          <p:nvPr>
            <p:ph type="pic" sz="quarter" idx="31"/>
          </p:nvPr>
        </p:nvSpPr>
        <p:spPr>
          <a:xfrm>
            <a:off x="18861957" y="6858001"/>
            <a:ext cx="402389" cy="403225"/>
          </a:xfrm>
          <a:prstGeom prst="rect">
            <a:avLst/>
          </a:prstGeom>
        </p:spPr>
        <p:txBody>
          <a:bodyPr lIns="91439" tIns="45719" rIns="91439" bIns="45719"/>
          <a:lstStyle/>
          <a:p>
            <a:endParaRPr/>
          </a:p>
        </p:txBody>
      </p:sp>
      <p:sp>
        <p:nvSpPr>
          <p:cNvPr id="985" name="Straight Connector 22"/>
          <p:cNvSpPr/>
          <p:nvPr/>
        </p:nvSpPr>
        <p:spPr>
          <a:xfrm>
            <a:off x="6096794" y="6096000"/>
            <a:ext cx="17725159"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986" name="Straight Connector 2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7" name="Straight Connector 26"/>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8" name="Straight Connector 2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340624702"/>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_Boxes, 6 stacked, alternate, large title">
    <p:spTree>
      <p:nvGrpSpPr>
        <p:cNvPr id="1" name=""/>
        <p:cNvGrpSpPr/>
        <p:nvPr/>
      </p:nvGrpSpPr>
      <p:grpSpPr>
        <a:xfrm>
          <a:off x="0" y="0"/>
          <a:ext cx="0" cy="0"/>
          <a:chOff x="0" y="0"/>
          <a:chExt cx="0" cy="0"/>
        </a:xfrm>
      </p:grpSpPr>
      <p:sp>
        <p:nvSpPr>
          <p:cNvPr id="996" name="Title Text"/>
          <p:cNvSpPr txBox="1">
            <a:spLocks noGrp="1"/>
          </p:cNvSpPr>
          <p:nvPr>
            <p:ph type="title"/>
          </p:nvPr>
        </p:nvSpPr>
        <p:spPr>
          <a:xfrm>
            <a:off x="538042" y="396575"/>
            <a:ext cx="11040913" cy="3413127"/>
          </a:xfrm>
          <a:prstGeom prst="rect">
            <a:avLst/>
          </a:prstGeom>
        </p:spPr>
        <p:txBody>
          <a:bodyPr>
            <a:normAutofit/>
          </a:bodyPr>
          <a:lstStyle>
            <a:lvl1pPr>
              <a:lnSpc>
                <a:spcPct val="100000"/>
              </a:lnSpc>
            </a:lvl1pPr>
          </a:lstStyle>
          <a:p>
            <a:r>
              <a:t>Title Text</a:t>
            </a:r>
          </a:p>
        </p:txBody>
      </p:sp>
      <p:sp>
        <p:nvSpPr>
          <p:cNvPr id="997" name="Body Level One…"/>
          <p:cNvSpPr txBox="1">
            <a:spLocks noGrp="1"/>
          </p:cNvSpPr>
          <p:nvPr>
            <p:ph type="body" sz="quarter" idx="1"/>
          </p:nvPr>
        </p:nvSpPr>
        <p:spPr>
          <a:xfrm>
            <a:off x="12765162" y="501090"/>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98" name="Text Placeholder 6"/>
          <p:cNvSpPr>
            <a:spLocks noGrp="1"/>
          </p:cNvSpPr>
          <p:nvPr>
            <p:ph type="body" sz="quarter" idx="21"/>
          </p:nvPr>
        </p:nvSpPr>
        <p:spPr>
          <a:xfrm>
            <a:off x="18865131" y="501090"/>
            <a:ext cx="4953645" cy="4954589"/>
          </a:xfrm>
          <a:prstGeom prst="rect">
            <a:avLst/>
          </a:prstGeom>
        </p:spPr>
        <p:txBody>
          <a:bodyPr>
            <a:normAutofit/>
          </a:bodyPr>
          <a:lstStyle/>
          <a:p>
            <a:pPr>
              <a:defRPr sz="2800"/>
            </a:pPr>
            <a:endParaRPr/>
          </a:p>
        </p:txBody>
      </p:sp>
      <p:sp>
        <p:nvSpPr>
          <p:cNvPr id="999" name="Text Placeholder 6"/>
          <p:cNvSpPr>
            <a:spLocks noGrp="1"/>
          </p:cNvSpPr>
          <p:nvPr>
            <p:ph type="body" sz="quarter" idx="22"/>
          </p:nvPr>
        </p:nvSpPr>
        <p:spPr>
          <a:xfrm>
            <a:off x="12765162" y="6780234"/>
            <a:ext cx="4953645" cy="4954588"/>
          </a:xfrm>
          <a:prstGeom prst="rect">
            <a:avLst/>
          </a:prstGeom>
        </p:spPr>
        <p:txBody>
          <a:bodyPr>
            <a:normAutofit/>
          </a:bodyPr>
          <a:lstStyle/>
          <a:p>
            <a:pPr>
              <a:defRPr sz="2800"/>
            </a:pPr>
            <a:endParaRPr/>
          </a:p>
        </p:txBody>
      </p:sp>
      <p:sp>
        <p:nvSpPr>
          <p:cNvPr id="1000" name="Text Placeholder 6"/>
          <p:cNvSpPr>
            <a:spLocks noGrp="1"/>
          </p:cNvSpPr>
          <p:nvPr>
            <p:ph type="body" sz="quarter" idx="23"/>
          </p:nvPr>
        </p:nvSpPr>
        <p:spPr>
          <a:xfrm>
            <a:off x="18865131" y="6780234"/>
            <a:ext cx="4953645" cy="4954588"/>
          </a:xfrm>
          <a:prstGeom prst="rect">
            <a:avLst/>
          </a:prstGeom>
        </p:spPr>
        <p:txBody>
          <a:bodyPr>
            <a:normAutofit/>
          </a:bodyPr>
          <a:lstStyle/>
          <a:p>
            <a:pPr>
              <a:defRPr sz="2800"/>
            </a:pPr>
            <a:endParaRPr/>
          </a:p>
        </p:txBody>
      </p:sp>
      <p:sp>
        <p:nvSpPr>
          <p:cNvPr id="1001" name="Text Placeholder 6"/>
          <p:cNvSpPr>
            <a:spLocks noGrp="1"/>
          </p:cNvSpPr>
          <p:nvPr>
            <p:ph type="body" sz="quarter" idx="24"/>
          </p:nvPr>
        </p:nvSpPr>
        <p:spPr>
          <a:xfrm>
            <a:off x="576147" y="6778710"/>
            <a:ext cx="4953646" cy="4954588"/>
          </a:xfrm>
          <a:prstGeom prst="rect">
            <a:avLst/>
          </a:prstGeom>
        </p:spPr>
        <p:txBody>
          <a:bodyPr>
            <a:normAutofit/>
          </a:bodyPr>
          <a:lstStyle/>
          <a:p>
            <a:pPr>
              <a:defRPr sz="2800"/>
            </a:pPr>
            <a:endParaRPr/>
          </a:p>
        </p:txBody>
      </p:sp>
      <p:sp>
        <p:nvSpPr>
          <p:cNvPr id="1002" name="Text Placeholder 6"/>
          <p:cNvSpPr>
            <a:spLocks noGrp="1"/>
          </p:cNvSpPr>
          <p:nvPr>
            <p:ph type="body" sz="quarter" idx="25"/>
          </p:nvPr>
        </p:nvSpPr>
        <p:spPr>
          <a:xfrm>
            <a:off x="6668368" y="6780234"/>
            <a:ext cx="4953645" cy="4954588"/>
          </a:xfrm>
          <a:prstGeom prst="rect">
            <a:avLst/>
          </a:prstGeom>
        </p:spPr>
        <p:txBody>
          <a:bodyPr>
            <a:normAutofit/>
          </a:bodyPr>
          <a:lstStyle/>
          <a:p>
            <a:pPr>
              <a:defRPr sz="2800"/>
            </a:pPr>
            <a:endParaRPr/>
          </a:p>
        </p:txBody>
      </p:sp>
      <p:sp>
        <p:nvSpPr>
          <p:cNvPr id="100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004"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005"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06"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0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80393261"/>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_Boxes, 6 stacked, alternate, small title">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563618" y="463337"/>
            <a:ext cx="4950471" cy="3413128"/>
          </a:xfrm>
          <a:prstGeom prst="rect">
            <a:avLst/>
          </a:prstGeom>
        </p:spPr>
        <p:txBody>
          <a:bodyPr>
            <a:normAutofit/>
          </a:bodyPr>
          <a:lstStyle>
            <a:lvl1pPr>
              <a:lnSpc>
                <a:spcPct val="110000"/>
              </a:lnSpc>
              <a:defRPr sz="3600"/>
            </a:lvl1pPr>
          </a:lstStyle>
          <a:p>
            <a:r>
              <a:t>Title Text</a:t>
            </a:r>
          </a:p>
        </p:txBody>
      </p:sp>
      <p:sp>
        <p:nvSpPr>
          <p:cNvPr id="1015" name="Body Level One…"/>
          <p:cNvSpPr txBox="1">
            <a:spLocks noGrp="1"/>
          </p:cNvSpPr>
          <p:nvPr>
            <p:ph type="body" sz="quarter" idx="1"/>
          </p:nvPr>
        </p:nvSpPr>
        <p:spPr>
          <a:xfrm>
            <a:off x="12765162" y="501090"/>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16" name="Text Placeholder 6"/>
          <p:cNvSpPr>
            <a:spLocks noGrp="1"/>
          </p:cNvSpPr>
          <p:nvPr>
            <p:ph type="body" sz="quarter" idx="21"/>
          </p:nvPr>
        </p:nvSpPr>
        <p:spPr>
          <a:xfrm>
            <a:off x="18865131" y="501090"/>
            <a:ext cx="4953645" cy="4954589"/>
          </a:xfrm>
          <a:prstGeom prst="rect">
            <a:avLst/>
          </a:prstGeom>
        </p:spPr>
        <p:txBody>
          <a:bodyPr>
            <a:normAutofit/>
          </a:bodyPr>
          <a:lstStyle/>
          <a:p>
            <a:pPr>
              <a:defRPr sz="2800"/>
            </a:pPr>
            <a:endParaRPr/>
          </a:p>
        </p:txBody>
      </p:sp>
      <p:sp>
        <p:nvSpPr>
          <p:cNvPr id="1017" name="Text Placeholder 6"/>
          <p:cNvSpPr>
            <a:spLocks noGrp="1"/>
          </p:cNvSpPr>
          <p:nvPr>
            <p:ph type="body" sz="quarter" idx="22"/>
          </p:nvPr>
        </p:nvSpPr>
        <p:spPr>
          <a:xfrm>
            <a:off x="12765162" y="6780234"/>
            <a:ext cx="4953645" cy="4954588"/>
          </a:xfrm>
          <a:prstGeom prst="rect">
            <a:avLst/>
          </a:prstGeom>
        </p:spPr>
        <p:txBody>
          <a:bodyPr>
            <a:normAutofit/>
          </a:bodyPr>
          <a:lstStyle/>
          <a:p>
            <a:pPr>
              <a:defRPr sz="2800"/>
            </a:pPr>
            <a:endParaRPr/>
          </a:p>
        </p:txBody>
      </p:sp>
      <p:sp>
        <p:nvSpPr>
          <p:cNvPr id="1018" name="Text Placeholder 6"/>
          <p:cNvSpPr>
            <a:spLocks noGrp="1"/>
          </p:cNvSpPr>
          <p:nvPr>
            <p:ph type="body" sz="quarter" idx="23"/>
          </p:nvPr>
        </p:nvSpPr>
        <p:spPr>
          <a:xfrm>
            <a:off x="18865131" y="6780234"/>
            <a:ext cx="4953645" cy="4954588"/>
          </a:xfrm>
          <a:prstGeom prst="rect">
            <a:avLst/>
          </a:prstGeom>
        </p:spPr>
        <p:txBody>
          <a:bodyPr>
            <a:normAutofit/>
          </a:bodyPr>
          <a:lstStyle/>
          <a:p>
            <a:pPr>
              <a:defRPr sz="2800"/>
            </a:pPr>
            <a:endParaRPr/>
          </a:p>
        </p:txBody>
      </p:sp>
      <p:sp>
        <p:nvSpPr>
          <p:cNvPr id="1019" name="Text Placeholder 6"/>
          <p:cNvSpPr>
            <a:spLocks noGrp="1"/>
          </p:cNvSpPr>
          <p:nvPr>
            <p:ph type="body" sz="quarter" idx="24"/>
          </p:nvPr>
        </p:nvSpPr>
        <p:spPr>
          <a:xfrm>
            <a:off x="580235" y="6780234"/>
            <a:ext cx="4953646" cy="4954588"/>
          </a:xfrm>
          <a:prstGeom prst="rect">
            <a:avLst/>
          </a:prstGeom>
        </p:spPr>
        <p:txBody>
          <a:bodyPr>
            <a:normAutofit/>
          </a:bodyPr>
          <a:lstStyle/>
          <a:p>
            <a:pPr>
              <a:defRPr sz="2800"/>
            </a:pPr>
            <a:endParaRPr/>
          </a:p>
        </p:txBody>
      </p:sp>
      <p:sp>
        <p:nvSpPr>
          <p:cNvPr id="1020" name="Text Placeholder 6"/>
          <p:cNvSpPr>
            <a:spLocks noGrp="1"/>
          </p:cNvSpPr>
          <p:nvPr>
            <p:ph type="body" sz="quarter" idx="25"/>
          </p:nvPr>
        </p:nvSpPr>
        <p:spPr>
          <a:xfrm>
            <a:off x="6668368" y="6780234"/>
            <a:ext cx="4953645" cy="4954588"/>
          </a:xfrm>
          <a:prstGeom prst="rect">
            <a:avLst/>
          </a:prstGeom>
        </p:spPr>
        <p:txBody>
          <a:bodyPr>
            <a:normAutofit/>
          </a:bodyPr>
          <a:lstStyle/>
          <a:p>
            <a:pPr>
              <a:defRPr sz="2800"/>
            </a:pPr>
            <a:endParaRPr/>
          </a:p>
        </p:txBody>
      </p:sp>
      <p:sp>
        <p:nvSpPr>
          <p:cNvPr id="1021"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022"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023"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24"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2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067641001"/>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_Video or imagery, half, inset">
    <p:spTree>
      <p:nvGrpSpPr>
        <p:cNvPr id="1" name=""/>
        <p:cNvGrpSpPr/>
        <p:nvPr/>
      </p:nvGrpSpPr>
      <p:grpSpPr>
        <a:xfrm>
          <a:off x="0" y="0"/>
          <a:ext cx="0" cy="0"/>
          <a:chOff x="0" y="0"/>
          <a:chExt cx="0" cy="0"/>
        </a:xfrm>
      </p:grpSpPr>
      <p:sp>
        <p:nvSpPr>
          <p:cNvPr id="1032"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33"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34" name="Text Placeholder 5"/>
          <p:cNvSpPr>
            <a:spLocks noGrp="1"/>
          </p:cNvSpPr>
          <p:nvPr>
            <p:ph type="body" sz="quarter" idx="21"/>
          </p:nvPr>
        </p:nvSpPr>
        <p:spPr>
          <a:xfrm>
            <a:off x="6668369" y="3341318"/>
            <a:ext cx="4952058" cy="8572501"/>
          </a:xfrm>
          <a:prstGeom prst="rect">
            <a:avLst/>
          </a:prstGeom>
        </p:spPr>
        <p:txBody>
          <a:bodyPr>
            <a:normAutofit/>
          </a:bodyPr>
          <a:lstStyle/>
          <a:p>
            <a:pPr>
              <a:defRPr sz="2800"/>
            </a:pPr>
            <a:endParaRPr/>
          </a:p>
        </p:txBody>
      </p:sp>
      <p:sp>
        <p:nvSpPr>
          <p:cNvPr id="1035" name="Picture Placeholder 10"/>
          <p:cNvSpPr>
            <a:spLocks noGrp="1"/>
          </p:cNvSpPr>
          <p:nvPr>
            <p:ph type="pic" idx="22"/>
          </p:nvPr>
        </p:nvSpPr>
        <p:spPr>
          <a:xfrm>
            <a:off x="12765162" y="569912"/>
            <a:ext cx="11050439" cy="12574588"/>
          </a:xfrm>
          <a:prstGeom prst="rect">
            <a:avLst/>
          </a:prstGeom>
        </p:spPr>
        <p:txBody>
          <a:bodyPr lIns="91439" tIns="45719" rIns="91439" bIns="45719"/>
          <a:lstStyle/>
          <a:p>
            <a:endParaRPr/>
          </a:p>
        </p:txBody>
      </p:sp>
      <p:sp>
        <p:nvSpPr>
          <p:cNvPr id="1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998343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_Video or imagery, 3/4, bleed">
    <p:spTree>
      <p:nvGrpSpPr>
        <p:cNvPr id="1" name=""/>
        <p:cNvGrpSpPr/>
        <p:nvPr/>
      </p:nvGrpSpPr>
      <p:grpSpPr>
        <a:xfrm>
          <a:off x="0" y="0"/>
          <a:ext cx="0" cy="0"/>
          <a:chOff x="0" y="0"/>
          <a:chExt cx="0" cy="0"/>
        </a:xfrm>
      </p:grpSpPr>
      <p:sp>
        <p:nvSpPr>
          <p:cNvPr id="1043"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44"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45"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46" name="Picture Placeholder 11"/>
          <p:cNvSpPr>
            <a:spLocks noGrp="1"/>
          </p:cNvSpPr>
          <p:nvPr>
            <p:ph type="pic" idx="21"/>
          </p:nvPr>
        </p:nvSpPr>
        <p:spPr>
          <a:xfrm>
            <a:off x="6096794" y="0"/>
            <a:ext cx="18293557"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156381554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_Video or imagery, 3/4, inset">
    <p:spTree>
      <p:nvGrpSpPr>
        <p:cNvPr id="1" name=""/>
        <p:cNvGrpSpPr/>
        <p:nvPr/>
      </p:nvGrpSpPr>
      <p:grpSpPr>
        <a:xfrm>
          <a:off x="0" y="0"/>
          <a:ext cx="0" cy="0"/>
          <a:chOff x="0" y="0"/>
          <a:chExt cx="0" cy="0"/>
        </a:xfrm>
      </p:grpSpPr>
      <p:sp>
        <p:nvSpPr>
          <p:cNvPr id="1053"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54"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55"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56" name="Picture Placeholder 6"/>
          <p:cNvSpPr>
            <a:spLocks noGrp="1"/>
          </p:cNvSpPr>
          <p:nvPr>
            <p:ph type="pic" idx="21"/>
          </p:nvPr>
        </p:nvSpPr>
        <p:spPr>
          <a:xfrm>
            <a:off x="6668368" y="565151"/>
            <a:ext cx="17153583" cy="12579350"/>
          </a:xfrm>
          <a:prstGeom prst="rect">
            <a:avLst/>
          </a:prstGeom>
        </p:spPr>
        <p:txBody>
          <a:bodyPr lIns="91439" tIns="45719" rIns="91439" bIns="45719"/>
          <a:lstStyle/>
          <a:p>
            <a:endParaRPr/>
          </a:p>
        </p:txBody>
      </p:sp>
    </p:spTree>
    <p:extLst>
      <p:ext uri="{BB962C8B-B14F-4D97-AF65-F5344CB8AC3E}">
        <p14:creationId xmlns:p14="http://schemas.microsoft.com/office/powerpoint/2010/main" val="405673101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titles, text (split backgroun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1F66A6-2402-265D-0101-B6536490AFAC}"/>
              </a:ext>
            </a:extLst>
          </p:cNvPr>
          <p:cNvSpPr>
            <a:spLocks/>
          </p:cNvSpPr>
          <p:nvPr userDrawn="1"/>
        </p:nvSpPr>
        <p:spPr bwMode="auto">
          <a:xfrm>
            <a:off x="12192000" y="0"/>
            <a:ext cx="12195175" cy="13716001"/>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defTabSz="1219170" fontAlgn="base">
              <a:spcBef>
                <a:spcPct val="0"/>
              </a:spcBef>
              <a:spcAft>
                <a:spcPct val="0"/>
              </a:spcAft>
            </a:pPr>
            <a:endParaRPr lang="en-US" sz="1867">
              <a:solidFill>
                <a:schemeClr val="bg1"/>
              </a:solidFill>
            </a:endParaRPr>
          </a:p>
        </p:txBody>
      </p:sp>
      <p:sp>
        <p:nvSpPr>
          <p:cNvPr id="3" name="Slide Number Placeholder 2">
            <a:extLst>
              <a:ext uri="{FF2B5EF4-FFF2-40B4-BE49-F238E27FC236}">
                <a16:creationId xmlns:a16="http://schemas.microsoft.com/office/drawing/2014/main" id="{EFF199AD-99F5-8A31-D55D-6EA7FE65BF0B}"/>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6" name="Text Placeholder 5">
            <a:extLst>
              <a:ext uri="{FF2B5EF4-FFF2-40B4-BE49-F238E27FC236}">
                <a16:creationId xmlns:a16="http://schemas.microsoft.com/office/drawing/2014/main" id="{1116610E-CC1C-9D9D-DB96-DEDE65B2F055}"/>
              </a:ext>
            </a:extLst>
          </p:cNvPr>
          <p:cNvSpPr>
            <a:spLocks noGrp="1"/>
          </p:cNvSpPr>
          <p:nvPr>
            <p:ph type="body" sz="quarter" idx="18"/>
          </p:nvPr>
        </p:nvSpPr>
        <p:spPr>
          <a:xfrm>
            <a:off x="576073" y="2424223"/>
            <a:ext cx="11042840" cy="701749"/>
          </a:xfrm>
        </p:spPr>
        <p:txBody>
          <a:bodyPr anchor="t" anchorCtr="0"/>
          <a:lstStyle>
            <a:lvl1pPr>
              <a:lnSpc>
                <a:spcPct val="110000"/>
              </a:lnSpc>
              <a:spcBef>
                <a:spcPts val="0"/>
              </a:spcBef>
              <a:spcAft>
                <a:spcPts val="1200"/>
              </a:spcAft>
              <a:defRPr sz="3600">
                <a:solidFill>
                  <a:schemeClr val="tx1"/>
                </a:solidFill>
              </a:defRPr>
            </a:lvl1pPr>
            <a:lvl2pPr marL="256032" indent="-256032">
              <a:lnSpc>
                <a:spcPct val="110000"/>
              </a:lnSpc>
              <a:spcBef>
                <a:spcPts val="0"/>
              </a:spcBef>
              <a:spcAft>
                <a:spcPts val="1200"/>
              </a:spcAft>
              <a:defRPr sz="3600">
                <a:solidFill>
                  <a:schemeClr val="tx1"/>
                </a:solidFill>
              </a:defRPr>
            </a:lvl2pPr>
            <a:lvl3pPr marL="512064" indent="-256032">
              <a:lnSpc>
                <a:spcPct val="110000"/>
              </a:lnSpc>
              <a:spcBef>
                <a:spcPts val="0"/>
              </a:spcBef>
              <a:spcAft>
                <a:spcPts val="1200"/>
              </a:spcAft>
              <a:defRPr sz="3600">
                <a:solidFill>
                  <a:schemeClr val="tx1"/>
                </a:solidFill>
              </a:defRPr>
            </a:lvl3pPr>
            <a:lvl4pPr marL="768096" indent="-256032">
              <a:lnSpc>
                <a:spcPct val="110000"/>
              </a:lnSpc>
              <a:spcBef>
                <a:spcPts val="0"/>
              </a:spcBef>
              <a:spcAft>
                <a:spcPts val="1200"/>
              </a:spcAft>
              <a:defRPr sz="36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39EE314B-511F-9A49-0794-209E594425F3}"/>
              </a:ext>
            </a:extLst>
          </p:cNvPr>
          <p:cNvSpPr>
            <a:spLocks noGrp="1"/>
          </p:cNvSpPr>
          <p:nvPr>
            <p:ph type="body" sz="quarter" idx="19"/>
          </p:nvPr>
        </p:nvSpPr>
        <p:spPr>
          <a:xfrm>
            <a:off x="12761723" y="2424223"/>
            <a:ext cx="11042840" cy="701749"/>
          </a:xfrm>
        </p:spPr>
        <p:txBody>
          <a:bodyPr anchor="t" anchorCtr="0"/>
          <a:lstStyle>
            <a:lvl1pPr>
              <a:lnSpc>
                <a:spcPct val="110000"/>
              </a:lnSpc>
              <a:spcBef>
                <a:spcPts val="0"/>
              </a:spcBef>
              <a:spcAft>
                <a:spcPts val="1200"/>
              </a:spcAft>
              <a:defRPr sz="3600">
                <a:solidFill>
                  <a:schemeClr val="tx1"/>
                </a:solidFill>
              </a:defRPr>
            </a:lvl1pPr>
            <a:lvl2pPr marL="256032" indent="-256032">
              <a:lnSpc>
                <a:spcPct val="110000"/>
              </a:lnSpc>
              <a:spcBef>
                <a:spcPts val="0"/>
              </a:spcBef>
              <a:spcAft>
                <a:spcPts val="1200"/>
              </a:spcAft>
              <a:defRPr sz="3600">
                <a:solidFill>
                  <a:schemeClr val="tx1"/>
                </a:solidFill>
              </a:defRPr>
            </a:lvl2pPr>
            <a:lvl3pPr marL="512064" indent="-256032">
              <a:lnSpc>
                <a:spcPct val="110000"/>
              </a:lnSpc>
              <a:spcBef>
                <a:spcPts val="0"/>
              </a:spcBef>
              <a:spcAft>
                <a:spcPts val="1200"/>
              </a:spcAft>
              <a:defRPr sz="3600">
                <a:solidFill>
                  <a:schemeClr val="tx1"/>
                </a:solidFill>
              </a:defRPr>
            </a:lvl3pPr>
            <a:lvl4pPr marL="768096" indent="-256032">
              <a:lnSpc>
                <a:spcPct val="110000"/>
              </a:lnSpc>
              <a:spcBef>
                <a:spcPts val="0"/>
              </a:spcBef>
              <a:spcAft>
                <a:spcPts val="1200"/>
              </a:spcAft>
              <a:defRPr sz="36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09494A4E-96C8-934A-2BEF-CA4D3BB1814E}"/>
              </a:ext>
            </a:extLst>
          </p:cNvPr>
          <p:cNvSpPr>
            <a:spLocks noGrp="1"/>
          </p:cNvSpPr>
          <p:nvPr>
            <p:ph type="title"/>
          </p:nvPr>
        </p:nvSpPr>
        <p:spPr>
          <a:xfrm>
            <a:off x="538494" y="383875"/>
            <a:ext cx="11086958" cy="984885"/>
          </a:xfrm>
        </p:spPr>
        <p:txBody>
          <a:bodyPr rIns="457200">
            <a:spAutoFit/>
          </a:bodyPr>
          <a:lstStyle>
            <a:lvl1pPr>
              <a:lnSpc>
                <a:spcPct val="100000"/>
              </a:lnSpc>
              <a:defRPr sz="6400">
                <a:solidFill>
                  <a:schemeClr val="tx2"/>
                </a:solidFill>
              </a:defRPr>
            </a:lvl1pPr>
          </a:lstStyle>
          <a:p>
            <a:r>
              <a:rPr lang="en-US"/>
              <a:t>Click to edit Master title style</a:t>
            </a:r>
          </a:p>
        </p:txBody>
      </p:sp>
      <p:sp>
        <p:nvSpPr>
          <p:cNvPr id="16" name="Content Placeholder 15">
            <a:extLst>
              <a:ext uri="{FF2B5EF4-FFF2-40B4-BE49-F238E27FC236}">
                <a16:creationId xmlns:a16="http://schemas.microsoft.com/office/drawing/2014/main" id="{15665D22-4DC3-21E1-0450-1EE2C28B9B4F}"/>
              </a:ext>
            </a:extLst>
          </p:cNvPr>
          <p:cNvSpPr>
            <a:spLocks noGrp="1"/>
          </p:cNvSpPr>
          <p:nvPr>
            <p:ph sz="quarter" idx="20" hasCustomPrompt="1"/>
          </p:nvPr>
        </p:nvSpPr>
        <p:spPr>
          <a:xfrm>
            <a:off x="12761913" y="383875"/>
            <a:ext cx="11087100" cy="985838"/>
          </a:xfrm>
          <a:ln>
            <a:noFill/>
          </a:ln>
        </p:spPr>
        <p:txBody>
          <a:bodyPr/>
          <a:lstStyle>
            <a:lvl1pPr>
              <a:defRPr lang="en-US" sz="6400" b="0" i="0" u="none" strike="noStrike" cap="none" spc="0" baseline="0" dirty="0">
                <a:solidFill>
                  <a:schemeClr val="tx2"/>
                </a:solidFill>
                <a:uFillTx/>
                <a:latin typeface="+mj-lt"/>
                <a:ea typeface="+mj-ea"/>
                <a:cs typeface="+mj-cs"/>
                <a:sym typeface="IBM Plex Sans Light"/>
              </a:defRPr>
            </a:lvl1pPr>
          </a:lstStyle>
          <a:p>
            <a:pPr lvl="0"/>
            <a:r>
              <a:rPr lang="en-US"/>
              <a:t>Click to edit Master title style</a:t>
            </a:r>
          </a:p>
        </p:txBody>
      </p:sp>
      <p:sp>
        <p:nvSpPr>
          <p:cNvPr id="18" name="Footer Placeholder 1">
            <a:extLst>
              <a:ext uri="{FF2B5EF4-FFF2-40B4-BE49-F238E27FC236}">
                <a16:creationId xmlns:a16="http://schemas.microsoft.com/office/drawing/2014/main" id="{AE8B7DB9-996A-C58F-4CBB-E199A8CCE132}"/>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663C9CDD-45D8-4AF2-F600-C176326C4433}"/>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68589798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_Video or imagery, bleed">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64" name="Picture Placeholder 3"/>
          <p:cNvSpPr>
            <a:spLocks noGrp="1"/>
          </p:cNvSpPr>
          <p:nvPr>
            <p:ph type="pic" idx="21"/>
          </p:nvPr>
        </p:nvSpPr>
        <p:spPr>
          <a:xfrm>
            <a:off x="1" y="1"/>
            <a:ext cx="24390349" cy="13715999"/>
          </a:xfrm>
          <a:prstGeom prst="rect">
            <a:avLst/>
          </a:prstGeom>
        </p:spPr>
        <p:txBody>
          <a:bodyPr lIns="91439" tIns="45719" rIns="91439" bIns="45719"/>
          <a:lstStyle/>
          <a:p>
            <a:endParaRPr/>
          </a:p>
        </p:txBody>
      </p:sp>
    </p:spTree>
    <p:extLst>
      <p:ext uri="{BB962C8B-B14F-4D97-AF65-F5344CB8AC3E}">
        <p14:creationId xmlns:p14="http://schemas.microsoft.com/office/powerpoint/2010/main" val="4013811701"/>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1_Video or imagery, inset">
    <p:spTree>
      <p:nvGrpSpPr>
        <p:cNvPr id="1" name=""/>
        <p:cNvGrpSpPr/>
        <p:nvPr/>
      </p:nvGrpSpPr>
      <p:grpSpPr>
        <a:xfrm>
          <a:off x="0" y="0"/>
          <a:ext cx="0" cy="0"/>
          <a:chOff x="0" y="0"/>
          <a:chExt cx="0" cy="0"/>
        </a:xfrm>
      </p:grpSpPr>
      <p:sp>
        <p:nvSpPr>
          <p:cNvPr id="1071"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72" name="Picture Placeholder 3"/>
          <p:cNvSpPr>
            <a:spLocks noGrp="1"/>
          </p:cNvSpPr>
          <p:nvPr>
            <p:ph type="pic" idx="21"/>
          </p:nvPr>
        </p:nvSpPr>
        <p:spPr>
          <a:xfrm>
            <a:off x="568399" y="569913"/>
            <a:ext cx="23247202" cy="12580937"/>
          </a:xfrm>
          <a:prstGeom prst="rect">
            <a:avLst/>
          </a:prstGeom>
        </p:spPr>
        <p:txBody>
          <a:bodyPr lIns="91439" tIns="45719" rIns="91439" bIns="45719"/>
          <a:lstStyle/>
          <a:p>
            <a:endParaRPr/>
          </a:p>
        </p:txBody>
      </p:sp>
    </p:spTree>
    <p:extLst>
      <p:ext uri="{BB962C8B-B14F-4D97-AF65-F5344CB8AC3E}">
        <p14:creationId xmlns:p14="http://schemas.microsoft.com/office/powerpoint/2010/main" val="2124524105"/>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1_Contacts, profiles, contributors">
    <p:spTree>
      <p:nvGrpSpPr>
        <p:cNvPr id="1" name=""/>
        <p:cNvGrpSpPr/>
        <p:nvPr/>
      </p:nvGrpSpPr>
      <p:grpSpPr>
        <a:xfrm>
          <a:off x="0" y="0"/>
          <a:ext cx="0" cy="0"/>
          <a:chOff x="0" y="0"/>
          <a:chExt cx="0" cy="0"/>
        </a:xfrm>
      </p:grpSpPr>
      <p:sp>
        <p:nvSpPr>
          <p:cNvPr id="1079"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80" name="Picture Placeholder 7"/>
          <p:cNvSpPr>
            <a:spLocks noGrp="1"/>
          </p:cNvSpPr>
          <p:nvPr>
            <p:ph type="pic" sz="quarter" idx="21"/>
          </p:nvPr>
        </p:nvSpPr>
        <p:spPr>
          <a:xfrm>
            <a:off x="576147" y="6121400"/>
            <a:ext cx="2473648" cy="2476500"/>
          </a:xfrm>
          <a:prstGeom prst="rect">
            <a:avLst/>
          </a:prstGeom>
        </p:spPr>
        <p:txBody>
          <a:bodyPr lIns="91439" tIns="45719" rIns="91439" bIns="45719"/>
          <a:lstStyle/>
          <a:p>
            <a:endParaRPr/>
          </a:p>
        </p:txBody>
      </p:sp>
      <p:sp>
        <p:nvSpPr>
          <p:cNvPr id="1081" name="Body Level One…"/>
          <p:cNvSpPr txBox="1">
            <a:spLocks noGrp="1"/>
          </p:cNvSpPr>
          <p:nvPr>
            <p:ph type="body" sz="quarter" idx="1"/>
          </p:nvPr>
        </p:nvSpPr>
        <p:spPr>
          <a:xfrm>
            <a:off x="3429447" y="6046419"/>
            <a:ext cx="5709393" cy="2476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82" name="Picture Placeholder 7"/>
          <p:cNvSpPr>
            <a:spLocks noGrp="1"/>
          </p:cNvSpPr>
          <p:nvPr>
            <p:ph type="pic" sz="quarter" idx="22"/>
          </p:nvPr>
        </p:nvSpPr>
        <p:spPr>
          <a:xfrm>
            <a:off x="576147" y="9525000"/>
            <a:ext cx="2473648" cy="2476500"/>
          </a:xfrm>
          <a:prstGeom prst="rect">
            <a:avLst/>
          </a:prstGeom>
        </p:spPr>
        <p:txBody>
          <a:bodyPr lIns="91439" tIns="45719" rIns="91439" bIns="45719"/>
          <a:lstStyle/>
          <a:p>
            <a:endParaRPr/>
          </a:p>
        </p:txBody>
      </p:sp>
      <p:sp>
        <p:nvSpPr>
          <p:cNvPr id="1083" name="Text Placeholder 9"/>
          <p:cNvSpPr>
            <a:spLocks noGrp="1"/>
          </p:cNvSpPr>
          <p:nvPr>
            <p:ph type="body" sz="quarter" idx="23"/>
          </p:nvPr>
        </p:nvSpPr>
        <p:spPr>
          <a:xfrm>
            <a:off x="3429447" y="9450020"/>
            <a:ext cx="5709393" cy="2476501"/>
          </a:xfrm>
          <a:prstGeom prst="rect">
            <a:avLst/>
          </a:prstGeom>
        </p:spPr>
        <p:txBody>
          <a:bodyPr>
            <a:normAutofit/>
          </a:bodyPr>
          <a:lstStyle/>
          <a:p>
            <a:pPr>
              <a:defRPr sz="2800"/>
            </a:pPr>
            <a:endParaRPr/>
          </a:p>
        </p:txBody>
      </p:sp>
      <p:sp>
        <p:nvSpPr>
          <p:cNvPr id="1084" name="Picture Placeholder 7"/>
          <p:cNvSpPr>
            <a:spLocks noGrp="1"/>
          </p:cNvSpPr>
          <p:nvPr>
            <p:ph type="pic" sz="quarter" idx="24"/>
          </p:nvPr>
        </p:nvSpPr>
        <p:spPr>
          <a:xfrm>
            <a:off x="576147" y="2667000"/>
            <a:ext cx="2473648" cy="2476500"/>
          </a:xfrm>
          <a:prstGeom prst="rect">
            <a:avLst/>
          </a:prstGeom>
        </p:spPr>
        <p:txBody>
          <a:bodyPr lIns="91439" tIns="45719" rIns="91439" bIns="45719"/>
          <a:lstStyle/>
          <a:p>
            <a:endParaRPr/>
          </a:p>
        </p:txBody>
      </p:sp>
      <p:sp>
        <p:nvSpPr>
          <p:cNvPr id="1085" name="Text Placeholder 9"/>
          <p:cNvSpPr>
            <a:spLocks noGrp="1"/>
          </p:cNvSpPr>
          <p:nvPr>
            <p:ph type="body" sz="quarter" idx="25"/>
          </p:nvPr>
        </p:nvSpPr>
        <p:spPr>
          <a:xfrm>
            <a:off x="3429447" y="2592018"/>
            <a:ext cx="5709393" cy="2476501"/>
          </a:xfrm>
          <a:prstGeom prst="rect">
            <a:avLst/>
          </a:prstGeom>
        </p:spPr>
        <p:txBody>
          <a:bodyPr>
            <a:normAutofit/>
          </a:bodyPr>
          <a:lstStyle/>
          <a:p>
            <a:pPr>
              <a:defRPr sz="2800"/>
            </a:pPr>
            <a:endParaRPr/>
          </a:p>
        </p:txBody>
      </p:sp>
      <p:sp>
        <p:nvSpPr>
          <p:cNvPr id="1086" name="Picture Placeholder 7"/>
          <p:cNvSpPr>
            <a:spLocks noGrp="1"/>
          </p:cNvSpPr>
          <p:nvPr>
            <p:ph type="pic" sz="quarter" idx="26"/>
          </p:nvPr>
        </p:nvSpPr>
        <p:spPr>
          <a:xfrm>
            <a:off x="12758812" y="6121400"/>
            <a:ext cx="2473647" cy="2476500"/>
          </a:xfrm>
          <a:prstGeom prst="rect">
            <a:avLst/>
          </a:prstGeom>
        </p:spPr>
        <p:txBody>
          <a:bodyPr lIns="91439" tIns="45719" rIns="91439" bIns="45719"/>
          <a:lstStyle/>
          <a:p>
            <a:endParaRPr/>
          </a:p>
        </p:txBody>
      </p:sp>
      <p:sp>
        <p:nvSpPr>
          <p:cNvPr id="1087" name="Text Placeholder 9"/>
          <p:cNvSpPr>
            <a:spLocks noGrp="1"/>
          </p:cNvSpPr>
          <p:nvPr>
            <p:ph type="body" sz="quarter" idx="27"/>
          </p:nvPr>
        </p:nvSpPr>
        <p:spPr>
          <a:xfrm>
            <a:off x="15619859" y="6046419"/>
            <a:ext cx="5709393" cy="2476501"/>
          </a:xfrm>
          <a:prstGeom prst="rect">
            <a:avLst/>
          </a:prstGeom>
        </p:spPr>
        <p:txBody>
          <a:bodyPr>
            <a:normAutofit/>
          </a:bodyPr>
          <a:lstStyle/>
          <a:p>
            <a:pPr>
              <a:defRPr sz="2800"/>
            </a:pPr>
            <a:endParaRPr/>
          </a:p>
        </p:txBody>
      </p:sp>
      <p:sp>
        <p:nvSpPr>
          <p:cNvPr id="1088" name="Picture Placeholder 7"/>
          <p:cNvSpPr>
            <a:spLocks noGrp="1"/>
          </p:cNvSpPr>
          <p:nvPr>
            <p:ph type="pic" sz="quarter" idx="28"/>
          </p:nvPr>
        </p:nvSpPr>
        <p:spPr>
          <a:xfrm>
            <a:off x="12758812" y="9525000"/>
            <a:ext cx="2473647" cy="2476500"/>
          </a:xfrm>
          <a:prstGeom prst="rect">
            <a:avLst/>
          </a:prstGeom>
        </p:spPr>
        <p:txBody>
          <a:bodyPr lIns="91439" tIns="45719" rIns="91439" bIns="45719"/>
          <a:lstStyle/>
          <a:p>
            <a:endParaRPr/>
          </a:p>
        </p:txBody>
      </p:sp>
      <p:sp>
        <p:nvSpPr>
          <p:cNvPr id="1089" name="Text Placeholder 9"/>
          <p:cNvSpPr>
            <a:spLocks noGrp="1"/>
          </p:cNvSpPr>
          <p:nvPr>
            <p:ph type="body" sz="quarter" idx="29"/>
          </p:nvPr>
        </p:nvSpPr>
        <p:spPr>
          <a:xfrm>
            <a:off x="15619859" y="9450020"/>
            <a:ext cx="5709393" cy="2476501"/>
          </a:xfrm>
          <a:prstGeom prst="rect">
            <a:avLst/>
          </a:prstGeom>
        </p:spPr>
        <p:txBody>
          <a:bodyPr>
            <a:normAutofit/>
          </a:bodyPr>
          <a:lstStyle/>
          <a:p>
            <a:pPr>
              <a:defRPr sz="2800"/>
            </a:pPr>
            <a:endParaRPr/>
          </a:p>
        </p:txBody>
      </p:sp>
      <p:sp>
        <p:nvSpPr>
          <p:cNvPr id="1090" name="Picture Placeholder 7"/>
          <p:cNvSpPr>
            <a:spLocks noGrp="1"/>
          </p:cNvSpPr>
          <p:nvPr>
            <p:ph type="pic" sz="quarter" idx="30"/>
          </p:nvPr>
        </p:nvSpPr>
        <p:spPr>
          <a:xfrm>
            <a:off x="12758812" y="2667000"/>
            <a:ext cx="2473647" cy="2476500"/>
          </a:xfrm>
          <a:prstGeom prst="rect">
            <a:avLst/>
          </a:prstGeom>
        </p:spPr>
        <p:txBody>
          <a:bodyPr lIns="91439" tIns="45719" rIns="91439" bIns="45719"/>
          <a:lstStyle/>
          <a:p>
            <a:endParaRPr/>
          </a:p>
        </p:txBody>
      </p:sp>
      <p:sp>
        <p:nvSpPr>
          <p:cNvPr id="1091" name="Text Placeholder 9"/>
          <p:cNvSpPr>
            <a:spLocks noGrp="1"/>
          </p:cNvSpPr>
          <p:nvPr>
            <p:ph type="body" sz="quarter" idx="31"/>
          </p:nvPr>
        </p:nvSpPr>
        <p:spPr>
          <a:xfrm>
            <a:off x="15619859" y="2592018"/>
            <a:ext cx="5709393" cy="2476501"/>
          </a:xfrm>
          <a:prstGeom prst="rect">
            <a:avLst/>
          </a:prstGeom>
        </p:spPr>
        <p:txBody>
          <a:bodyPr>
            <a:normAutofit/>
          </a:bodyPr>
          <a:lstStyle/>
          <a:p>
            <a:pPr>
              <a:defRPr sz="2800"/>
            </a:pPr>
            <a:endParaRPr/>
          </a:p>
        </p:txBody>
      </p:sp>
      <p:sp>
        <p:nvSpPr>
          <p:cNvPr id="109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9258960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sp>
        <p:nvSpPr>
          <p:cNvPr id="1099" name="Title Text"/>
          <p:cNvSpPr txBox="1">
            <a:spLocks noGrp="1"/>
          </p:cNvSpPr>
          <p:nvPr>
            <p:ph type="title"/>
          </p:nvPr>
        </p:nvSpPr>
        <p:spPr>
          <a:xfrm>
            <a:off x="576147" y="501090"/>
            <a:ext cx="4950471" cy="4573588"/>
          </a:xfrm>
          <a:prstGeom prst="rect">
            <a:avLst/>
          </a:prstGeom>
        </p:spPr>
        <p:txBody>
          <a:bodyPr>
            <a:normAutofit/>
          </a:bodyPr>
          <a:lstStyle>
            <a:lvl1pPr>
              <a:lnSpc>
                <a:spcPct val="110000"/>
              </a:lnSpc>
              <a:defRPr sz="2800"/>
            </a:lvl1pPr>
          </a:lstStyle>
          <a:p>
            <a:r>
              <a:t>Title Text</a:t>
            </a:r>
          </a:p>
        </p:txBody>
      </p:sp>
      <p:sp>
        <p:nvSpPr>
          <p:cNvPr id="110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35033253"/>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Legal disclaimer, one column">
    <p:spTree>
      <p:nvGrpSpPr>
        <p:cNvPr id="1" name=""/>
        <p:cNvGrpSpPr/>
        <p:nvPr/>
      </p:nvGrpSpPr>
      <p:grpSpPr>
        <a:xfrm>
          <a:off x="0" y="0"/>
          <a:ext cx="0" cy="0"/>
          <a:chOff x="0" y="0"/>
          <a:chExt cx="0" cy="0"/>
        </a:xfrm>
      </p:grpSpPr>
      <p:sp>
        <p:nvSpPr>
          <p:cNvPr id="1107" name="Body Level One…"/>
          <p:cNvSpPr txBox="1">
            <a:spLocks noGrp="1"/>
          </p:cNvSpPr>
          <p:nvPr>
            <p:ph type="body" sz="quarter" idx="1"/>
          </p:nvPr>
        </p:nvSpPr>
        <p:spPr>
          <a:xfrm>
            <a:off x="538042" y="496957"/>
            <a:ext cx="4956821" cy="2859089"/>
          </a:xfrm>
          <a:prstGeom prst="rect">
            <a:avLst/>
          </a:prstGeom>
        </p:spPr>
        <p:txBody>
          <a:bodyPr>
            <a:normAutofit/>
          </a:bodyPr>
          <a:lstStyle>
            <a:lvl1pPr>
              <a:lnSpc>
                <a:spcPct val="90000"/>
              </a:lnSpc>
              <a:defRPr sz="6300"/>
            </a:lvl1pPr>
            <a:lvl2pPr marL="329184" indent="-329184">
              <a:lnSpc>
                <a:spcPct val="90000"/>
              </a:lnSpc>
              <a:defRPr sz="6300"/>
            </a:lvl2pPr>
            <a:lvl3pPr marL="658368" indent="-329184">
              <a:lnSpc>
                <a:spcPct val="90000"/>
              </a:lnSpc>
              <a:defRPr sz="6300"/>
            </a:lvl3pPr>
            <a:lvl4pPr>
              <a:lnSpc>
                <a:spcPct val="90000"/>
              </a:lnSpc>
              <a:defRPr sz="6300"/>
            </a:lvl4pPr>
            <a:lvl5pPr>
              <a:lnSpc>
                <a:spcPct val="90000"/>
              </a:lnSpc>
              <a:defRPr sz="6300"/>
            </a:lvl5pPr>
          </a:lstStyle>
          <a:p>
            <a:r>
              <a:t>Body Level One</a:t>
            </a:r>
          </a:p>
          <a:p>
            <a:pPr lvl="1"/>
            <a:r>
              <a:t>Body Level Two</a:t>
            </a:r>
          </a:p>
          <a:p>
            <a:pPr lvl="2"/>
            <a:r>
              <a:t>Body Level Three</a:t>
            </a:r>
          </a:p>
          <a:p>
            <a:pPr lvl="3"/>
            <a:r>
              <a:t>Body Level Four</a:t>
            </a:r>
          </a:p>
          <a:p>
            <a:pPr lvl="4"/>
            <a:r>
              <a:t>Body Level Five</a:t>
            </a:r>
          </a:p>
        </p:txBody>
      </p:sp>
      <p:sp>
        <p:nvSpPr>
          <p:cNvPr id="1108" name="Text Placeholder 6"/>
          <p:cNvSpPr>
            <a:spLocks noGrp="1"/>
          </p:cNvSpPr>
          <p:nvPr>
            <p:ph type="body" sz="quarter" idx="21" hasCustomPrompt="1"/>
          </p:nvPr>
        </p:nvSpPr>
        <p:spPr>
          <a:xfrm>
            <a:off x="18861954" y="519809"/>
            <a:ext cx="4953647"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0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499135716"/>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Legal disclaimer, two columns">
    <p:spTree>
      <p:nvGrpSpPr>
        <p:cNvPr id="1" name=""/>
        <p:cNvGrpSpPr/>
        <p:nvPr/>
      </p:nvGrpSpPr>
      <p:grpSpPr>
        <a:xfrm>
          <a:off x="0" y="0"/>
          <a:ext cx="0" cy="0"/>
          <a:chOff x="0" y="0"/>
          <a:chExt cx="0" cy="0"/>
        </a:xfrm>
      </p:grpSpPr>
      <p:sp>
        <p:nvSpPr>
          <p:cNvPr id="1116" name="Body Level One…"/>
          <p:cNvSpPr txBox="1">
            <a:spLocks noGrp="1"/>
          </p:cNvSpPr>
          <p:nvPr>
            <p:ph type="body" sz="quarter" idx="1"/>
          </p:nvPr>
        </p:nvSpPr>
        <p:spPr>
          <a:xfrm>
            <a:off x="538564" y="484431"/>
            <a:ext cx="4956821" cy="2859089"/>
          </a:xfrm>
          <a:prstGeom prst="rect">
            <a:avLst/>
          </a:prstGeom>
        </p:spPr>
        <p:txBody>
          <a:bodyPr>
            <a:normAutofit/>
          </a:bodyPr>
          <a:lstStyle>
            <a:lvl1pPr>
              <a:lnSpc>
                <a:spcPct val="90000"/>
              </a:lnSpc>
              <a:defRPr sz="6300"/>
            </a:lvl1pPr>
            <a:lvl2pPr marL="329184" indent="-329184">
              <a:lnSpc>
                <a:spcPct val="90000"/>
              </a:lnSpc>
              <a:defRPr sz="6300"/>
            </a:lvl2pPr>
            <a:lvl3pPr marL="658368" indent="-329184">
              <a:lnSpc>
                <a:spcPct val="90000"/>
              </a:lnSpc>
              <a:defRPr sz="6300"/>
            </a:lvl3pPr>
            <a:lvl4pPr>
              <a:lnSpc>
                <a:spcPct val="90000"/>
              </a:lnSpc>
              <a:defRPr sz="6300"/>
            </a:lvl4pPr>
            <a:lvl5pPr>
              <a:lnSpc>
                <a:spcPct val="90000"/>
              </a:lnSpc>
              <a:defRPr sz="6300"/>
            </a:lvl5pPr>
          </a:lstStyle>
          <a:p>
            <a:r>
              <a:t>Body Level One</a:t>
            </a:r>
          </a:p>
          <a:p>
            <a:pPr lvl="1"/>
            <a:r>
              <a:t>Body Level Two</a:t>
            </a:r>
          </a:p>
          <a:p>
            <a:pPr lvl="2"/>
            <a:r>
              <a:t>Body Level Three</a:t>
            </a:r>
          </a:p>
          <a:p>
            <a:pPr lvl="3"/>
            <a:r>
              <a:t>Body Level Four</a:t>
            </a:r>
          </a:p>
          <a:p>
            <a:pPr lvl="4"/>
            <a:r>
              <a:t>Body Level Five</a:t>
            </a:r>
          </a:p>
        </p:txBody>
      </p:sp>
      <p:sp>
        <p:nvSpPr>
          <p:cNvPr id="1117" name="Text Placeholder 6"/>
          <p:cNvSpPr>
            <a:spLocks noGrp="1"/>
          </p:cNvSpPr>
          <p:nvPr>
            <p:ph type="body" sz="quarter" idx="21" hasCustomPrompt="1"/>
          </p:nvPr>
        </p:nvSpPr>
        <p:spPr>
          <a:xfrm>
            <a:off x="18861954" y="519809"/>
            <a:ext cx="4953647"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18" name="Text Placeholder 6"/>
          <p:cNvSpPr>
            <a:spLocks noGrp="1"/>
          </p:cNvSpPr>
          <p:nvPr>
            <p:ph type="body" sz="quarter" idx="22" hasCustomPrompt="1"/>
          </p:nvPr>
        </p:nvSpPr>
        <p:spPr>
          <a:xfrm>
            <a:off x="12765161" y="519809"/>
            <a:ext cx="4953648"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1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06936541"/>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1_Legal disclaimer, one column">
    <p:spTree>
      <p:nvGrpSpPr>
        <p:cNvPr id="1" name=""/>
        <p:cNvGrpSpPr/>
        <p:nvPr/>
      </p:nvGrpSpPr>
      <p:grpSpPr>
        <a:xfrm>
          <a:off x="0" y="0"/>
          <a:ext cx="0" cy="0"/>
          <a:chOff x="0" y="0"/>
          <a:chExt cx="0" cy="0"/>
        </a:xfrm>
      </p:grpSpPr>
      <p:sp>
        <p:nvSpPr>
          <p:cNvPr id="1126" name="Body Level One…"/>
          <p:cNvSpPr txBox="1">
            <a:spLocks noGrp="1"/>
          </p:cNvSpPr>
          <p:nvPr>
            <p:ph type="body" sz="quarter" idx="1"/>
          </p:nvPr>
        </p:nvSpPr>
        <p:spPr>
          <a:xfrm>
            <a:off x="538042" y="496957"/>
            <a:ext cx="4956821" cy="2859087"/>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127" name="Text Placeholder 6"/>
          <p:cNvSpPr>
            <a:spLocks noGrp="1"/>
          </p:cNvSpPr>
          <p:nvPr>
            <p:ph type="body" sz="quarter" idx="21" hasCustomPrompt="1"/>
          </p:nvPr>
        </p:nvSpPr>
        <p:spPr>
          <a:xfrm>
            <a:off x="18861956"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6233754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_Legal disclaimer, two columns">
    <p:spTree>
      <p:nvGrpSpPr>
        <p:cNvPr id="1" name=""/>
        <p:cNvGrpSpPr/>
        <p:nvPr/>
      </p:nvGrpSpPr>
      <p:grpSpPr>
        <a:xfrm>
          <a:off x="0" y="0"/>
          <a:ext cx="0" cy="0"/>
          <a:chOff x="0" y="0"/>
          <a:chExt cx="0" cy="0"/>
        </a:xfrm>
      </p:grpSpPr>
      <p:sp>
        <p:nvSpPr>
          <p:cNvPr id="1135" name="Body Level One…"/>
          <p:cNvSpPr txBox="1">
            <a:spLocks noGrp="1"/>
          </p:cNvSpPr>
          <p:nvPr>
            <p:ph type="body" sz="quarter" idx="1"/>
          </p:nvPr>
        </p:nvSpPr>
        <p:spPr>
          <a:xfrm>
            <a:off x="538564" y="484431"/>
            <a:ext cx="4956821" cy="2859087"/>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136" name="Text Placeholder 6"/>
          <p:cNvSpPr>
            <a:spLocks noGrp="1"/>
          </p:cNvSpPr>
          <p:nvPr>
            <p:ph type="body" sz="quarter" idx="21" hasCustomPrompt="1"/>
          </p:nvPr>
        </p:nvSpPr>
        <p:spPr>
          <a:xfrm>
            <a:off x="18861956"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37" name="Text Placeholder 6"/>
          <p:cNvSpPr>
            <a:spLocks noGrp="1"/>
          </p:cNvSpPr>
          <p:nvPr>
            <p:ph type="body" sz="quarter" idx="22" hasCustomPrompt="1"/>
          </p:nvPr>
        </p:nvSpPr>
        <p:spPr>
          <a:xfrm>
            <a:off x="12765162"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3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4863523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_Blank slide">
    <p:spTree>
      <p:nvGrpSpPr>
        <p:cNvPr id="1" name=""/>
        <p:cNvGrpSpPr/>
        <p:nvPr/>
      </p:nvGrpSpPr>
      <p:grpSpPr>
        <a:xfrm>
          <a:off x="0" y="0"/>
          <a:ext cx="0" cy="0"/>
          <a:chOff x="0" y="0"/>
          <a:chExt cx="0" cy="0"/>
        </a:xfrm>
      </p:grpSpPr>
      <p:sp>
        <p:nvSpPr>
          <p:cNvPr id="1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0907059"/>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3_Blank slide">
    <p:spTree>
      <p:nvGrpSpPr>
        <p:cNvPr id="1" name=""/>
        <p:cNvGrpSpPr/>
        <p:nvPr/>
      </p:nvGrpSpPr>
      <p:grpSpPr>
        <a:xfrm>
          <a:off x="0" y="0"/>
          <a:ext cx="0" cy="0"/>
          <a:chOff x="0" y="0"/>
          <a:chExt cx="0" cy="0"/>
        </a:xfrm>
      </p:grpSpPr>
      <p:pic>
        <p:nvPicPr>
          <p:cNvPr id="1160" name="Picture 1" descr="Picture 1"/>
          <p:cNvPicPr>
            <a:picLocks noChangeAspect="1"/>
          </p:cNvPicPr>
          <p:nvPr/>
        </p:nvPicPr>
        <p:blipFill>
          <a:blip r:embed="rId2"/>
          <a:stretch>
            <a:fillRect/>
          </a:stretch>
        </p:blipFill>
        <p:spPr>
          <a:xfrm>
            <a:off x="814" y="914"/>
            <a:ext cx="24389537" cy="13717330"/>
          </a:xfrm>
          <a:prstGeom prst="rect">
            <a:avLst/>
          </a:prstGeom>
          <a:ln w="12700">
            <a:miter lim="400000"/>
          </a:ln>
        </p:spPr>
      </p:pic>
      <p:pic>
        <p:nvPicPr>
          <p:cNvPr id="1161" name="Picture 5" descr="Picture 5"/>
          <p:cNvPicPr>
            <a:picLocks noChangeAspect="1"/>
          </p:cNvPicPr>
          <p:nvPr/>
        </p:nvPicPr>
        <p:blipFill>
          <a:blip r:embed="rId3"/>
          <a:stretch>
            <a:fillRect/>
          </a:stretch>
        </p:blipFill>
        <p:spPr>
          <a:xfrm>
            <a:off x="22282853" y="12526964"/>
            <a:ext cx="1638514" cy="609601"/>
          </a:xfrm>
          <a:prstGeom prst="rect">
            <a:avLst/>
          </a:prstGeom>
          <a:ln w="12700">
            <a:miter lim="400000"/>
          </a:ln>
        </p:spPr>
      </p:pic>
      <p:sp>
        <p:nvSpPr>
          <p:cNvPr id="1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80654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data callou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44060" y="577850"/>
            <a:ext cx="17377190" cy="6177076"/>
          </a:xfrm>
        </p:spPr>
        <p:txBody>
          <a:bodyPr wrap="square" anchor="t">
            <a:spAutoFit/>
          </a:bodyPr>
          <a:lstStyle>
            <a:lvl1pPr marL="0" marR="0" indent="0" algn="l" defTabSz="2438400" rtl="0" eaLnBrk="1" latinLnBrk="0" hangingPunct="1">
              <a:lnSpc>
                <a:spcPct val="90000"/>
              </a:lnSpc>
              <a:spcBef>
                <a:spcPts val="0"/>
              </a:spcBef>
              <a:spcAft>
                <a:spcPts val="0"/>
              </a:spcAft>
              <a:buClrTx/>
              <a:buSzTx/>
              <a:buFontTx/>
              <a:buNone/>
              <a:tabLst/>
              <a:defRPr lang="en-US" sz="44600" b="0" i="0" u="none" strike="noStrike" cap="none" spc="0" baseline="0" dirty="0">
                <a:solidFill>
                  <a:schemeClr val="accent1"/>
                </a:solidFill>
                <a:uFillTx/>
                <a:latin typeface="IBM Plex Sans Light" panose="020B0403050203000203" pitchFamily="34" charset="0"/>
                <a:ea typeface="+mj-ea"/>
                <a:cs typeface="+mj-cs"/>
                <a:sym typeface="IBM Plex Sans Light"/>
              </a:defRPr>
            </a:lvl1pPr>
          </a:lstStyle>
          <a:p>
            <a:r>
              <a:rPr lang="uk-UA"/>
              <a:t>+</a:t>
            </a:r>
            <a:r>
              <a:rPr lang="en-US"/>
              <a:t>00M</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87738" y="6941218"/>
            <a:ext cx="11031175" cy="2708434"/>
          </a:xfrm>
        </p:spPr>
        <p:txBody>
          <a:bodyPr wrap="square">
            <a:spAutoFit/>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2" name="Text Placeholder 4">
            <a:extLst>
              <a:ext uri="{FF2B5EF4-FFF2-40B4-BE49-F238E27FC236}">
                <a16:creationId xmlns:a16="http://schemas.microsoft.com/office/drawing/2014/main" id="{894B6EDC-B303-90FD-527D-B63F2FB20C78}"/>
              </a:ext>
            </a:extLst>
          </p:cNvPr>
          <p:cNvSpPr>
            <a:spLocks noGrp="1"/>
          </p:cNvSpPr>
          <p:nvPr>
            <p:ph type="body" sz="quarter" idx="11"/>
          </p:nvPr>
        </p:nvSpPr>
        <p:spPr>
          <a:xfrm>
            <a:off x="587738" y="11425238"/>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1">
            <a:extLst>
              <a:ext uri="{FF2B5EF4-FFF2-40B4-BE49-F238E27FC236}">
                <a16:creationId xmlns:a16="http://schemas.microsoft.com/office/drawing/2014/main" id="{25850FE5-BCBA-DE93-BED8-F673B3DE7CDB}"/>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78E95C70-8D78-E4AD-3F22-32BD24C681A6}"/>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8673398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2_Cover, imagery">
    <p:spTree>
      <p:nvGrpSpPr>
        <p:cNvPr id="1" name=""/>
        <p:cNvGrpSpPr/>
        <p:nvPr/>
      </p:nvGrpSpPr>
      <p:grpSpPr>
        <a:xfrm>
          <a:off x="0" y="0"/>
          <a:ext cx="0" cy="0"/>
          <a:chOff x="0" y="0"/>
          <a:chExt cx="0" cy="0"/>
        </a:xfrm>
      </p:grpSpPr>
      <p:sp>
        <p:nvSpPr>
          <p:cNvPr id="1178"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1179" name="Title Text"/>
          <p:cNvSpPr txBox="1">
            <a:spLocks noGrp="1"/>
          </p:cNvSpPr>
          <p:nvPr>
            <p:ph type="title"/>
          </p:nvPr>
        </p:nvSpPr>
        <p:spPr>
          <a:xfrm>
            <a:off x="576147" y="384048"/>
            <a:ext cx="11052028" cy="6288089"/>
          </a:xfrm>
          <a:prstGeom prst="rect">
            <a:avLst/>
          </a:prstGeom>
        </p:spPr>
        <p:txBody>
          <a:bodyPr>
            <a:normAutofit/>
          </a:bodyPr>
          <a:lstStyle>
            <a:lvl1pPr>
              <a:lnSpc>
                <a:spcPct val="100000"/>
              </a:lnSpc>
              <a:defRPr sz="8600"/>
            </a:lvl1pPr>
          </a:lstStyle>
          <a:p>
            <a:r>
              <a:t>Title Text</a:t>
            </a:r>
          </a:p>
        </p:txBody>
      </p:sp>
      <p:sp>
        <p:nvSpPr>
          <p:cNvPr id="1180"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181"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1182" name="Picture 7" descr="Picture 7"/>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3876779"/>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_Cover, cyan">
    <p:spTree>
      <p:nvGrpSpPr>
        <p:cNvPr id="1" name=""/>
        <p:cNvGrpSpPr/>
        <p:nvPr/>
      </p:nvGrpSpPr>
      <p:grpSpPr>
        <a:xfrm>
          <a:off x="0" y="0"/>
          <a:ext cx="0" cy="0"/>
          <a:chOff x="0" y="0"/>
          <a:chExt cx="0" cy="0"/>
        </a:xfrm>
      </p:grpSpPr>
      <p:sp>
        <p:nvSpPr>
          <p:cNvPr id="1190"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400">
              <a:defRPr sz="1400"/>
            </a:pPr>
            <a:endParaRPr sz="1400"/>
          </a:p>
        </p:txBody>
      </p:sp>
      <p:sp>
        <p:nvSpPr>
          <p:cNvPr id="1191"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defRPr sz="8600"/>
            </a:lvl1pPr>
          </a:lstStyle>
          <a:p>
            <a:r>
              <a:t>Title Text</a:t>
            </a:r>
          </a:p>
        </p:txBody>
      </p:sp>
      <p:sp>
        <p:nvSpPr>
          <p:cNvPr id="1192"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193"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1194" name="Picture 3" descr="Picture 3"/>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733259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_Cover, plain">
    <p:spTree>
      <p:nvGrpSpPr>
        <p:cNvPr id="1" name=""/>
        <p:cNvGrpSpPr/>
        <p:nvPr/>
      </p:nvGrpSpPr>
      <p:grpSpPr>
        <a:xfrm>
          <a:off x="0" y="0"/>
          <a:ext cx="0" cy="0"/>
          <a:chOff x="0" y="0"/>
          <a:chExt cx="0" cy="0"/>
        </a:xfrm>
      </p:grpSpPr>
      <p:sp>
        <p:nvSpPr>
          <p:cNvPr id="1202"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defRPr sz="8600"/>
            </a:lvl1pPr>
          </a:lstStyle>
          <a:p>
            <a:r>
              <a:t>Title Text</a:t>
            </a:r>
          </a:p>
        </p:txBody>
      </p:sp>
      <p:pic>
        <p:nvPicPr>
          <p:cNvPr id="1203"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025786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_Cover, plain, business unit">
    <p:spTree>
      <p:nvGrpSpPr>
        <p:cNvPr id="1" name=""/>
        <p:cNvGrpSpPr/>
        <p:nvPr/>
      </p:nvGrpSpPr>
      <p:grpSpPr>
        <a:xfrm>
          <a:off x="0" y="0"/>
          <a:ext cx="0" cy="0"/>
          <a:chOff x="0" y="0"/>
          <a:chExt cx="0" cy="0"/>
        </a:xfrm>
      </p:grpSpPr>
      <p:sp>
        <p:nvSpPr>
          <p:cNvPr id="1211" name="Title Text"/>
          <p:cNvSpPr txBox="1">
            <a:spLocks noGrp="1"/>
          </p:cNvSpPr>
          <p:nvPr>
            <p:ph type="title"/>
          </p:nvPr>
        </p:nvSpPr>
        <p:spPr>
          <a:xfrm>
            <a:off x="576147" y="384048"/>
            <a:ext cx="11052028" cy="4573589"/>
          </a:xfrm>
          <a:prstGeom prst="rect">
            <a:avLst/>
          </a:prstGeom>
        </p:spPr>
        <p:txBody>
          <a:bodyPr>
            <a:normAutofit/>
          </a:bodyPr>
          <a:lstStyle>
            <a:lvl1pPr>
              <a:lnSpc>
                <a:spcPct val="100000"/>
              </a:lnSpc>
              <a:defRPr sz="8600"/>
            </a:lvl1pPr>
          </a:lstStyle>
          <a:p>
            <a:r>
              <a:t>Title Text</a:t>
            </a:r>
          </a:p>
        </p:txBody>
      </p:sp>
      <p:sp>
        <p:nvSpPr>
          <p:cNvPr id="1212" name="Body Level One…"/>
          <p:cNvSpPr txBox="1">
            <a:spLocks noGrp="1"/>
          </p:cNvSpPr>
          <p:nvPr>
            <p:ph type="body" sz="quarter" idx="1"/>
          </p:nvPr>
        </p:nvSpPr>
        <p:spPr>
          <a:xfrm>
            <a:off x="576147" y="12463272"/>
            <a:ext cx="11052028"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1213"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435302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5_Cover, imagery, half ">
    <p:spTree>
      <p:nvGrpSpPr>
        <p:cNvPr id="1" name=""/>
        <p:cNvGrpSpPr/>
        <p:nvPr/>
      </p:nvGrpSpPr>
      <p:grpSpPr>
        <a:xfrm>
          <a:off x="0" y="0"/>
          <a:ext cx="0" cy="0"/>
          <a:chOff x="0" y="0"/>
          <a:chExt cx="0" cy="0"/>
        </a:xfrm>
      </p:grpSpPr>
      <p:sp>
        <p:nvSpPr>
          <p:cNvPr id="1221" name="Title Text"/>
          <p:cNvSpPr txBox="1">
            <a:spLocks noGrp="1"/>
          </p:cNvSpPr>
          <p:nvPr>
            <p:ph type="title"/>
          </p:nvPr>
        </p:nvSpPr>
        <p:spPr>
          <a:xfrm>
            <a:off x="576147" y="384047"/>
            <a:ext cx="10102387" cy="10479088"/>
          </a:xfrm>
          <a:prstGeom prst="rect">
            <a:avLst/>
          </a:prstGeom>
        </p:spPr>
        <p:txBody>
          <a:bodyPr>
            <a:normAutofit/>
          </a:bodyPr>
          <a:lstStyle>
            <a:lvl1pPr>
              <a:lnSpc>
                <a:spcPct val="100000"/>
              </a:lnSpc>
              <a:defRPr sz="8600"/>
            </a:lvl1pPr>
          </a:lstStyle>
          <a:p>
            <a:r>
              <a:t>Title Text</a:t>
            </a:r>
          </a:p>
        </p:txBody>
      </p:sp>
      <p:sp>
        <p:nvSpPr>
          <p:cNvPr id="1222"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pic>
        <p:nvPicPr>
          <p:cNvPr id="1223"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1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19501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2_Cover, imagery, half, business unit">
    <p:spTree>
      <p:nvGrpSpPr>
        <p:cNvPr id="1" name=""/>
        <p:cNvGrpSpPr/>
        <p:nvPr/>
      </p:nvGrpSpPr>
      <p:grpSpPr>
        <a:xfrm>
          <a:off x="0" y="0"/>
          <a:ext cx="0" cy="0"/>
          <a:chOff x="0" y="0"/>
          <a:chExt cx="0" cy="0"/>
        </a:xfrm>
      </p:grpSpPr>
      <p:sp>
        <p:nvSpPr>
          <p:cNvPr id="1231" name="Body Level One…"/>
          <p:cNvSpPr txBox="1">
            <a:spLocks noGrp="1"/>
          </p:cNvSpPr>
          <p:nvPr>
            <p:ph type="body" sz="quarter" idx="1"/>
          </p:nvPr>
        </p:nvSpPr>
        <p:spPr>
          <a:xfrm>
            <a:off x="576147" y="576073"/>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232" name="Title Text"/>
          <p:cNvSpPr txBox="1">
            <a:spLocks noGrp="1"/>
          </p:cNvSpPr>
          <p:nvPr>
            <p:ph type="title"/>
          </p:nvPr>
        </p:nvSpPr>
        <p:spPr>
          <a:xfrm>
            <a:off x="576147" y="1527047"/>
            <a:ext cx="10100991" cy="9337676"/>
          </a:xfrm>
          <a:prstGeom prst="rect">
            <a:avLst/>
          </a:prstGeom>
        </p:spPr>
        <p:txBody>
          <a:bodyPr>
            <a:normAutofit/>
          </a:bodyPr>
          <a:lstStyle>
            <a:lvl1pPr>
              <a:lnSpc>
                <a:spcPct val="100000"/>
              </a:lnSpc>
              <a:defRPr sz="8600"/>
            </a:lvl1pPr>
          </a:lstStyle>
          <a:p>
            <a:r>
              <a:t>Title Text</a:t>
            </a:r>
          </a:p>
        </p:txBody>
      </p:sp>
      <p:sp>
        <p:nvSpPr>
          <p:cNvPr id="1233"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pic>
        <p:nvPicPr>
          <p:cNvPr id="1234" name="Picture 3" descr="Picture 3"/>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12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0614279"/>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2_Contents">
    <p:spTree>
      <p:nvGrpSpPr>
        <p:cNvPr id="1" name=""/>
        <p:cNvGrpSpPr/>
        <p:nvPr/>
      </p:nvGrpSpPr>
      <p:grpSpPr>
        <a:xfrm>
          <a:off x="0" y="0"/>
          <a:ext cx="0" cy="0"/>
          <a:chOff x="0" y="0"/>
          <a:chExt cx="0" cy="0"/>
        </a:xfrm>
      </p:grpSpPr>
      <p:sp>
        <p:nvSpPr>
          <p:cNvPr id="1242" name="Title Text"/>
          <p:cNvSpPr txBox="1">
            <a:spLocks noGrp="1"/>
          </p:cNvSpPr>
          <p:nvPr>
            <p:ph type="title"/>
          </p:nvPr>
        </p:nvSpPr>
        <p:spPr>
          <a:xfrm>
            <a:off x="576147" y="384048"/>
            <a:ext cx="4956821" cy="4573589"/>
          </a:xfrm>
          <a:prstGeom prst="rect">
            <a:avLst/>
          </a:prstGeom>
        </p:spPr>
        <p:txBody>
          <a:bodyPr>
            <a:normAutofit/>
          </a:bodyPr>
          <a:lstStyle>
            <a:lvl1pPr>
              <a:lnSpc>
                <a:spcPct val="100000"/>
              </a:lnSpc>
            </a:lvl1pPr>
          </a:lstStyle>
          <a:p>
            <a:r>
              <a:t>Title Text</a:t>
            </a:r>
          </a:p>
        </p:txBody>
      </p:sp>
      <p:sp>
        <p:nvSpPr>
          <p:cNvPr id="1243" name="Body Level One…"/>
          <p:cNvSpPr txBox="1">
            <a:spLocks noGrp="1"/>
          </p:cNvSpPr>
          <p:nvPr>
            <p:ph type="body" sz="quarter" idx="1"/>
          </p:nvPr>
        </p:nvSpPr>
        <p:spPr>
          <a:xfrm>
            <a:off x="12765162" y="569912"/>
            <a:ext cx="4953645" cy="11431588"/>
          </a:xfrm>
          <a:prstGeom prst="rect">
            <a:avLst/>
          </a:prstGeom>
        </p:spPr>
        <p:txBody>
          <a:bodyPr>
            <a:normAutofit/>
          </a:bodyPr>
          <a:lstStyle>
            <a:lvl1pPr defTabSz="1161288"/>
            <a:lvl2pPr defTabSz="1161288"/>
            <a:lvl3pPr defTabSz="1161288"/>
            <a:lvl4pPr defTabSz="1161288"/>
            <a:lvl5pPr defTabSz="1161288"/>
          </a:lstStyle>
          <a:p>
            <a:r>
              <a:t>Body Level One</a:t>
            </a:r>
          </a:p>
          <a:p>
            <a:pPr lvl="1"/>
            <a:r>
              <a:t>Body Level Two</a:t>
            </a:r>
          </a:p>
          <a:p>
            <a:pPr lvl="2"/>
            <a:r>
              <a:t>Body Level Three</a:t>
            </a:r>
          </a:p>
          <a:p>
            <a:pPr lvl="3"/>
            <a:r>
              <a:t>Body Level Four</a:t>
            </a:r>
          </a:p>
          <a:p>
            <a:pPr lvl="4"/>
            <a:r>
              <a:t>Body Level Five</a:t>
            </a:r>
          </a:p>
        </p:txBody>
      </p:sp>
      <p:sp>
        <p:nvSpPr>
          <p:cNvPr id="1244" name="Text Placeholder 9"/>
          <p:cNvSpPr>
            <a:spLocks noGrp="1"/>
          </p:cNvSpPr>
          <p:nvPr>
            <p:ph type="body" sz="quarter" idx="21"/>
          </p:nvPr>
        </p:nvSpPr>
        <p:spPr>
          <a:xfrm>
            <a:off x="18865131" y="569913"/>
            <a:ext cx="4950470" cy="11431589"/>
          </a:xfrm>
          <a:prstGeom prst="rect">
            <a:avLst/>
          </a:prstGeom>
        </p:spPr>
        <p:txBody>
          <a:bodyPr>
            <a:normAutofit/>
          </a:bodyPr>
          <a:lstStyle>
            <a:lvl1pPr defTabSz="1161288">
              <a:defRPr/>
            </a:lvl1pPr>
          </a:lstStyle>
          <a:p>
            <a:pPr defTabSz="1161288"/>
            <a:endParaRPr/>
          </a:p>
        </p:txBody>
      </p:sp>
      <p:sp>
        <p:nvSpPr>
          <p:cNvPr id="124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1299935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Section divider">
    <p:spTree>
      <p:nvGrpSpPr>
        <p:cNvPr id="1" name=""/>
        <p:cNvGrpSpPr/>
        <p:nvPr/>
      </p:nvGrpSpPr>
      <p:grpSpPr>
        <a:xfrm>
          <a:off x="0" y="0"/>
          <a:ext cx="0" cy="0"/>
          <a:chOff x="0" y="0"/>
          <a:chExt cx="0" cy="0"/>
        </a:xfrm>
      </p:grpSpPr>
      <p:sp>
        <p:nvSpPr>
          <p:cNvPr id="1252" name="Title Text"/>
          <p:cNvSpPr txBox="1">
            <a:spLocks noGrp="1"/>
          </p:cNvSpPr>
          <p:nvPr>
            <p:ph type="title"/>
          </p:nvPr>
        </p:nvSpPr>
        <p:spPr>
          <a:xfrm>
            <a:off x="576147" y="384047"/>
            <a:ext cx="11052028" cy="2859088"/>
          </a:xfrm>
          <a:prstGeom prst="rect">
            <a:avLst/>
          </a:prstGeom>
        </p:spPr>
        <p:txBody>
          <a:bodyPr>
            <a:normAutofit/>
          </a:bodyPr>
          <a:lstStyle>
            <a:lvl1pPr>
              <a:lnSpc>
                <a:spcPct val="100000"/>
              </a:lnSpc>
            </a:lvl1pPr>
          </a:lstStyle>
          <a:p>
            <a:r>
              <a:t>Title Text</a:t>
            </a:r>
          </a:p>
        </p:txBody>
      </p:sp>
      <p:sp>
        <p:nvSpPr>
          <p:cNvPr id="125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677898833"/>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_Large text">
    <p:spTree>
      <p:nvGrpSpPr>
        <p:cNvPr id="1" name=""/>
        <p:cNvGrpSpPr/>
        <p:nvPr/>
      </p:nvGrpSpPr>
      <p:grpSpPr>
        <a:xfrm>
          <a:off x="0" y="0"/>
          <a:ext cx="0" cy="0"/>
          <a:chOff x="0" y="0"/>
          <a:chExt cx="0" cy="0"/>
        </a:xfrm>
      </p:grpSpPr>
      <p:sp>
        <p:nvSpPr>
          <p:cNvPr id="1260" name="Title Text"/>
          <p:cNvSpPr txBox="1">
            <a:spLocks noGrp="1"/>
          </p:cNvSpPr>
          <p:nvPr>
            <p:ph type="title"/>
          </p:nvPr>
        </p:nvSpPr>
        <p:spPr>
          <a:xfrm>
            <a:off x="574750" y="420624"/>
            <a:ext cx="17144057" cy="8191501"/>
          </a:xfrm>
          <a:prstGeom prst="rect">
            <a:avLst/>
          </a:prstGeom>
        </p:spPr>
        <p:txBody>
          <a:bodyPr>
            <a:normAutofit/>
          </a:bodyPr>
          <a:lstStyle>
            <a:lvl1pPr>
              <a:defRPr sz="17200">
                <a:latin typeface="IBM Plex Sans ExtLt"/>
                <a:ea typeface="IBM Plex Sans ExtLt"/>
                <a:cs typeface="IBM Plex Sans ExtLt"/>
                <a:sym typeface="IBM Plex Sans ExtLt"/>
              </a:defRPr>
            </a:lvl1pPr>
          </a:lstStyle>
          <a:p>
            <a:r>
              <a:t>Title Text</a:t>
            </a:r>
          </a:p>
        </p:txBody>
      </p:sp>
      <p:sp>
        <p:nvSpPr>
          <p:cNvPr id="126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30754440"/>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_Callout, headline">
    <p:spTree>
      <p:nvGrpSpPr>
        <p:cNvPr id="1" name=""/>
        <p:cNvGrpSpPr/>
        <p:nvPr/>
      </p:nvGrpSpPr>
      <p:grpSpPr>
        <a:xfrm>
          <a:off x="0" y="0"/>
          <a:ext cx="0" cy="0"/>
          <a:chOff x="0" y="0"/>
          <a:chExt cx="0" cy="0"/>
        </a:xfrm>
      </p:grpSpPr>
      <p:sp>
        <p:nvSpPr>
          <p:cNvPr id="1268" name="Title Text"/>
          <p:cNvSpPr txBox="1">
            <a:spLocks noGrp="1"/>
          </p:cNvSpPr>
          <p:nvPr>
            <p:ph type="title"/>
          </p:nvPr>
        </p:nvSpPr>
        <p:spPr>
          <a:xfrm>
            <a:off x="576147" y="384047"/>
            <a:ext cx="9910466" cy="2859088"/>
          </a:xfrm>
          <a:prstGeom prst="rect">
            <a:avLst/>
          </a:prstGeom>
        </p:spPr>
        <p:txBody>
          <a:bodyPr>
            <a:normAutofit/>
          </a:bodyPr>
          <a:lstStyle>
            <a:lvl1pPr>
              <a:lnSpc>
                <a:spcPct val="100000"/>
              </a:lnSpc>
            </a:lvl1pPr>
          </a:lstStyle>
          <a:p>
            <a:r>
              <a:t>Title Text</a:t>
            </a:r>
          </a:p>
        </p:txBody>
      </p:sp>
      <p:sp>
        <p:nvSpPr>
          <p:cNvPr id="1269" name="Body Level One…"/>
          <p:cNvSpPr txBox="1">
            <a:spLocks noGrp="1"/>
          </p:cNvSpPr>
          <p:nvPr>
            <p:ph type="body" sz="half" idx="1"/>
          </p:nvPr>
        </p:nvSpPr>
        <p:spPr>
          <a:xfrm>
            <a:off x="12768913" y="448055"/>
            <a:ext cx="11043512" cy="8574088"/>
          </a:xfrm>
          <a:prstGeom prst="rect">
            <a:avLst/>
          </a:prstGeom>
        </p:spPr>
        <p:txBody>
          <a:bodyPr>
            <a:normAutofit/>
          </a:bodyPr>
          <a:lstStyle>
            <a:lvl1pPr>
              <a:lnSpc>
                <a:spcPct val="100000"/>
              </a:lnSpc>
              <a:defRPr sz="6400"/>
            </a:lvl1pPr>
            <a:lvl2pPr marL="585216" indent="-585216">
              <a:lnSpc>
                <a:spcPct val="100000"/>
              </a:lnSpc>
              <a:defRPr sz="6400"/>
            </a:lvl2pPr>
            <a:lvl3pPr marL="1097280" indent="-585216">
              <a:lnSpc>
                <a:spcPct val="100000"/>
              </a:lnSpc>
              <a:defRPr sz="6400"/>
            </a:lvl3pPr>
            <a:lvl4pPr marL="1755648">
              <a:lnSpc>
                <a:spcPct val="100000"/>
              </a:lnSpc>
              <a:defRPr sz="6400"/>
            </a:lvl4pPr>
            <a:lvl5pPr>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27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6918778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data callou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400708" y="9299448"/>
            <a:ext cx="11050588" cy="3543300"/>
          </a:xfrm>
        </p:spPr>
        <p:txBody>
          <a:bodyPr anchor="b"/>
          <a:lstStyle>
            <a:lvl1pPr>
              <a:lnSpc>
                <a:spcPct val="90000"/>
              </a:lnSpc>
              <a:spcBef>
                <a:spcPts val="0"/>
              </a:spcBef>
              <a:defRPr sz="25800" b="0" i="0">
                <a:solidFill>
                  <a:schemeClr val="accent1"/>
                </a:solidFill>
                <a:latin typeface="IBM Plex Sans Light" panose="020B0403050203000203" pitchFamily="34" charset="0"/>
              </a:defRPr>
            </a:lvl1pPr>
          </a:lstStyle>
          <a:p>
            <a:r>
              <a:rPr lang="en-US"/>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588136" y="9296400"/>
            <a:ext cx="11049000" cy="3543300"/>
          </a:xfrm>
        </p:spPr>
        <p:txBody>
          <a:bodyPr anchor="b"/>
          <a:lstStyle>
            <a:lvl1pPr>
              <a:lnSpc>
                <a:spcPct val="90000"/>
              </a:lnSpc>
              <a:spcBef>
                <a:spcPts val="0"/>
              </a:spcBef>
              <a:defRPr sz="25800" b="0" i="0">
                <a:solidFill>
                  <a:schemeClr val="accent1"/>
                </a:solidFill>
                <a:latin typeface="IBM Plex Sans Light" panose="020B0403050203000203" pitchFamily="34" charset="0"/>
              </a:defRPr>
            </a:lvl1pPr>
          </a:lstStyle>
          <a:p>
            <a:r>
              <a:rPr lang="en-US"/>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463338"/>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2" y="463338"/>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1">
            <a:extLst>
              <a:ext uri="{FF2B5EF4-FFF2-40B4-BE49-F238E27FC236}">
                <a16:creationId xmlns:a16="http://schemas.microsoft.com/office/drawing/2014/main" id="{4174D841-F2E5-EFB2-5B7C-4BF603920FBF}"/>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4F647688-828F-3931-CA2D-F0E73F9D0409}"/>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34474781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_Callout, stand-alone">
    <p:spTree>
      <p:nvGrpSpPr>
        <p:cNvPr id="1" name=""/>
        <p:cNvGrpSpPr/>
        <p:nvPr/>
      </p:nvGrpSpPr>
      <p:grpSpPr>
        <a:xfrm>
          <a:off x="0" y="0"/>
          <a:ext cx="0" cy="0"/>
          <a:chOff x="0" y="0"/>
          <a:chExt cx="0" cy="0"/>
        </a:xfrm>
      </p:grpSpPr>
      <p:sp>
        <p:nvSpPr>
          <p:cNvPr id="1277" name="Title Text"/>
          <p:cNvSpPr txBox="1">
            <a:spLocks noGrp="1"/>
          </p:cNvSpPr>
          <p:nvPr>
            <p:ph type="title"/>
          </p:nvPr>
        </p:nvSpPr>
        <p:spPr>
          <a:xfrm>
            <a:off x="576148" y="420623"/>
            <a:ext cx="14664060" cy="9717088"/>
          </a:xfrm>
          <a:prstGeom prst="rect">
            <a:avLst/>
          </a:prstGeom>
        </p:spPr>
        <p:txBody>
          <a:bodyPr>
            <a:normAutofit/>
          </a:bodyPr>
          <a:lstStyle>
            <a:lvl1pPr>
              <a:lnSpc>
                <a:spcPct val="100000"/>
              </a:lnSpc>
              <a:defRPr sz="8600"/>
            </a:lvl1pPr>
          </a:lstStyle>
          <a:p>
            <a:r>
              <a:t>Title Text</a:t>
            </a:r>
          </a:p>
        </p:txBody>
      </p:sp>
      <p:sp>
        <p:nvSpPr>
          <p:cNvPr id="127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9913805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_Data, 2 callouts, vertical">
    <p:spTree>
      <p:nvGrpSpPr>
        <p:cNvPr id="1" name=""/>
        <p:cNvGrpSpPr/>
        <p:nvPr/>
      </p:nvGrpSpPr>
      <p:grpSpPr>
        <a:xfrm>
          <a:off x="0" y="0"/>
          <a:ext cx="0" cy="0"/>
          <a:chOff x="0" y="0"/>
          <a:chExt cx="0" cy="0"/>
        </a:xfrm>
      </p:grpSpPr>
      <p:sp>
        <p:nvSpPr>
          <p:cNvPr id="1285" name="Body Level One…"/>
          <p:cNvSpPr txBox="1">
            <a:spLocks noGrp="1"/>
          </p:cNvSpPr>
          <p:nvPr>
            <p:ph type="body" sz="quarter" idx="1"/>
          </p:nvPr>
        </p:nvSpPr>
        <p:spPr>
          <a:xfrm>
            <a:off x="576147" y="576072"/>
            <a:ext cx="7624169" cy="6288088"/>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1286" name="Text Placeholder 9"/>
          <p:cNvSpPr>
            <a:spLocks noGrp="1"/>
          </p:cNvSpPr>
          <p:nvPr>
            <p:ph type="body" sz="quarter" idx="21" hasCustomPrompt="1"/>
          </p:nvPr>
        </p:nvSpPr>
        <p:spPr>
          <a:xfrm>
            <a:off x="576146" y="9299448"/>
            <a:ext cx="11052029" cy="3543301"/>
          </a:xfrm>
          <a:prstGeom prst="rect">
            <a:avLst/>
          </a:prstGeom>
        </p:spPr>
        <p:txBody>
          <a:bodyPr anchor="b">
            <a:normAutofit/>
          </a:bodyPr>
          <a:lstStyle>
            <a:lvl1pPr defTabSz="1877567">
              <a:lnSpc>
                <a:spcPct val="90000"/>
              </a:lnSpc>
              <a:defRPr sz="19865">
                <a:solidFill>
                  <a:schemeClr val="accent1"/>
                </a:solidFill>
                <a:latin typeface="IBM Plex Sans ExtLt"/>
                <a:ea typeface="IBM Plex Sans ExtLt"/>
                <a:cs typeface="IBM Plex Sans ExtLt"/>
                <a:sym typeface="IBM Plex Sans ExtLt"/>
              </a:defRPr>
            </a:lvl1pPr>
          </a:lstStyle>
          <a:p>
            <a:r>
              <a:t>↗︎00M</a:t>
            </a:r>
          </a:p>
        </p:txBody>
      </p:sp>
      <p:sp>
        <p:nvSpPr>
          <p:cNvPr id="1287" name="Straight Connector 8"/>
          <p:cNvSpPr/>
          <p:nvPr/>
        </p:nvSpPr>
        <p:spPr>
          <a:xfrm flipH="1">
            <a:off x="12195174"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288" name="Text Placeholder 5"/>
          <p:cNvSpPr>
            <a:spLocks noGrp="1"/>
          </p:cNvSpPr>
          <p:nvPr>
            <p:ph type="body" sz="quarter" idx="22"/>
          </p:nvPr>
        </p:nvSpPr>
        <p:spPr>
          <a:xfrm>
            <a:off x="12765162" y="576072"/>
            <a:ext cx="7620992" cy="6288089"/>
          </a:xfrm>
          <a:prstGeom prst="rect">
            <a:avLst/>
          </a:prstGeom>
        </p:spPr>
        <p:txBody>
          <a:bodyPr>
            <a:normAutofit/>
          </a:bodyPr>
          <a:lstStyle/>
          <a:p>
            <a:pPr>
              <a:lnSpc>
                <a:spcPct val="100000"/>
              </a:lnSpc>
              <a:defRPr sz="4400"/>
            </a:pPr>
            <a:endParaRPr/>
          </a:p>
        </p:txBody>
      </p:sp>
      <p:sp>
        <p:nvSpPr>
          <p:cNvPr id="1289" name="Text Placeholder 11"/>
          <p:cNvSpPr>
            <a:spLocks noGrp="1"/>
          </p:cNvSpPr>
          <p:nvPr>
            <p:ph type="body" sz="quarter" idx="23" hasCustomPrompt="1"/>
          </p:nvPr>
        </p:nvSpPr>
        <p:spPr>
          <a:xfrm>
            <a:off x="12765162" y="9296400"/>
            <a:ext cx="11050439" cy="3543300"/>
          </a:xfrm>
          <a:prstGeom prst="rect">
            <a:avLst/>
          </a:prstGeom>
        </p:spPr>
        <p:txBody>
          <a:bodyPr anchor="b">
            <a:normAutofit/>
          </a:bodyPr>
          <a:lstStyle>
            <a:lvl1pPr defTabSz="2194559">
              <a:lnSpc>
                <a:spcPct val="90000"/>
              </a:lnSpc>
              <a:defRPr sz="23220">
                <a:solidFill>
                  <a:schemeClr val="accent1"/>
                </a:solidFill>
                <a:latin typeface="IBM Plex Sans ExtLt"/>
                <a:ea typeface="IBM Plex Sans ExtLt"/>
                <a:cs typeface="IBM Plex Sans ExtLt"/>
                <a:sym typeface="IBM Plex Sans ExtLt"/>
              </a:defRPr>
            </a:lvl1pPr>
          </a:lstStyle>
          <a:p>
            <a:r>
              <a:t>+00%</a:t>
            </a:r>
          </a:p>
        </p:txBody>
      </p:sp>
      <p:sp>
        <p:nvSpPr>
          <p:cNvPr id="129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477924583"/>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_Data, 3 callouts, vertical">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576147" y="576073"/>
            <a:ext cx="4950471" cy="2859089"/>
          </a:xfrm>
          <a:prstGeom prst="rect">
            <a:avLst/>
          </a:prstGeom>
        </p:spPr>
        <p:txBody>
          <a:bodyPr>
            <a:normAutofit/>
          </a:bodyPr>
          <a:lstStyle>
            <a:lvl1pPr>
              <a:lnSpc>
                <a:spcPct val="110000"/>
              </a:lnSpc>
              <a:defRPr sz="3600"/>
            </a:lvl1pPr>
          </a:lstStyle>
          <a:p>
            <a:r>
              <a:t>Title Text</a:t>
            </a:r>
          </a:p>
        </p:txBody>
      </p:sp>
      <p:sp>
        <p:nvSpPr>
          <p:cNvPr id="1298" name="Body Level One…"/>
          <p:cNvSpPr txBox="1">
            <a:spLocks noGrp="1"/>
          </p:cNvSpPr>
          <p:nvPr>
            <p:ph type="body" sz="quarter" idx="1" hasCustomPrompt="1"/>
          </p:nvPr>
        </p:nvSpPr>
        <p:spPr>
          <a:xfrm>
            <a:off x="6668369" y="429769"/>
            <a:ext cx="4952058" cy="1907913"/>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1299" name="Text Placeholder 6"/>
          <p:cNvSpPr>
            <a:spLocks noGrp="1"/>
          </p:cNvSpPr>
          <p:nvPr>
            <p:ph type="body" sz="quarter" idx="21"/>
          </p:nvPr>
        </p:nvSpPr>
        <p:spPr>
          <a:xfrm>
            <a:off x="6668369" y="2333068"/>
            <a:ext cx="4952058" cy="9673040"/>
          </a:xfrm>
          <a:prstGeom prst="rect">
            <a:avLst/>
          </a:prstGeom>
        </p:spPr>
        <p:txBody>
          <a:bodyPr>
            <a:normAutofit/>
          </a:bodyPr>
          <a:lstStyle/>
          <a:p>
            <a:endParaRPr/>
          </a:p>
        </p:txBody>
      </p:sp>
      <p:sp>
        <p:nvSpPr>
          <p:cNvPr id="1300" name="Text Placeholder 17"/>
          <p:cNvSpPr>
            <a:spLocks noGrp="1"/>
          </p:cNvSpPr>
          <p:nvPr>
            <p:ph type="body" sz="quarter" idx="22" hasCustomPrompt="1"/>
          </p:nvPr>
        </p:nvSpPr>
        <p:spPr>
          <a:xfrm>
            <a:off x="12769925" y="426480"/>
            <a:ext cx="4950471" cy="1906590"/>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1301" name="Text Placeholder 8"/>
          <p:cNvSpPr>
            <a:spLocks noGrp="1"/>
          </p:cNvSpPr>
          <p:nvPr>
            <p:ph type="body" sz="quarter" idx="23"/>
          </p:nvPr>
        </p:nvSpPr>
        <p:spPr>
          <a:xfrm>
            <a:off x="12765162" y="2334655"/>
            <a:ext cx="4953645" cy="9666845"/>
          </a:xfrm>
          <a:prstGeom prst="rect">
            <a:avLst/>
          </a:prstGeom>
        </p:spPr>
        <p:txBody>
          <a:bodyPr>
            <a:normAutofit/>
          </a:bodyPr>
          <a:lstStyle/>
          <a:p>
            <a:endParaRPr/>
          </a:p>
        </p:txBody>
      </p:sp>
      <p:sp>
        <p:nvSpPr>
          <p:cNvPr id="1302" name="Text Placeholder 19"/>
          <p:cNvSpPr>
            <a:spLocks noGrp="1"/>
          </p:cNvSpPr>
          <p:nvPr>
            <p:ph type="body" sz="quarter" idx="24" hasCustomPrompt="1"/>
          </p:nvPr>
        </p:nvSpPr>
        <p:spPr>
          <a:xfrm>
            <a:off x="18861956" y="429654"/>
            <a:ext cx="4950470" cy="1903415"/>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1303" name="Text Placeholder 10"/>
          <p:cNvSpPr>
            <a:spLocks noGrp="1"/>
          </p:cNvSpPr>
          <p:nvPr>
            <p:ph type="body" sz="quarter" idx="25"/>
          </p:nvPr>
        </p:nvSpPr>
        <p:spPr>
          <a:xfrm>
            <a:off x="18861956" y="2333067"/>
            <a:ext cx="4953645" cy="9666846"/>
          </a:xfrm>
          <a:prstGeom prst="rect">
            <a:avLst/>
          </a:prstGeom>
        </p:spPr>
        <p:txBody>
          <a:bodyPr>
            <a:normAutofit/>
          </a:bodyPr>
          <a:lstStyle/>
          <a:p>
            <a:endParaRPr/>
          </a:p>
        </p:txBody>
      </p:sp>
      <p:sp>
        <p:nvSpPr>
          <p:cNvPr id="1304" name="Text Placeholder 4"/>
          <p:cNvSpPr>
            <a:spLocks noGrp="1"/>
          </p:cNvSpPr>
          <p:nvPr>
            <p:ph type="body" sz="quarter" idx="26"/>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30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51871255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_Data, 2 callouts, horizontal">
    <p:spTree>
      <p:nvGrpSpPr>
        <p:cNvPr id="1" name=""/>
        <p:cNvGrpSpPr/>
        <p:nvPr/>
      </p:nvGrpSpPr>
      <p:grpSpPr>
        <a:xfrm>
          <a:off x="0" y="0"/>
          <a:ext cx="0" cy="0"/>
          <a:chOff x="0" y="0"/>
          <a:chExt cx="0" cy="0"/>
        </a:xfrm>
      </p:grpSpPr>
      <p:sp>
        <p:nvSpPr>
          <p:cNvPr id="1312" name="+000%"/>
          <p:cNvSpPr txBox="1">
            <a:spLocks noGrp="1"/>
          </p:cNvSpPr>
          <p:nvPr>
            <p:ph type="title" hasCustomPrompt="1"/>
          </p:nvPr>
        </p:nvSpPr>
        <p:spPr>
          <a:xfrm>
            <a:off x="574750" y="402336"/>
            <a:ext cx="4950470" cy="5335588"/>
          </a:xfrm>
          <a:prstGeom prst="rect">
            <a:avLst/>
          </a:prstGeom>
        </p:spPr>
        <p:txBody>
          <a:bodyPr>
            <a:normAutofit/>
          </a:bodyPr>
          <a:lstStyle>
            <a:lvl1pPr>
              <a:lnSpc>
                <a:spcPct val="100000"/>
              </a:lnSpc>
              <a:defRPr sz="8600">
                <a:solidFill>
                  <a:schemeClr val="accent1"/>
                </a:solidFill>
              </a:defRPr>
            </a:lvl1pPr>
          </a:lstStyle>
          <a:p>
            <a:r>
              <a:t>+000%</a:t>
            </a:r>
          </a:p>
        </p:txBody>
      </p:sp>
      <p:sp>
        <p:nvSpPr>
          <p:cNvPr id="1313" name="Body Level One…"/>
          <p:cNvSpPr txBox="1">
            <a:spLocks noGrp="1"/>
          </p:cNvSpPr>
          <p:nvPr>
            <p:ph type="body" sz="quarter" idx="1"/>
          </p:nvPr>
        </p:nvSpPr>
        <p:spPr>
          <a:xfrm>
            <a:off x="6668368" y="402336"/>
            <a:ext cx="11050439" cy="5335588"/>
          </a:xfrm>
          <a:prstGeom prst="rect">
            <a:avLst/>
          </a:prstGeom>
        </p:spPr>
        <p:txBody>
          <a:bodyPr>
            <a:normAutofit/>
          </a:bodyPr>
          <a:lstStyle>
            <a:lvl1pPr>
              <a:lnSpc>
                <a:spcPct val="100000"/>
              </a:lnSpc>
              <a:defRPr sz="8600"/>
            </a:lvl1pPr>
            <a:lvl2pPr marL="786383" indent="-786383">
              <a:lnSpc>
                <a:spcPct val="100000"/>
              </a:lnSpc>
              <a:defRPr sz="8600"/>
            </a:lvl2pPr>
            <a:lvl3pPr marL="1499616" indent="-786383">
              <a:lnSpc>
                <a:spcPct val="100000"/>
              </a:lnSpc>
              <a:defRPr sz="8600"/>
            </a:lvl3pPr>
            <a:lvl4pPr marL="2286000" indent="-786383">
              <a:lnSpc>
                <a:spcPct val="100000"/>
              </a:lnSpc>
              <a:defRPr sz="8600"/>
            </a:lvl4pPr>
            <a:lvl5pPr>
              <a:lnSpc>
                <a:spcPct val="100000"/>
              </a:lnSpc>
              <a:defRPr sz="8600"/>
            </a:lvl5pPr>
          </a:lstStyle>
          <a:p>
            <a:r>
              <a:t>Body Level One</a:t>
            </a:r>
          </a:p>
          <a:p>
            <a:pPr lvl="1"/>
            <a:r>
              <a:t>Body Level Two</a:t>
            </a:r>
          </a:p>
          <a:p>
            <a:pPr lvl="2"/>
            <a:r>
              <a:t>Body Level Three</a:t>
            </a:r>
          </a:p>
          <a:p>
            <a:pPr lvl="3"/>
            <a:r>
              <a:t>Body Level Four</a:t>
            </a:r>
          </a:p>
          <a:p>
            <a:pPr lvl="4"/>
            <a:r>
              <a:t>Body Level Five</a:t>
            </a:r>
          </a:p>
        </p:txBody>
      </p:sp>
      <p:sp>
        <p:nvSpPr>
          <p:cNvPr id="1314" name="Straight Connector 9"/>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15" name="Text Placeholder 8"/>
          <p:cNvSpPr>
            <a:spLocks noGrp="1"/>
          </p:cNvSpPr>
          <p:nvPr>
            <p:ph type="body" sz="quarter" idx="21" hasCustomPrompt="1"/>
          </p:nvPr>
        </p:nvSpPr>
        <p:spPr>
          <a:xfrm>
            <a:off x="574750" y="6477000"/>
            <a:ext cx="4950470" cy="5334000"/>
          </a:xfrm>
          <a:prstGeom prst="rect">
            <a:avLst/>
          </a:prstGeom>
        </p:spPr>
        <p:txBody>
          <a:bodyPr>
            <a:normAutofit/>
          </a:bodyPr>
          <a:lstStyle>
            <a:lvl1pPr>
              <a:lnSpc>
                <a:spcPct val="100000"/>
              </a:lnSpc>
              <a:defRPr sz="8600">
                <a:solidFill>
                  <a:schemeClr val="accent1"/>
                </a:solidFill>
              </a:defRPr>
            </a:lvl1pPr>
          </a:lstStyle>
          <a:p>
            <a:r>
              <a:t>+000M</a:t>
            </a:r>
          </a:p>
        </p:txBody>
      </p:sp>
      <p:sp>
        <p:nvSpPr>
          <p:cNvPr id="1316" name="Text Placeholder 10"/>
          <p:cNvSpPr>
            <a:spLocks noGrp="1"/>
          </p:cNvSpPr>
          <p:nvPr>
            <p:ph type="body" sz="quarter" idx="22"/>
          </p:nvPr>
        </p:nvSpPr>
        <p:spPr>
          <a:xfrm>
            <a:off x="6668368" y="6477000"/>
            <a:ext cx="11050439" cy="5334000"/>
          </a:xfrm>
          <a:prstGeom prst="rect">
            <a:avLst/>
          </a:prstGeom>
        </p:spPr>
        <p:txBody>
          <a:bodyPr>
            <a:normAutofit/>
          </a:bodyPr>
          <a:lstStyle/>
          <a:p>
            <a:pPr>
              <a:lnSpc>
                <a:spcPct val="100000"/>
              </a:lnSpc>
              <a:defRPr sz="8600"/>
            </a:pPr>
            <a:endParaRPr/>
          </a:p>
        </p:txBody>
      </p:sp>
      <p:sp>
        <p:nvSpPr>
          <p:cNvPr id="131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74549247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_Data, 3 callouts, horizontal">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576147" y="576073"/>
            <a:ext cx="4950471" cy="2859089"/>
          </a:xfrm>
          <a:prstGeom prst="rect">
            <a:avLst/>
          </a:prstGeom>
        </p:spPr>
        <p:txBody>
          <a:bodyPr>
            <a:normAutofit/>
          </a:bodyPr>
          <a:lstStyle>
            <a:lvl1pPr>
              <a:lnSpc>
                <a:spcPct val="110000"/>
              </a:lnSpc>
              <a:defRPr sz="3600"/>
            </a:lvl1pPr>
          </a:lstStyle>
          <a:p>
            <a:r>
              <a:t>Title Text</a:t>
            </a:r>
          </a:p>
        </p:txBody>
      </p:sp>
      <p:sp>
        <p:nvSpPr>
          <p:cNvPr id="1325" name="Body Level One…"/>
          <p:cNvSpPr txBox="1">
            <a:spLocks noGrp="1"/>
          </p:cNvSpPr>
          <p:nvPr>
            <p:ph type="body" sz="quarter" idx="1" hasCustomPrompt="1"/>
          </p:nvPr>
        </p:nvSpPr>
        <p:spPr>
          <a:xfrm>
            <a:off x="6668369" y="411481"/>
            <a:ext cx="4952058" cy="2859087"/>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1326" name="Text Placeholder 6"/>
          <p:cNvSpPr>
            <a:spLocks noGrp="1"/>
          </p:cNvSpPr>
          <p:nvPr>
            <p:ph type="body" sz="quarter" idx="21"/>
          </p:nvPr>
        </p:nvSpPr>
        <p:spPr>
          <a:xfrm>
            <a:off x="12765162" y="576071"/>
            <a:ext cx="7620992" cy="2859089"/>
          </a:xfrm>
          <a:prstGeom prst="rect">
            <a:avLst/>
          </a:prstGeom>
        </p:spPr>
        <p:txBody>
          <a:bodyPr>
            <a:normAutofit/>
          </a:bodyPr>
          <a:lstStyle/>
          <a:p>
            <a:endParaRPr/>
          </a:p>
        </p:txBody>
      </p:sp>
      <p:sp>
        <p:nvSpPr>
          <p:cNvPr id="1327"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28" name="Text Placeholder 17"/>
          <p:cNvSpPr>
            <a:spLocks noGrp="1"/>
          </p:cNvSpPr>
          <p:nvPr>
            <p:ph type="body" sz="quarter" idx="22" hasCustomPrompt="1"/>
          </p:nvPr>
        </p:nvSpPr>
        <p:spPr>
          <a:xfrm>
            <a:off x="6668369" y="4187953"/>
            <a:ext cx="4952058"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1329" name="Text Placeholder 8"/>
          <p:cNvSpPr>
            <a:spLocks noGrp="1"/>
          </p:cNvSpPr>
          <p:nvPr>
            <p:ph type="body" sz="quarter" idx="23"/>
          </p:nvPr>
        </p:nvSpPr>
        <p:spPr>
          <a:xfrm>
            <a:off x="12765162" y="4381500"/>
            <a:ext cx="7620992" cy="2857500"/>
          </a:xfrm>
          <a:prstGeom prst="rect">
            <a:avLst/>
          </a:prstGeom>
        </p:spPr>
        <p:txBody>
          <a:bodyPr>
            <a:normAutofit/>
          </a:bodyPr>
          <a:lstStyle/>
          <a:p>
            <a:endParaRPr/>
          </a:p>
        </p:txBody>
      </p:sp>
      <p:sp>
        <p:nvSpPr>
          <p:cNvPr id="1330"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31" name="Text Placeholder 19"/>
          <p:cNvSpPr>
            <a:spLocks noGrp="1"/>
          </p:cNvSpPr>
          <p:nvPr>
            <p:ph type="body" sz="quarter" idx="24" hasCustomPrompt="1"/>
          </p:nvPr>
        </p:nvSpPr>
        <p:spPr>
          <a:xfrm>
            <a:off x="6668368" y="8403336"/>
            <a:ext cx="4952057"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1332" name="Text Placeholder 10"/>
          <p:cNvSpPr>
            <a:spLocks noGrp="1"/>
          </p:cNvSpPr>
          <p:nvPr>
            <p:ph type="body" sz="quarter" idx="25"/>
          </p:nvPr>
        </p:nvSpPr>
        <p:spPr>
          <a:xfrm>
            <a:off x="12765162" y="8572500"/>
            <a:ext cx="7620992" cy="2857500"/>
          </a:xfrm>
          <a:prstGeom prst="rect">
            <a:avLst/>
          </a:prstGeom>
        </p:spPr>
        <p:txBody>
          <a:bodyPr>
            <a:normAutofit/>
          </a:bodyPr>
          <a:lstStyle/>
          <a:p>
            <a:endParaRPr/>
          </a:p>
        </p:txBody>
      </p:sp>
      <p:sp>
        <p:nvSpPr>
          <p:cNvPr id="1333" name="Text Placeholder 4"/>
          <p:cNvSpPr>
            <a:spLocks noGrp="1"/>
          </p:cNvSpPr>
          <p:nvPr>
            <p:ph type="body" sz="quarter" idx="26"/>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33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1271135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_Text, 4 columns ">
    <p:spTree>
      <p:nvGrpSpPr>
        <p:cNvPr id="1" name=""/>
        <p:cNvGrpSpPr/>
        <p:nvPr/>
      </p:nvGrpSpPr>
      <p:grpSpPr>
        <a:xfrm>
          <a:off x="0" y="0"/>
          <a:ext cx="0" cy="0"/>
          <a:chOff x="0" y="0"/>
          <a:chExt cx="0" cy="0"/>
        </a:xfrm>
      </p:grpSpPr>
      <p:sp>
        <p:nvSpPr>
          <p:cNvPr id="1341"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42"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1343"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000"/>
            </a:pPr>
            <a:endParaRPr/>
          </a:p>
        </p:txBody>
      </p:sp>
      <p:sp>
        <p:nvSpPr>
          <p:cNvPr id="1344" name="Text Placeholder 8"/>
          <p:cNvSpPr>
            <a:spLocks noGrp="1"/>
          </p:cNvSpPr>
          <p:nvPr>
            <p:ph type="body" sz="quarter" idx="22"/>
          </p:nvPr>
        </p:nvSpPr>
        <p:spPr>
          <a:xfrm>
            <a:off x="12765162" y="3429000"/>
            <a:ext cx="4953645" cy="8572500"/>
          </a:xfrm>
          <a:prstGeom prst="rect">
            <a:avLst/>
          </a:prstGeom>
        </p:spPr>
        <p:txBody>
          <a:bodyPr>
            <a:normAutofit/>
          </a:bodyPr>
          <a:lstStyle/>
          <a:p>
            <a:pPr>
              <a:defRPr sz="2000"/>
            </a:pPr>
            <a:endParaRPr/>
          </a:p>
        </p:txBody>
      </p:sp>
      <p:sp>
        <p:nvSpPr>
          <p:cNvPr id="1345" name="Text Placeholder 10"/>
          <p:cNvSpPr>
            <a:spLocks noGrp="1"/>
          </p:cNvSpPr>
          <p:nvPr>
            <p:ph type="body" sz="quarter" idx="23"/>
          </p:nvPr>
        </p:nvSpPr>
        <p:spPr>
          <a:xfrm>
            <a:off x="18861956" y="3429000"/>
            <a:ext cx="4959996" cy="8572500"/>
          </a:xfrm>
          <a:prstGeom prst="rect">
            <a:avLst/>
          </a:prstGeom>
        </p:spPr>
        <p:txBody>
          <a:bodyPr>
            <a:normAutofit/>
          </a:bodyPr>
          <a:lstStyle/>
          <a:p>
            <a:pPr>
              <a:defRPr sz="2000"/>
            </a:pPr>
            <a:endParaRPr/>
          </a:p>
        </p:txBody>
      </p:sp>
      <p:sp>
        <p:nvSpPr>
          <p:cNvPr id="134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40173735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_Text, 4 columns, short dividers">
    <p:spTree>
      <p:nvGrpSpPr>
        <p:cNvPr id="1" name=""/>
        <p:cNvGrpSpPr/>
        <p:nvPr/>
      </p:nvGrpSpPr>
      <p:grpSpPr>
        <a:xfrm>
          <a:off x="0" y="0"/>
          <a:ext cx="0" cy="0"/>
          <a:chOff x="0" y="0"/>
          <a:chExt cx="0" cy="0"/>
        </a:xfrm>
      </p:grpSpPr>
      <p:sp>
        <p:nvSpPr>
          <p:cNvPr id="1353"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54" name="Body Level One…"/>
          <p:cNvSpPr txBox="1">
            <a:spLocks noGrp="1"/>
          </p:cNvSpPr>
          <p:nvPr>
            <p:ph type="body" sz="quarter" idx="1"/>
          </p:nvPr>
        </p:nvSpPr>
        <p:spPr>
          <a:xfrm>
            <a:off x="6668369" y="576072"/>
            <a:ext cx="4956820" cy="1525588"/>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1355" name="Text Placeholder 6"/>
          <p:cNvSpPr>
            <a:spLocks noGrp="1"/>
          </p:cNvSpPr>
          <p:nvPr>
            <p:ph type="body" sz="quarter" idx="21"/>
          </p:nvPr>
        </p:nvSpPr>
        <p:spPr>
          <a:xfrm>
            <a:off x="579513" y="3429000"/>
            <a:ext cx="4952058" cy="8572500"/>
          </a:xfrm>
          <a:prstGeom prst="rect">
            <a:avLst/>
          </a:prstGeom>
        </p:spPr>
        <p:txBody>
          <a:bodyPr>
            <a:normAutofit/>
          </a:bodyPr>
          <a:lstStyle/>
          <a:p>
            <a:pPr>
              <a:defRPr sz="2000"/>
            </a:pPr>
            <a:endParaRPr/>
          </a:p>
        </p:txBody>
      </p:sp>
      <p:sp>
        <p:nvSpPr>
          <p:cNvPr id="1356"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357" name="Text Placeholder 6"/>
          <p:cNvSpPr>
            <a:spLocks noGrp="1"/>
          </p:cNvSpPr>
          <p:nvPr>
            <p:ph type="body" sz="quarter" idx="22"/>
          </p:nvPr>
        </p:nvSpPr>
        <p:spPr>
          <a:xfrm>
            <a:off x="6668369" y="3429000"/>
            <a:ext cx="4952058" cy="8572500"/>
          </a:xfrm>
          <a:prstGeom prst="rect">
            <a:avLst/>
          </a:prstGeom>
        </p:spPr>
        <p:txBody>
          <a:bodyPr>
            <a:normAutofit/>
          </a:bodyPr>
          <a:lstStyle/>
          <a:p>
            <a:pPr>
              <a:defRPr sz="2000"/>
            </a:pPr>
            <a:endParaRPr/>
          </a:p>
        </p:txBody>
      </p:sp>
      <p:sp>
        <p:nvSpPr>
          <p:cNvPr id="1358"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1359" name="Text Placeholder 8"/>
          <p:cNvSpPr>
            <a:spLocks noGrp="1"/>
          </p:cNvSpPr>
          <p:nvPr>
            <p:ph type="body" sz="quarter" idx="23"/>
          </p:nvPr>
        </p:nvSpPr>
        <p:spPr>
          <a:xfrm>
            <a:off x="12765162" y="3429000"/>
            <a:ext cx="4953645" cy="8572500"/>
          </a:xfrm>
          <a:prstGeom prst="rect">
            <a:avLst/>
          </a:prstGeom>
        </p:spPr>
        <p:txBody>
          <a:bodyPr>
            <a:normAutofit/>
          </a:bodyPr>
          <a:lstStyle/>
          <a:p>
            <a:pPr>
              <a:defRPr sz="2000"/>
            </a:pPr>
            <a:endParaRPr/>
          </a:p>
        </p:txBody>
      </p:sp>
      <p:sp>
        <p:nvSpPr>
          <p:cNvPr id="1360" name="Straight Connector 21"/>
          <p:cNvSpPr/>
          <p:nvPr/>
        </p:nvSpPr>
        <p:spPr>
          <a:xfrm flipH="1">
            <a:off x="18290381"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1361" name="Text Placeholder 10"/>
          <p:cNvSpPr>
            <a:spLocks noGrp="1"/>
          </p:cNvSpPr>
          <p:nvPr>
            <p:ph type="body" sz="quarter" idx="24"/>
          </p:nvPr>
        </p:nvSpPr>
        <p:spPr>
          <a:xfrm>
            <a:off x="18861956" y="3429000"/>
            <a:ext cx="4959996" cy="8572500"/>
          </a:xfrm>
          <a:prstGeom prst="rect">
            <a:avLst/>
          </a:prstGeom>
        </p:spPr>
        <p:txBody>
          <a:bodyPr>
            <a:normAutofit/>
          </a:bodyPr>
          <a:lstStyle/>
          <a:p>
            <a:pPr>
              <a:defRPr sz="2000"/>
            </a:pPr>
            <a:endParaRPr/>
          </a:p>
        </p:txBody>
      </p:sp>
      <p:sp>
        <p:nvSpPr>
          <p:cNvPr id="136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97386710"/>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_Text, 4 columns, dividers, headlines">
    <p:spTree>
      <p:nvGrpSpPr>
        <p:cNvPr id="1" name=""/>
        <p:cNvGrpSpPr/>
        <p:nvPr/>
      </p:nvGrpSpPr>
      <p:grpSpPr>
        <a:xfrm>
          <a:off x="0" y="0"/>
          <a:ext cx="0" cy="0"/>
          <a:chOff x="0" y="0"/>
          <a:chExt cx="0" cy="0"/>
        </a:xfrm>
      </p:grpSpPr>
      <p:sp>
        <p:nvSpPr>
          <p:cNvPr id="1369"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70" name="Straight Connector 1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1" name="Body Level One…"/>
          <p:cNvSpPr txBox="1">
            <a:spLocks noGrp="1"/>
          </p:cNvSpPr>
          <p:nvPr>
            <p:ph type="body" sz="quarter" idx="1"/>
          </p:nvPr>
        </p:nvSpPr>
        <p:spPr>
          <a:xfrm>
            <a:off x="6668369" y="576072"/>
            <a:ext cx="4956820"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372"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000"/>
            </a:pPr>
            <a:endParaRPr/>
          </a:p>
        </p:txBody>
      </p:sp>
      <p:sp>
        <p:nvSpPr>
          <p:cNvPr id="1373"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4" name="Text Placeholder 9"/>
          <p:cNvSpPr>
            <a:spLocks noGrp="1"/>
          </p:cNvSpPr>
          <p:nvPr>
            <p:ph type="body" sz="quarter" idx="22"/>
          </p:nvPr>
        </p:nvSpPr>
        <p:spPr>
          <a:xfrm>
            <a:off x="12765162" y="576072"/>
            <a:ext cx="4953645" cy="1525589"/>
          </a:xfrm>
          <a:prstGeom prst="rect">
            <a:avLst/>
          </a:prstGeom>
        </p:spPr>
        <p:txBody>
          <a:bodyPr>
            <a:normAutofit/>
          </a:bodyPr>
          <a:lstStyle/>
          <a:p>
            <a:pPr>
              <a:defRPr sz="2800"/>
            </a:pPr>
            <a:endParaRPr/>
          </a:p>
        </p:txBody>
      </p:sp>
      <p:sp>
        <p:nvSpPr>
          <p:cNvPr id="1375" name="Text Placeholder 8"/>
          <p:cNvSpPr>
            <a:spLocks noGrp="1"/>
          </p:cNvSpPr>
          <p:nvPr>
            <p:ph type="body" sz="quarter" idx="23"/>
          </p:nvPr>
        </p:nvSpPr>
        <p:spPr>
          <a:xfrm>
            <a:off x="12765162" y="3429000"/>
            <a:ext cx="4953645" cy="8572500"/>
          </a:xfrm>
          <a:prstGeom prst="rect">
            <a:avLst/>
          </a:prstGeom>
        </p:spPr>
        <p:txBody>
          <a:bodyPr>
            <a:normAutofit/>
          </a:bodyPr>
          <a:lstStyle/>
          <a:p>
            <a:pPr>
              <a:defRPr sz="2000"/>
            </a:pPr>
            <a:endParaRPr/>
          </a:p>
        </p:txBody>
      </p:sp>
      <p:sp>
        <p:nvSpPr>
          <p:cNvPr id="1376"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7" name="Text Placeholder 12"/>
          <p:cNvSpPr>
            <a:spLocks noGrp="1"/>
          </p:cNvSpPr>
          <p:nvPr>
            <p:ph type="body" sz="quarter" idx="24"/>
          </p:nvPr>
        </p:nvSpPr>
        <p:spPr>
          <a:xfrm>
            <a:off x="18861956" y="576072"/>
            <a:ext cx="4959996" cy="1525589"/>
          </a:xfrm>
          <a:prstGeom prst="rect">
            <a:avLst/>
          </a:prstGeom>
        </p:spPr>
        <p:txBody>
          <a:bodyPr>
            <a:normAutofit/>
          </a:bodyPr>
          <a:lstStyle/>
          <a:p>
            <a:pPr>
              <a:defRPr sz="2800"/>
            </a:pPr>
            <a:endParaRPr/>
          </a:p>
        </p:txBody>
      </p:sp>
      <p:sp>
        <p:nvSpPr>
          <p:cNvPr id="1378" name="Text Placeholder 10"/>
          <p:cNvSpPr>
            <a:spLocks noGrp="1"/>
          </p:cNvSpPr>
          <p:nvPr>
            <p:ph type="body" sz="quarter" idx="25"/>
          </p:nvPr>
        </p:nvSpPr>
        <p:spPr>
          <a:xfrm>
            <a:off x="18861956" y="3429000"/>
            <a:ext cx="4959996" cy="8572500"/>
          </a:xfrm>
          <a:prstGeom prst="rect">
            <a:avLst/>
          </a:prstGeom>
        </p:spPr>
        <p:txBody>
          <a:bodyPr>
            <a:normAutofit/>
          </a:bodyPr>
          <a:lstStyle/>
          <a:p>
            <a:pPr>
              <a:defRPr sz="2000"/>
            </a:pPr>
            <a:endParaRPr/>
          </a:p>
        </p:txBody>
      </p:sp>
      <p:sp>
        <p:nvSpPr>
          <p:cNvPr id="137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436744596"/>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_Text, 4 columns, dividers, pictograms">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576147" y="576073"/>
            <a:ext cx="4950471" cy="2097087"/>
          </a:xfrm>
          <a:prstGeom prst="rect">
            <a:avLst/>
          </a:prstGeom>
        </p:spPr>
        <p:txBody>
          <a:bodyPr>
            <a:normAutofit/>
          </a:bodyPr>
          <a:lstStyle>
            <a:lvl1pPr>
              <a:lnSpc>
                <a:spcPct val="110000"/>
              </a:lnSpc>
              <a:defRPr sz="2400"/>
            </a:lvl1pPr>
          </a:lstStyle>
          <a:p>
            <a:r>
              <a:t>Title Text</a:t>
            </a:r>
          </a:p>
        </p:txBody>
      </p:sp>
      <p:sp>
        <p:nvSpPr>
          <p:cNvPr id="1387" name="Body Level One…"/>
          <p:cNvSpPr txBox="1">
            <a:spLocks noGrp="1"/>
          </p:cNvSpPr>
          <p:nvPr>
            <p:ph type="body" sz="quarter" idx="1"/>
          </p:nvPr>
        </p:nvSpPr>
        <p:spPr>
          <a:xfrm>
            <a:off x="576147" y="3429000"/>
            <a:ext cx="4956821" cy="4000500"/>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1388" name="Straight Connector 16"/>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89" name="Picture Placeholder 13"/>
          <p:cNvSpPr>
            <a:spLocks noGrp="1"/>
          </p:cNvSpPr>
          <p:nvPr>
            <p:ph type="pic" sz="quarter" idx="21"/>
          </p:nvPr>
        </p:nvSpPr>
        <p:spPr>
          <a:xfrm>
            <a:off x="6668369" y="576073"/>
            <a:ext cx="1216311" cy="1216153"/>
          </a:xfrm>
          <a:prstGeom prst="rect">
            <a:avLst/>
          </a:prstGeom>
        </p:spPr>
        <p:txBody>
          <a:bodyPr lIns="91439" tIns="45719" rIns="91439" bIns="45719"/>
          <a:lstStyle/>
          <a:p>
            <a:endParaRPr/>
          </a:p>
        </p:txBody>
      </p:sp>
      <p:sp>
        <p:nvSpPr>
          <p:cNvPr id="1390" name="Text Placeholder 9"/>
          <p:cNvSpPr>
            <a:spLocks noGrp="1"/>
          </p:cNvSpPr>
          <p:nvPr>
            <p:ph type="body" sz="quarter" idx="22"/>
          </p:nvPr>
        </p:nvSpPr>
        <p:spPr>
          <a:xfrm>
            <a:off x="6668369" y="3429000"/>
            <a:ext cx="4952058" cy="8572500"/>
          </a:xfrm>
          <a:prstGeom prst="rect">
            <a:avLst/>
          </a:prstGeom>
        </p:spPr>
        <p:txBody>
          <a:bodyPr>
            <a:normAutofit/>
          </a:bodyPr>
          <a:lstStyle/>
          <a:p>
            <a:pPr>
              <a:defRPr sz="2400"/>
            </a:pPr>
            <a:endParaRPr/>
          </a:p>
        </p:txBody>
      </p:sp>
      <p:sp>
        <p:nvSpPr>
          <p:cNvPr id="1391"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92" name="Picture Placeholder 13"/>
          <p:cNvSpPr>
            <a:spLocks noGrp="1"/>
          </p:cNvSpPr>
          <p:nvPr>
            <p:ph type="pic" sz="quarter" idx="23"/>
          </p:nvPr>
        </p:nvSpPr>
        <p:spPr>
          <a:xfrm>
            <a:off x="12778016" y="576073"/>
            <a:ext cx="1216311" cy="1216153"/>
          </a:xfrm>
          <a:prstGeom prst="rect">
            <a:avLst/>
          </a:prstGeom>
        </p:spPr>
        <p:txBody>
          <a:bodyPr lIns="91439" tIns="45719" rIns="91439" bIns="45719"/>
          <a:lstStyle/>
          <a:p>
            <a:endParaRPr/>
          </a:p>
        </p:txBody>
      </p:sp>
      <p:sp>
        <p:nvSpPr>
          <p:cNvPr id="1393" name="Text Placeholder 9"/>
          <p:cNvSpPr>
            <a:spLocks noGrp="1"/>
          </p:cNvSpPr>
          <p:nvPr>
            <p:ph type="body" sz="quarter" idx="24"/>
          </p:nvPr>
        </p:nvSpPr>
        <p:spPr>
          <a:xfrm>
            <a:off x="12769693" y="3429000"/>
            <a:ext cx="4942765" cy="8572500"/>
          </a:xfrm>
          <a:prstGeom prst="rect">
            <a:avLst/>
          </a:prstGeom>
        </p:spPr>
        <p:txBody>
          <a:bodyPr>
            <a:normAutofit/>
          </a:bodyPr>
          <a:lstStyle/>
          <a:p>
            <a:pPr>
              <a:defRPr sz="2400"/>
            </a:pPr>
            <a:endParaRPr/>
          </a:p>
        </p:txBody>
      </p:sp>
      <p:sp>
        <p:nvSpPr>
          <p:cNvPr id="1394"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95" name="Picture Placeholder 13"/>
          <p:cNvSpPr>
            <a:spLocks noGrp="1"/>
          </p:cNvSpPr>
          <p:nvPr>
            <p:ph type="pic" sz="quarter" idx="25"/>
          </p:nvPr>
        </p:nvSpPr>
        <p:spPr>
          <a:xfrm>
            <a:off x="18861956" y="576073"/>
            <a:ext cx="1216311" cy="1216153"/>
          </a:xfrm>
          <a:prstGeom prst="rect">
            <a:avLst/>
          </a:prstGeom>
        </p:spPr>
        <p:txBody>
          <a:bodyPr lIns="91439" tIns="45719" rIns="91439" bIns="45719"/>
          <a:lstStyle/>
          <a:p>
            <a:endParaRPr/>
          </a:p>
        </p:txBody>
      </p:sp>
      <p:sp>
        <p:nvSpPr>
          <p:cNvPr id="1396" name="Text Placeholder 9"/>
          <p:cNvSpPr>
            <a:spLocks noGrp="1"/>
          </p:cNvSpPr>
          <p:nvPr>
            <p:ph type="body" sz="quarter" idx="26"/>
          </p:nvPr>
        </p:nvSpPr>
        <p:spPr>
          <a:xfrm>
            <a:off x="18861957" y="3429000"/>
            <a:ext cx="4953645" cy="8572500"/>
          </a:xfrm>
          <a:prstGeom prst="rect">
            <a:avLst/>
          </a:prstGeom>
        </p:spPr>
        <p:txBody>
          <a:bodyPr>
            <a:normAutofit/>
          </a:bodyPr>
          <a:lstStyle/>
          <a:p>
            <a:pPr>
              <a:defRPr sz="2400"/>
            </a:pPr>
            <a:endParaRPr/>
          </a:p>
        </p:txBody>
      </p:sp>
      <p:sp>
        <p:nvSpPr>
          <p:cNvPr id="139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459284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_Text, 1 wide column, divider">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576147" y="384047"/>
            <a:ext cx="4950471" cy="1141414"/>
          </a:xfrm>
          <a:prstGeom prst="rect">
            <a:avLst/>
          </a:prstGeom>
        </p:spPr>
        <p:txBody>
          <a:bodyPr>
            <a:normAutofit/>
          </a:bodyPr>
          <a:lstStyle>
            <a:lvl1pPr>
              <a:lnSpc>
                <a:spcPct val="100000"/>
              </a:lnSpc>
            </a:lvl1pPr>
          </a:lstStyle>
          <a:p>
            <a:r>
              <a:t>Title Text</a:t>
            </a:r>
          </a:p>
        </p:txBody>
      </p:sp>
      <p:sp>
        <p:nvSpPr>
          <p:cNvPr id="1405" name="Body Level One…"/>
          <p:cNvSpPr txBox="1">
            <a:spLocks noGrp="1"/>
          </p:cNvSpPr>
          <p:nvPr>
            <p:ph type="body" sz="quarter" idx="1"/>
          </p:nvPr>
        </p:nvSpPr>
        <p:spPr>
          <a:xfrm>
            <a:off x="6666844" y="384047"/>
            <a:ext cx="4956821" cy="1141414"/>
          </a:xfrm>
          <a:prstGeom prst="rect">
            <a:avLst/>
          </a:prstGeom>
        </p:spPr>
        <p:txBody>
          <a:bodyPr>
            <a:normAutofit/>
          </a:bodyPr>
          <a:lstStyle>
            <a:lvl1pPr>
              <a:lnSpc>
                <a:spcPct val="100000"/>
              </a:lnSpc>
              <a:defRPr sz="6400"/>
            </a:lvl1pPr>
            <a:lvl2pPr marL="752420" indent="-752420">
              <a:lnSpc>
                <a:spcPct val="100000"/>
              </a:lnSpc>
              <a:defRPr sz="6400"/>
            </a:lvl2pPr>
            <a:lvl3pPr marL="1081604" indent="-752420">
              <a:lnSpc>
                <a:spcPct val="100000"/>
              </a:lnSpc>
              <a:defRPr sz="6400"/>
            </a:lvl3pPr>
            <a:lvl4pPr marL="1410788" indent="-752420">
              <a:lnSpc>
                <a:spcPct val="100000"/>
              </a:lnSpc>
              <a:defRPr sz="6400"/>
            </a:lvl4pPr>
            <a:lvl5pPr marL="1730828" indent="-1045028">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406"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407" name="Text Placeholder 8"/>
          <p:cNvSpPr>
            <a:spLocks noGrp="1"/>
          </p:cNvSpPr>
          <p:nvPr>
            <p:ph type="body" sz="half" idx="22"/>
          </p:nvPr>
        </p:nvSpPr>
        <p:spPr>
          <a:xfrm>
            <a:off x="12765162" y="3429000"/>
            <a:ext cx="10097815" cy="8572500"/>
          </a:xfrm>
          <a:prstGeom prst="rect">
            <a:avLst/>
          </a:prstGeom>
        </p:spPr>
        <p:txBody>
          <a:bodyPr>
            <a:normAutofit/>
          </a:bodyPr>
          <a:lstStyle/>
          <a:p>
            <a:pPr>
              <a:defRPr sz="2800"/>
            </a:pPr>
            <a:endParaRPr/>
          </a:p>
        </p:txBody>
      </p:sp>
      <p:sp>
        <p:nvSpPr>
          <p:cNvPr id="14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51778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03F79CF1-BB23-64AA-9C92-5A1EAE747F93}"/>
              </a:ext>
            </a:extLst>
          </p:cNvPr>
          <p:cNvSpPr>
            <a:spLocks noGrp="1"/>
          </p:cNvSpPr>
          <p:nvPr>
            <p:ph type="body" sz="quarter" idx="13" hasCustomPrompt="1"/>
          </p:nvPr>
        </p:nvSpPr>
        <p:spPr>
          <a:xfrm>
            <a:off x="525462" y="6858000"/>
            <a:ext cx="10101577" cy="2902226"/>
          </a:xfrm>
        </p:spPr>
        <p:txBody>
          <a:bodyPr/>
          <a:lstStyle/>
          <a:p>
            <a:r>
              <a:rPr lang="en-US"/>
              <a:t>Session code (ID number)</a:t>
            </a:r>
            <a:br>
              <a:rPr lang="en-US"/>
            </a:br>
            <a:r>
              <a:rPr lang="en-US"/>
              <a:t>Session Title</a:t>
            </a:r>
            <a:br>
              <a:rPr lang="en-US"/>
            </a:br>
            <a:r>
              <a:rPr lang="en-US" err="1"/>
              <a:t>Firstname</a:t>
            </a:r>
            <a:r>
              <a:rPr lang="en-US"/>
              <a:t> </a:t>
            </a:r>
            <a:r>
              <a:rPr lang="en-US" err="1"/>
              <a:t>Lastname</a:t>
            </a:r>
            <a:br>
              <a:rPr lang="en-US"/>
            </a:br>
            <a:r>
              <a:rPr lang="en-US"/>
              <a:t>Company, Job Title</a:t>
            </a:r>
          </a:p>
        </p:txBody>
      </p:sp>
      <p:sp>
        <p:nvSpPr>
          <p:cNvPr id="10" name="Title 1">
            <a:extLst>
              <a:ext uri="{FF2B5EF4-FFF2-40B4-BE49-F238E27FC236}">
                <a16:creationId xmlns:a16="http://schemas.microsoft.com/office/drawing/2014/main" id="{C20F0B5B-6B52-3139-61A7-7B7287D7127D}"/>
              </a:ext>
            </a:extLst>
          </p:cNvPr>
          <p:cNvSpPr>
            <a:spLocks noGrp="1"/>
          </p:cNvSpPr>
          <p:nvPr>
            <p:ph type="title"/>
          </p:nvPr>
        </p:nvSpPr>
        <p:spPr>
          <a:xfrm>
            <a:off x="525968" y="2186064"/>
            <a:ext cx="10101072" cy="4141712"/>
          </a:xfrm>
        </p:spPr>
        <p:txBody>
          <a:bodyPr/>
          <a:lstStyle>
            <a:lvl1pPr>
              <a:lnSpc>
                <a:spcPct val="100000"/>
              </a:lnSpc>
              <a:defRPr sz="6400">
                <a:solidFill>
                  <a:schemeClr val="tx2"/>
                </a:solidFill>
              </a:defRPr>
            </a:lvl1pPr>
          </a:lstStyle>
          <a:p>
            <a:r>
              <a:rPr lang="en-US"/>
              <a:t>Click to edit Master title style</a:t>
            </a:r>
          </a:p>
        </p:txBody>
      </p:sp>
      <p:grpSp>
        <p:nvGrpSpPr>
          <p:cNvPr id="26" name="Graphic 5">
            <a:extLst>
              <a:ext uri="{FF2B5EF4-FFF2-40B4-BE49-F238E27FC236}">
                <a16:creationId xmlns:a16="http://schemas.microsoft.com/office/drawing/2014/main" id="{F1A637DE-FA28-1BBA-ED19-561BF47FC9AA}"/>
              </a:ext>
            </a:extLst>
          </p:cNvPr>
          <p:cNvGrpSpPr/>
          <p:nvPr userDrawn="1"/>
        </p:nvGrpSpPr>
        <p:grpSpPr>
          <a:xfrm>
            <a:off x="598346" y="576072"/>
            <a:ext cx="3758389" cy="436594"/>
            <a:chOff x="6597650" y="8572457"/>
            <a:chExt cx="11188016" cy="1299659"/>
          </a:xfrm>
          <a:solidFill>
            <a:srgbClr val="000000"/>
          </a:solidFill>
        </p:grpSpPr>
        <p:sp>
          <p:nvSpPr>
            <p:cNvPr id="27" name="Freeform: Shape 26">
              <a:extLst>
                <a:ext uri="{FF2B5EF4-FFF2-40B4-BE49-F238E27FC236}">
                  <a16:creationId xmlns:a16="http://schemas.microsoft.com/office/drawing/2014/main" id="{F5985145-6140-8167-8472-4F70B1B08F56}"/>
                </a:ext>
              </a:extLst>
            </p:cNvPr>
            <p:cNvSpPr/>
            <p:nvPr/>
          </p:nvSpPr>
          <p:spPr>
            <a:xfrm>
              <a:off x="11603037" y="8572457"/>
              <a:ext cx="633888" cy="1010097"/>
            </a:xfrm>
            <a:custGeom>
              <a:avLst/>
              <a:gdLst>
                <a:gd name="connsiteX0" fmla="*/ 95 w 633888"/>
                <a:gd name="connsiteY0" fmla="*/ 42 h 1010097"/>
                <a:gd name="connsiteX1" fmla="*/ 202502 w 633888"/>
                <a:gd name="connsiteY1" fmla="*/ 42 h 1010097"/>
                <a:gd name="connsiteX2" fmla="*/ 204216 w 633888"/>
                <a:gd name="connsiteY2" fmla="*/ 419904 h 1010097"/>
                <a:gd name="connsiteX3" fmla="*/ 276320 w 633888"/>
                <a:gd name="connsiteY3" fmla="*/ 318463 h 1010097"/>
                <a:gd name="connsiteX4" fmla="*/ 591884 w 633888"/>
                <a:gd name="connsiteY4" fmla="*/ 373899 h 1010097"/>
                <a:gd name="connsiteX5" fmla="*/ 633793 w 633888"/>
                <a:gd name="connsiteY5" fmla="*/ 562303 h 1010097"/>
                <a:gd name="connsiteX6" fmla="*/ 633889 w 633888"/>
                <a:gd name="connsiteY6" fmla="*/ 1010073 h 1010097"/>
                <a:gd name="connsiteX7" fmla="*/ 431482 w 633888"/>
                <a:gd name="connsiteY7" fmla="*/ 1010073 h 1010097"/>
                <a:gd name="connsiteX8" fmla="*/ 431102 w 633888"/>
                <a:gd name="connsiteY8" fmla="*/ 561827 h 1010097"/>
                <a:gd name="connsiteX9" fmla="*/ 376333 w 633888"/>
                <a:gd name="connsiteY9" fmla="*/ 448765 h 1010097"/>
                <a:gd name="connsiteX10" fmla="*/ 203454 w 633888"/>
                <a:gd name="connsiteY10" fmla="*/ 533538 h 1010097"/>
                <a:gd name="connsiteX11" fmla="*/ 202502 w 633888"/>
                <a:gd name="connsiteY11" fmla="*/ 1010073 h 1010097"/>
                <a:gd name="connsiteX12" fmla="*/ 0 w 633888"/>
                <a:gd name="connsiteY12" fmla="*/ 1009978 h 1010097"/>
                <a:gd name="connsiteX13" fmla="*/ 95 w 633888"/>
                <a:gd name="connsiteY13" fmla="*/ 42 h 10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888" h="1010097">
                  <a:moveTo>
                    <a:pt x="95" y="42"/>
                  </a:moveTo>
                  <a:cubicBezTo>
                    <a:pt x="67533" y="-53"/>
                    <a:pt x="134969" y="42"/>
                    <a:pt x="202502" y="42"/>
                  </a:cubicBezTo>
                  <a:cubicBezTo>
                    <a:pt x="203549" y="139965"/>
                    <a:pt x="200311" y="280077"/>
                    <a:pt x="204216" y="419904"/>
                  </a:cubicBezTo>
                  <a:cubicBezTo>
                    <a:pt x="224504" y="383709"/>
                    <a:pt x="241364" y="343419"/>
                    <a:pt x="276320" y="318463"/>
                  </a:cubicBezTo>
                  <a:cubicBezTo>
                    <a:pt x="371284" y="247692"/>
                    <a:pt x="531781" y="265695"/>
                    <a:pt x="591884" y="373899"/>
                  </a:cubicBezTo>
                  <a:cubicBezTo>
                    <a:pt x="624840" y="430668"/>
                    <a:pt x="633413" y="497724"/>
                    <a:pt x="633793" y="562303"/>
                  </a:cubicBezTo>
                  <a:cubicBezTo>
                    <a:pt x="633984" y="711560"/>
                    <a:pt x="633793" y="860817"/>
                    <a:pt x="633889" y="1010073"/>
                  </a:cubicBezTo>
                  <a:lnTo>
                    <a:pt x="431482" y="1010073"/>
                  </a:lnTo>
                  <a:cubicBezTo>
                    <a:pt x="431197" y="860626"/>
                    <a:pt x="432054" y="711179"/>
                    <a:pt x="431102" y="561827"/>
                  </a:cubicBezTo>
                  <a:cubicBezTo>
                    <a:pt x="429959" y="519441"/>
                    <a:pt x="420624" y="466386"/>
                    <a:pt x="376333" y="448765"/>
                  </a:cubicBezTo>
                  <a:cubicBezTo>
                    <a:pt x="310801" y="425334"/>
                    <a:pt x="211836" y="455052"/>
                    <a:pt x="203454" y="533538"/>
                  </a:cubicBezTo>
                  <a:cubicBezTo>
                    <a:pt x="201168" y="692319"/>
                    <a:pt x="203168" y="851196"/>
                    <a:pt x="202502" y="1010073"/>
                  </a:cubicBezTo>
                  <a:cubicBezTo>
                    <a:pt x="134969" y="1010073"/>
                    <a:pt x="67533" y="1010169"/>
                    <a:pt x="0" y="1009978"/>
                  </a:cubicBezTo>
                  <a:cubicBezTo>
                    <a:pt x="191" y="673365"/>
                    <a:pt x="95" y="336656"/>
                    <a:pt x="95" y="42"/>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933579-F84C-4074-BCE8-A5F3C6A8C115}"/>
                </a:ext>
              </a:extLst>
            </p:cNvPr>
            <p:cNvSpPr/>
            <p:nvPr/>
          </p:nvSpPr>
          <p:spPr>
            <a:xfrm>
              <a:off x="14012576" y="8572457"/>
              <a:ext cx="634202" cy="1010164"/>
            </a:xfrm>
            <a:custGeom>
              <a:avLst/>
              <a:gdLst>
                <a:gd name="connsiteX0" fmla="*/ 381 w 634202"/>
                <a:gd name="connsiteY0" fmla="*/ 42 h 1010164"/>
                <a:gd name="connsiteX1" fmla="*/ 202788 w 634202"/>
                <a:gd name="connsiteY1" fmla="*/ 42 h 1010164"/>
                <a:gd name="connsiteX2" fmla="*/ 204502 w 634202"/>
                <a:gd name="connsiteY2" fmla="*/ 419904 h 1010164"/>
                <a:gd name="connsiteX3" fmla="*/ 271558 w 634202"/>
                <a:gd name="connsiteY3" fmla="*/ 322559 h 1010164"/>
                <a:gd name="connsiteX4" fmla="*/ 596265 w 634202"/>
                <a:gd name="connsiteY4" fmla="*/ 381233 h 1010164"/>
                <a:gd name="connsiteX5" fmla="*/ 634175 w 634202"/>
                <a:gd name="connsiteY5" fmla="*/ 562303 h 1010164"/>
                <a:gd name="connsiteX6" fmla="*/ 634175 w 634202"/>
                <a:gd name="connsiteY6" fmla="*/ 1010073 h 1010164"/>
                <a:gd name="connsiteX7" fmla="*/ 431768 w 634202"/>
                <a:gd name="connsiteY7" fmla="*/ 1010073 h 1010164"/>
                <a:gd name="connsiteX8" fmla="*/ 431388 w 634202"/>
                <a:gd name="connsiteY8" fmla="*/ 562303 h 1010164"/>
                <a:gd name="connsiteX9" fmla="*/ 376333 w 634202"/>
                <a:gd name="connsiteY9" fmla="*/ 448575 h 1010164"/>
                <a:gd name="connsiteX10" fmla="*/ 203835 w 634202"/>
                <a:gd name="connsiteY10" fmla="*/ 533347 h 1010164"/>
                <a:gd name="connsiteX11" fmla="*/ 202788 w 634202"/>
                <a:gd name="connsiteY11" fmla="*/ 1010073 h 1010164"/>
                <a:gd name="connsiteX12" fmla="*/ 0 w 634202"/>
                <a:gd name="connsiteY12" fmla="*/ 1009597 h 1010164"/>
                <a:gd name="connsiteX13" fmla="*/ 381 w 634202"/>
                <a:gd name="connsiteY13" fmla="*/ 42 h 101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02" h="1010164">
                  <a:moveTo>
                    <a:pt x="381" y="42"/>
                  </a:moveTo>
                  <a:cubicBezTo>
                    <a:pt x="67819" y="-53"/>
                    <a:pt x="135255" y="42"/>
                    <a:pt x="202788" y="42"/>
                  </a:cubicBezTo>
                  <a:cubicBezTo>
                    <a:pt x="203835" y="139965"/>
                    <a:pt x="200597" y="280077"/>
                    <a:pt x="204502" y="419904"/>
                  </a:cubicBezTo>
                  <a:cubicBezTo>
                    <a:pt x="223933" y="385710"/>
                    <a:pt x="239363" y="347419"/>
                    <a:pt x="271558" y="322559"/>
                  </a:cubicBezTo>
                  <a:cubicBezTo>
                    <a:pt x="367856" y="244644"/>
                    <a:pt x="538544" y="265314"/>
                    <a:pt x="596265" y="381233"/>
                  </a:cubicBezTo>
                  <a:cubicBezTo>
                    <a:pt x="625888" y="436573"/>
                    <a:pt x="633794" y="500391"/>
                    <a:pt x="634175" y="562303"/>
                  </a:cubicBezTo>
                  <a:cubicBezTo>
                    <a:pt x="634270" y="711560"/>
                    <a:pt x="634079" y="860817"/>
                    <a:pt x="634175" y="1010073"/>
                  </a:cubicBezTo>
                  <a:lnTo>
                    <a:pt x="431768" y="1010073"/>
                  </a:lnTo>
                  <a:cubicBezTo>
                    <a:pt x="431483" y="860817"/>
                    <a:pt x="432245" y="711560"/>
                    <a:pt x="431388" y="562303"/>
                  </a:cubicBezTo>
                  <a:cubicBezTo>
                    <a:pt x="430340" y="519822"/>
                    <a:pt x="421005" y="466101"/>
                    <a:pt x="376333" y="448575"/>
                  </a:cubicBezTo>
                  <a:cubicBezTo>
                    <a:pt x="310801" y="425524"/>
                    <a:pt x="212408" y="455147"/>
                    <a:pt x="203835" y="533347"/>
                  </a:cubicBezTo>
                  <a:cubicBezTo>
                    <a:pt x="201359" y="692129"/>
                    <a:pt x="203454" y="851101"/>
                    <a:pt x="202788" y="1010073"/>
                  </a:cubicBezTo>
                  <a:cubicBezTo>
                    <a:pt x="135160" y="1009883"/>
                    <a:pt x="67533" y="1010645"/>
                    <a:pt x="0" y="1009597"/>
                  </a:cubicBezTo>
                  <a:cubicBezTo>
                    <a:pt x="858" y="673079"/>
                    <a:pt x="95" y="336561"/>
                    <a:pt x="381" y="42"/>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61EFE4-D8E6-B1E2-379D-12B26CE8F152}"/>
                </a:ext>
              </a:extLst>
            </p:cNvPr>
            <p:cNvSpPr/>
            <p:nvPr/>
          </p:nvSpPr>
          <p:spPr>
            <a:xfrm>
              <a:off x="6597650" y="8630030"/>
              <a:ext cx="382566" cy="952500"/>
            </a:xfrm>
            <a:custGeom>
              <a:avLst/>
              <a:gdLst>
                <a:gd name="connsiteX0" fmla="*/ 0 w 382566"/>
                <a:gd name="connsiteY0" fmla="*/ 0 h 952500"/>
                <a:gd name="connsiteX1" fmla="*/ 382524 w 382566"/>
                <a:gd name="connsiteY1" fmla="*/ 0 h 952500"/>
                <a:gd name="connsiteX2" fmla="*/ 382524 w 382566"/>
                <a:gd name="connsiteY2" fmla="*/ 95631 h 952500"/>
                <a:gd name="connsiteX3" fmla="*/ 248793 w 382566"/>
                <a:gd name="connsiteY3" fmla="*/ 95631 h 952500"/>
                <a:gd name="connsiteX4" fmla="*/ 248793 w 382566"/>
                <a:gd name="connsiteY4" fmla="*/ 856869 h 952500"/>
                <a:gd name="connsiteX5" fmla="*/ 382524 w 382566"/>
                <a:gd name="connsiteY5" fmla="*/ 856869 h 952500"/>
                <a:gd name="connsiteX6" fmla="*/ 382524 w 382566"/>
                <a:gd name="connsiteY6" fmla="*/ 952500 h 952500"/>
                <a:gd name="connsiteX7" fmla="*/ 0 w 382566"/>
                <a:gd name="connsiteY7" fmla="*/ 952500 h 952500"/>
                <a:gd name="connsiteX8" fmla="*/ 0 w 382566"/>
                <a:gd name="connsiteY8" fmla="*/ 856869 h 952500"/>
                <a:gd name="connsiteX9" fmla="*/ 133731 w 382566"/>
                <a:gd name="connsiteY9" fmla="*/ 856869 h 952500"/>
                <a:gd name="connsiteX10" fmla="*/ 133731 w 382566"/>
                <a:gd name="connsiteY10" fmla="*/ 95631 h 952500"/>
                <a:gd name="connsiteX11" fmla="*/ 0 w 382566"/>
                <a:gd name="connsiteY11" fmla="*/ 95631 h 952500"/>
                <a:gd name="connsiteX12" fmla="*/ 0 w 382566"/>
                <a:gd name="connsiteY12"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566" h="952500">
                  <a:moveTo>
                    <a:pt x="0" y="0"/>
                  </a:moveTo>
                  <a:lnTo>
                    <a:pt x="382524" y="0"/>
                  </a:lnTo>
                  <a:lnTo>
                    <a:pt x="382524" y="95631"/>
                  </a:lnTo>
                  <a:lnTo>
                    <a:pt x="248793" y="95631"/>
                  </a:lnTo>
                  <a:lnTo>
                    <a:pt x="248793" y="856869"/>
                  </a:lnTo>
                  <a:cubicBezTo>
                    <a:pt x="293370" y="856869"/>
                    <a:pt x="337947" y="856869"/>
                    <a:pt x="382524" y="856869"/>
                  </a:cubicBezTo>
                  <a:cubicBezTo>
                    <a:pt x="382524" y="888682"/>
                    <a:pt x="382619" y="920591"/>
                    <a:pt x="382524" y="952500"/>
                  </a:cubicBezTo>
                  <a:lnTo>
                    <a:pt x="0" y="952500"/>
                  </a:lnTo>
                  <a:cubicBezTo>
                    <a:pt x="0" y="920591"/>
                    <a:pt x="0" y="888682"/>
                    <a:pt x="0" y="856869"/>
                  </a:cubicBezTo>
                  <a:cubicBezTo>
                    <a:pt x="44577" y="856869"/>
                    <a:pt x="89154" y="856869"/>
                    <a:pt x="133731" y="856869"/>
                  </a:cubicBezTo>
                  <a:lnTo>
                    <a:pt x="133731" y="95631"/>
                  </a:lnTo>
                  <a:lnTo>
                    <a:pt x="0" y="95631"/>
                  </a:lnTo>
                  <a:cubicBezTo>
                    <a:pt x="0" y="63722"/>
                    <a:pt x="0" y="31909"/>
                    <a:pt x="0" y="0"/>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B4E91B9-0A97-3141-A66A-E824B4E354B8}"/>
                </a:ext>
              </a:extLst>
            </p:cNvPr>
            <p:cNvSpPr/>
            <p:nvPr/>
          </p:nvSpPr>
          <p:spPr>
            <a:xfrm>
              <a:off x="7188676" y="8629948"/>
              <a:ext cx="678881" cy="952722"/>
            </a:xfrm>
            <a:custGeom>
              <a:avLst/>
              <a:gdLst>
                <a:gd name="connsiteX0" fmla="*/ 0 w 678881"/>
                <a:gd name="connsiteY0" fmla="*/ 83 h 952722"/>
                <a:gd name="connsiteX1" fmla="*/ 409956 w 678881"/>
                <a:gd name="connsiteY1" fmla="*/ 464 h 952722"/>
                <a:gd name="connsiteX2" fmla="*/ 622554 w 678881"/>
                <a:gd name="connsiteY2" fmla="*/ 130575 h 952722"/>
                <a:gd name="connsiteX3" fmla="*/ 607886 w 678881"/>
                <a:gd name="connsiteY3" fmla="*/ 378130 h 952722"/>
                <a:gd name="connsiteX4" fmla="*/ 486347 w 678881"/>
                <a:gd name="connsiteY4" fmla="*/ 452711 h 952722"/>
                <a:gd name="connsiteX5" fmla="*/ 662940 w 678881"/>
                <a:gd name="connsiteY5" fmla="*/ 585394 h 952722"/>
                <a:gd name="connsiteX6" fmla="*/ 543878 w 678881"/>
                <a:gd name="connsiteY6" fmla="*/ 925246 h 952722"/>
                <a:gd name="connsiteX7" fmla="*/ 428530 w 678881"/>
                <a:gd name="connsiteY7" fmla="*/ 952678 h 952722"/>
                <a:gd name="connsiteX8" fmla="*/ 0 w 678881"/>
                <a:gd name="connsiteY8" fmla="*/ 952583 h 952722"/>
                <a:gd name="connsiteX9" fmla="*/ 0 w 678881"/>
                <a:gd name="connsiteY9" fmla="*/ 83 h 952722"/>
                <a:gd name="connsiteX10" fmla="*/ 115062 w 678881"/>
                <a:gd name="connsiteY10" fmla="*/ 101238 h 952722"/>
                <a:gd name="connsiteX11" fmla="*/ 115062 w 678881"/>
                <a:gd name="connsiteY11" fmla="*/ 412039 h 952722"/>
                <a:gd name="connsiteX12" fmla="*/ 400050 w 678881"/>
                <a:gd name="connsiteY12" fmla="*/ 410896 h 952722"/>
                <a:gd name="connsiteX13" fmla="*/ 519398 w 678881"/>
                <a:gd name="connsiteY13" fmla="*/ 313646 h 952722"/>
                <a:gd name="connsiteX14" fmla="*/ 513969 w 678881"/>
                <a:gd name="connsiteY14" fmla="*/ 180391 h 952722"/>
                <a:gd name="connsiteX15" fmla="*/ 389858 w 678881"/>
                <a:gd name="connsiteY15" fmla="*/ 101715 h 952722"/>
                <a:gd name="connsiteX16" fmla="*/ 115062 w 678881"/>
                <a:gd name="connsiteY16" fmla="*/ 101238 h 952722"/>
                <a:gd name="connsiteX17" fmla="*/ 115062 w 678881"/>
                <a:gd name="connsiteY17" fmla="*/ 510432 h 952722"/>
                <a:gd name="connsiteX18" fmla="*/ 115062 w 678881"/>
                <a:gd name="connsiteY18" fmla="*/ 851427 h 952722"/>
                <a:gd name="connsiteX19" fmla="*/ 400526 w 678881"/>
                <a:gd name="connsiteY19" fmla="*/ 851332 h 952722"/>
                <a:gd name="connsiteX20" fmla="*/ 520637 w 678881"/>
                <a:gd name="connsiteY20" fmla="*/ 805993 h 952722"/>
                <a:gd name="connsiteX21" fmla="*/ 555498 w 678881"/>
                <a:gd name="connsiteY21" fmla="*/ 705314 h 952722"/>
                <a:gd name="connsiteX22" fmla="*/ 529304 w 678881"/>
                <a:gd name="connsiteY22" fmla="*/ 566535 h 952722"/>
                <a:gd name="connsiteX23" fmla="*/ 400241 w 678881"/>
                <a:gd name="connsiteY23" fmla="*/ 510623 h 952722"/>
                <a:gd name="connsiteX24" fmla="*/ 115062 w 678881"/>
                <a:gd name="connsiteY24" fmla="*/ 510432 h 9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881" h="952722">
                  <a:moveTo>
                    <a:pt x="0" y="83"/>
                  </a:moveTo>
                  <a:cubicBezTo>
                    <a:pt x="136684" y="369"/>
                    <a:pt x="273272" y="-489"/>
                    <a:pt x="409956" y="464"/>
                  </a:cubicBezTo>
                  <a:cubicBezTo>
                    <a:pt x="497015" y="1893"/>
                    <a:pt x="586931" y="48279"/>
                    <a:pt x="622554" y="130575"/>
                  </a:cubicBezTo>
                  <a:cubicBezTo>
                    <a:pt x="655701" y="208490"/>
                    <a:pt x="657416" y="306693"/>
                    <a:pt x="607886" y="378130"/>
                  </a:cubicBezTo>
                  <a:cubicBezTo>
                    <a:pt x="580073" y="419850"/>
                    <a:pt x="532067" y="438328"/>
                    <a:pt x="486347" y="452711"/>
                  </a:cubicBezTo>
                  <a:cubicBezTo>
                    <a:pt x="563213" y="461950"/>
                    <a:pt x="636365" y="510909"/>
                    <a:pt x="662940" y="585394"/>
                  </a:cubicBezTo>
                  <a:cubicBezTo>
                    <a:pt x="705898" y="706743"/>
                    <a:pt x="660654" y="862191"/>
                    <a:pt x="543878" y="925246"/>
                  </a:cubicBezTo>
                  <a:cubicBezTo>
                    <a:pt x="508730" y="944391"/>
                    <a:pt x="468440" y="953440"/>
                    <a:pt x="428530" y="952678"/>
                  </a:cubicBezTo>
                  <a:cubicBezTo>
                    <a:pt x="285655" y="952488"/>
                    <a:pt x="142875" y="952583"/>
                    <a:pt x="0" y="952583"/>
                  </a:cubicBezTo>
                  <a:lnTo>
                    <a:pt x="0" y="83"/>
                  </a:lnTo>
                  <a:moveTo>
                    <a:pt x="115062" y="101238"/>
                  </a:moveTo>
                  <a:lnTo>
                    <a:pt x="115062" y="412039"/>
                  </a:lnTo>
                  <a:cubicBezTo>
                    <a:pt x="210026" y="411277"/>
                    <a:pt x="305086" y="413658"/>
                    <a:pt x="400050" y="410896"/>
                  </a:cubicBezTo>
                  <a:cubicBezTo>
                    <a:pt x="455486" y="408896"/>
                    <a:pt x="510540" y="370605"/>
                    <a:pt x="519398" y="313646"/>
                  </a:cubicBezTo>
                  <a:cubicBezTo>
                    <a:pt x="523875" y="269640"/>
                    <a:pt x="527495" y="223158"/>
                    <a:pt x="513969" y="180391"/>
                  </a:cubicBezTo>
                  <a:cubicBezTo>
                    <a:pt x="496919" y="128956"/>
                    <a:pt x="441293" y="102000"/>
                    <a:pt x="389858" y="101715"/>
                  </a:cubicBezTo>
                  <a:cubicBezTo>
                    <a:pt x="298228" y="100572"/>
                    <a:pt x="206693" y="101715"/>
                    <a:pt x="115062" y="101238"/>
                  </a:cubicBezTo>
                  <a:moveTo>
                    <a:pt x="115062" y="510432"/>
                  </a:moveTo>
                  <a:lnTo>
                    <a:pt x="115062" y="851427"/>
                  </a:lnTo>
                  <a:cubicBezTo>
                    <a:pt x="210217" y="851332"/>
                    <a:pt x="305372" y="851523"/>
                    <a:pt x="400526" y="851332"/>
                  </a:cubicBezTo>
                  <a:cubicBezTo>
                    <a:pt x="443960" y="851046"/>
                    <a:pt x="490538" y="839235"/>
                    <a:pt x="520637" y="805993"/>
                  </a:cubicBezTo>
                  <a:cubicBezTo>
                    <a:pt x="545878" y="779133"/>
                    <a:pt x="555212" y="741318"/>
                    <a:pt x="555498" y="705314"/>
                  </a:cubicBezTo>
                  <a:cubicBezTo>
                    <a:pt x="556355" y="658356"/>
                    <a:pt x="558832" y="606349"/>
                    <a:pt x="529304" y="566535"/>
                  </a:cubicBezTo>
                  <a:cubicBezTo>
                    <a:pt x="500348" y="525768"/>
                    <a:pt x="448056" y="510718"/>
                    <a:pt x="400241" y="510623"/>
                  </a:cubicBezTo>
                  <a:cubicBezTo>
                    <a:pt x="305181" y="510147"/>
                    <a:pt x="210122" y="510623"/>
                    <a:pt x="115062" y="510432"/>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AC6552B-CC29-F330-6668-3C653EA3A00C}"/>
                </a:ext>
              </a:extLst>
            </p:cNvPr>
            <p:cNvSpPr/>
            <p:nvPr/>
          </p:nvSpPr>
          <p:spPr>
            <a:xfrm>
              <a:off x="8079644" y="8629935"/>
              <a:ext cx="854868" cy="952499"/>
            </a:xfrm>
            <a:custGeom>
              <a:avLst/>
              <a:gdLst>
                <a:gd name="connsiteX0" fmla="*/ 0 w 854868"/>
                <a:gd name="connsiteY0" fmla="*/ 95 h 952499"/>
                <a:gd name="connsiteX1" fmla="*/ 153734 w 854868"/>
                <a:gd name="connsiteY1" fmla="*/ 95 h 952499"/>
                <a:gd name="connsiteX2" fmla="*/ 430530 w 854868"/>
                <a:gd name="connsiteY2" fmla="*/ 516827 h 952499"/>
                <a:gd name="connsiteX3" fmla="*/ 706946 w 854868"/>
                <a:gd name="connsiteY3" fmla="*/ 0 h 952499"/>
                <a:gd name="connsiteX4" fmla="*/ 854869 w 854868"/>
                <a:gd name="connsiteY4" fmla="*/ 0 h 952499"/>
                <a:gd name="connsiteX5" fmla="*/ 854869 w 854868"/>
                <a:gd name="connsiteY5" fmla="*/ 952500 h 952499"/>
                <a:gd name="connsiteX6" fmla="*/ 742569 w 854868"/>
                <a:gd name="connsiteY6" fmla="*/ 952500 h 952499"/>
                <a:gd name="connsiteX7" fmla="*/ 741521 w 854868"/>
                <a:gd name="connsiteY7" fmla="*/ 146780 h 952499"/>
                <a:gd name="connsiteX8" fmla="*/ 707422 w 854868"/>
                <a:gd name="connsiteY8" fmla="*/ 207074 h 952499"/>
                <a:gd name="connsiteX9" fmla="*/ 427577 w 854868"/>
                <a:gd name="connsiteY9" fmla="*/ 725138 h 952499"/>
                <a:gd name="connsiteX10" fmla="*/ 193262 w 854868"/>
                <a:gd name="connsiteY10" fmla="*/ 297752 h 952499"/>
                <a:gd name="connsiteX11" fmla="*/ 113348 w 854868"/>
                <a:gd name="connsiteY11" fmla="*/ 146209 h 952499"/>
                <a:gd name="connsiteX12" fmla="*/ 112300 w 854868"/>
                <a:gd name="connsiteY12" fmla="*/ 952500 h 952499"/>
                <a:gd name="connsiteX13" fmla="*/ 0 w 854868"/>
                <a:gd name="connsiteY13" fmla="*/ 952500 h 952499"/>
                <a:gd name="connsiteX14" fmla="*/ 0 w 854868"/>
                <a:gd name="connsiteY14" fmla="*/ 95 h 9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868" h="952499">
                  <a:moveTo>
                    <a:pt x="0" y="95"/>
                  </a:moveTo>
                  <a:cubicBezTo>
                    <a:pt x="51245" y="95"/>
                    <a:pt x="102489" y="95"/>
                    <a:pt x="153734" y="95"/>
                  </a:cubicBezTo>
                  <a:cubicBezTo>
                    <a:pt x="246221" y="172212"/>
                    <a:pt x="335090" y="346424"/>
                    <a:pt x="430530" y="516827"/>
                  </a:cubicBezTo>
                  <a:cubicBezTo>
                    <a:pt x="522923" y="344615"/>
                    <a:pt x="614744" y="172212"/>
                    <a:pt x="706946" y="0"/>
                  </a:cubicBezTo>
                  <a:lnTo>
                    <a:pt x="854869" y="0"/>
                  </a:lnTo>
                  <a:lnTo>
                    <a:pt x="854869" y="952500"/>
                  </a:lnTo>
                  <a:lnTo>
                    <a:pt x="742569" y="952500"/>
                  </a:lnTo>
                  <a:cubicBezTo>
                    <a:pt x="741902" y="683895"/>
                    <a:pt x="743998" y="415290"/>
                    <a:pt x="741521" y="146780"/>
                  </a:cubicBezTo>
                  <a:cubicBezTo>
                    <a:pt x="726948" y="164973"/>
                    <a:pt x="717613" y="186404"/>
                    <a:pt x="707422" y="207074"/>
                  </a:cubicBezTo>
                  <a:cubicBezTo>
                    <a:pt x="619982" y="382810"/>
                    <a:pt x="520541" y="552260"/>
                    <a:pt x="427577" y="725138"/>
                  </a:cubicBezTo>
                  <a:cubicBezTo>
                    <a:pt x="349472" y="582644"/>
                    <a:pt x="270510" y="440722"/>
                    <a:pt x="193262" y="297752"/>
                  </a:cubicBezTo>
                  <a:cubicBezTo>
                    <a:pt x="165830" y="247650"/>
                    <a:pt x="145161" y="193739"/>
                    <a:pt x="113348" y="146209"/>
                  </a:cubicBezTo>
                  <a:cubicBezTo>
                    <a:pt x="110966" y="415004"/>
                    <a:pt x="112967" y="683705"/>
                    <a:pt x="112300" y="952500"/>
                  </a:cubicBezTo>
                  <a:lnTo>
                    <a:pt x="0" y="952500"/>
                  </a:lnTo>
                  <a:lnTo>
                    <a:pt x="0" y="95"/>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66CF2-A3CF-C8D9-7BB9-06D2E42E9729}"/>
                </a:ext>
              </a:extLst>
            </p:cNvPr>
            <p:cNvSpPr/>
            <p:nvPr/>
          </p:nvSpPr>
          <p:spPr>
            <a:xfrm>
              <a:off x="9365138" y="8630030"/>
              <a:ext cx="723900" cy="952500"/>
            </a:xfrm>
            <a:custGeom>
              <a:avLst/>
              <a:gdLst>
                <a:gd name="connsiteX0" fmla="*/ 0 w 723900"/>
                <a:gd name="connsiteY0" fmla="*/ 0 h 952500"/>
                <a:gd name="connsiteX1" fmla="*/ 723900 w 723900"/>
                <a:gd name="connsiteY1" fmla="*/ 0 h 952500"/>
                <a:gd name="connsiteX2" fmla="*/ 723900 w 723900"/>
                <a:gd name="connsiteY2" fmla="*/ 184595 h 952500"/>
                <a:gd name="connsiteX3" fmla="*/ 465963 w 723900"/>
                <a:gd name="connsiteY3" fmla="*/ 184499 h 952500"/>
                <a:gd name="connsiteX4" fmla="*/ 465963 w 723900"/>
                <a:gd name="connsiteY4" fmla="*/ 952500 h 952500"/>
                <a:gd name="connsiteX5" fmla="*/ 257937 w 723900"/>
                <a:gd name="connsiteY5" fmla="*/ 952500 h 952500"/>
                <a:gd name="connsiteX6" fmla="*/ 257937 w 723900"/>
                <a:gd name="connsiteY6" fmla="*/ 184595 h 952500"/>
                <a:gd name="connsiteX7" fmla="*/ 0 w 723900"/>
                <a:gd name="connsiteY7" fmla="*/ 184595 h 952500"/>
                <a:gd name="connsiteX8" fmla="*/ 0 w 7239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52500">
                  <a:moveTo>
                    <a:pt x="0" y="0"/>
                  </a:moveTo>
                  <a:lnTo>
                    <a:pt x="723900" y="0"/>
                  </a:lnTo>
                  <a:lnTo>
                    <a:pt x="723900" y="184595"/>
                  </a:lnTo>
                  <a:cubicBezTo>
                    <a:pt x="637889" y="184595"/>
                    <a:pt x="551879" y="184595"/>
                    <a:pt x="465963" y="184499"/>
                  </a:cubicBezTo>
                  <a:cubicBezTo>
                    <a:pt x="465868" y="440531"/>
                    <a:pt x="465963" y="696468"/>
                    <a:pt x="465963" y="952500"/>
                  </a:cubicBezTo>
                  <a:lnTo>
                    <a:pt x="257937" y="952500"/>
                  </a:lnTo>
                  <a:lnTo>
                    <a:pt x="257937" y="184595"/>
                  </a:lnTo>
                  <a:cubicBezTo>
                    <a:pt x="172021" y="184499"/>
                    <a:pt x="86011" y="184595"/>
                    <a:pt x="0" y="184595"/>
                  </a:cubicBezTo>
                  <a:lnTo>
                    <a:pt x="0" y="0"/>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944B8FF-4796-89E0-ECF1-D2DAE08721F7}"/>
                </a:ext>
              </a:extLst>
            </p:cNvPr>
            <p:cNvSpPr/>
            <p:nvPr/>
          </p:nvSpPr>
          <p:spPr>
            <a:xfrm>
              <a:off x="12344082" y="8630030"/>
              <a:ext cx="875252" cy="952622"/>
            </a:xfrm>
            <a:custGeom>
              <a:avLst/>
              <a:gdLst>
                <a:gd name="connsiteX0" fmla="*/ 14954 w 875252"/>
                <a:gd name="connsiteY0" fmla="*/ 0 h 952622"/>
                <a:gd name="connsiteX1" fmla="*/ 257080 w 875252"/>
                <a:gd name="connsiteY1" fmla="*/ 0 h 952622"/>
                <a:gd name="connsiteX2" fmla="*/ 444627 w 875252"/>
                <a:gd name="connsiteY2" fmla="*/ 324612 h 952622"/>
                <a:gd name="connsiteX3" fmla="*/ 634555 w 875252"/>
                <a:gd name="connsiteY3" fmla="*/ 95 h 952622"/>
                <a:gd name="connsiteX4" fmla="*/ 858869 w 875252"/>
                <a:gd name="connsiteY4" fmla="*/ 95 h 952622"/>
                <a:gd name="connsiteX5" fmla="*/ 565499 w 875252"/>
                <a:gd name="connsiteY5" fmla="*/ 464058 h 952622"/>
                <a:gd name="connsiteX6" fmla="*/ 875252 w 875252"/>
                <a:gd name="connsiteY6" fmla="*/ 952595 h 952622"/>
                <a:gd name="connsiteX7" fmla="*/ 634555 w 875252"/>
                <a:gd name="connsiteY7" fmla="*/ 952595 h 952622"/>
                <a:gd name="connsiteX8" fmla="*/ 426625 w 875252"/>
                <a:gd name="connsiteY8" fmla="*/ 599504 h 952622"/>
                <a:gd name="connsiteX9" fmla="*/ 224314 w 875252"/>
                <a:gd name="connsiteY9" fmla="*/ 952595 h 952622"/>
                <a:gd name="connsiteX10" fmla="*/ 0 w 875252"/>
                <a:gd name="connsiteY10" fmla="*/ 952595 h 952622"/>
                <a:gd name="connsiteX11" fmla="*/ 305562 w 875252"/>
                <a:gd name="connsiteY11" fmla="*/ 459867 h 952622"/>
                <a:gd name="connsiteX12" fmla="*/ 14954 w 875252"/>
                <a:gd name="connsiteY12" fmla="*/ 95 h 95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252" h="952622">
                  <a:moveTo>
                    <a:pt x="14954" y="0"/>
                  </a:moveTo>
                  <a:cubicBezTo>
                    <a:pt x="95631" y="0"/>
                    <a:pt x="176308" y="0"/>
                    <a:pt x="257080" y="0"/>
                  </a:cubicBezTo>
                  <a:cubicBezTo>
                    <a:pt x="319754" y="108109"/>
                    <a:pt x="381381" y="216789"/>
                    <a:pt x="444627" y="324612"/>
                  </a:cubicBezTo>
                  <a:cubicBezTo>
                    <a:pt x="508064" y="216503"/>
                    <a:pt x="571119" y="108204"/>
                    <a:pt x="634555" y="95"/>
                  </a:cubicBezTo>
                  <a:lnTo>
                    <a:pt x="858869" y="95"/>
                  </a:lnTo>
                  <a:cubicBezTo>
                    <a:pt x="761143" y="154781"/>
                    <a:pt x="663321" y="309372"/>
                    <a:pt x="565499" y="464058"/>
                  </a:cubicBezTo>
                  <a:cubicBezTo>
                    <a:pt x="668750" y="626840"/>
                    <a:pt x="772001" y="789718"/>
                    <a:pt x="875252" y="952595"/>
                  </a:cubicBezTo>
                  <a:cubicBezTo>
                    <a:pt x="795052" y="952691"/>
                    <a:pt x="714756" y="952500"/>
                    <a:pt x="634555" y="952595"/>
                  </a:cubicBezTo>
                  <a:cubicBezTo>
                    <a:pt x="565118" y="834962"/>
                    <a:pt x="496538" y="716852"/>
                    <a:pt x="426625" y="599504"/>
                  </a:cubicBezTo>
                  <a:cubicBezTo>
                    <a:pt x="358807" y="716947"/>
                    <a:pt x="291846" y="834962"/>
                    <a:pt x="224314" y="952595"/>
                  </a:cubicBezTo>
                  <a:lnTo>
                    <a:pt x="0" y="952595"/>
                  </a:lnTo>
                  <a:cubicBezTo>
                    <a:pt x="101822" y="788289"/>
                    <a:pt x="203740" y="624173"/>
                    <a:pt x="305562" y="459867"/>
                  </a:cubicBezTo>
                  <a:cubicBezTo>
                    <a:pt x="208693" y="306705"/>
                    <a:pt x="111823" y="153353"/>
                    <a:pt x="14954" y="9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DF0011-F527-8047-800F-7E155446FCD6}"/>
                </a:ext>
              </a:extLst>
            </p:cNvPr>
            <p:cNvSpPr/>
            <p:nvPr/>
          </p:nvSpPr>
          <p:spPr>
            <a:xfrm>
              <a:off x="16351421" y="8727139"/>
              <a:ext cx="728351" cy="1144977"/>
            </a:xfrm>
            <a:custGeom>
              <a:avLst/>
              <a:gdLst>
                <a:gd name="connsiteX0" fmla="*/ 509416 w 728351"/>
                <a:gd name="connsiteY0" fmla="*/ 14429 h 1144977"/>
                <a:gd name="connsiteX1" fmla="*/ 685629 w 728351"/>
                <a:gd name="connsiteY1" fmla="*/ 904 h 1144977"/>
                <a:gd name="connsiteX2" fmla="*/ 685724 w 728351"/>
                <a:gd name="connsiteY2" fmla="*/ 151304 h 1144977"/>
                <a:gd name="connsiteX3" fmla="*/ 522275 w 728351"/>
                <a:gd name="connsiteY3" fmla="*/ 152542 h 1144977"/>
                <a:gd name="connsiteX4" fmla="*/ 628097 w 728351"/>
                <a:gd name="connsiteY4" fmla="*/ 257031 h 1144977"/>
                <a:gd name="connsiteX5" fmla="*/ 595141 w 728351"/>
                <a:gd name="connsiteY5" fmla="*/ 517730 h 1144977"/>
                <a:gd name="connsiteX6" fmla="*/ 424834 w 728351"/>
                <a:gd name="connsiteY6" fmla="*/ 596312 h 1144977"/>
                <a:gd name="connsiteX7" fmla="*/ 215093 w 728351"/>
                <a:gd name="connsiteY7" fmla="*/ 586406 h 1144977"/>
                <a:gd name="connsiteX8" fmla="*/ 207664 w 728351"/>
                <a:gd name="connsiteY8" fmla="*/ 685561 h 1144977"/>
                <a:gd name="connsiteX9" fmla="*/ 352254 w 728351"/>
                <a:gd name="connsiteY9" fmla="*/ 698229 h 1144977"/>
                <a:gd name="connsiteX10" fmla="*/ 619430 w 728351"/>
                <a:gd name="connsiteY10" fmla="*/ 722327 h 1144977"/>
                <a:gd name="connsiteX11" fmla="*/ 722490 w 728351"/>
                <a:gd name="connsiteY11" fmla="*/ 848248 h 1144977"/>
                <a:gd name="connsiteX12" fmla="*/ 671818 w 728351"/>
                <a:gd name="connsiteY12" fmla="*/ 1060560 h 1144977"/>
                <a:gd name="connsiteX13" fmla="*/ 458933 w 728351"/>
                <a:gd name="connsiteY13" fmla="*/ 1139237 h 1144977"/>
                <a:gd name="connsiteX14" fmla="*/ 192615 w 728351"/>
                <a:gd name="connsiteY14" fmla="*/ 1135141 h 1144977"/>
                <a:gd name="connsiteX15" fmla="*/ 44406 w 728351"/>
                <a:gd name="connsiteY15" fmla="*/ 1078372 h 1144977"/>
                <a:gd name="connsiteX16" fmla="*/ 53168 w 728351"/>
                <a:gd name="connsiteY16" fmla="*/ 870060 h 1144977"/>
                <a:gd name="connsiteX17" fmla="*/ 132893 w 728351"/>
                <a:gd name="connsiteY17" fmla="*/ 840533 h 1144977"/>
                <a:gd name="connsiteX18" fmla="*/ 133845 w 728351"/>
                <a:gd name="connsiteY18" fmla="*/ 828817 h 1144977"/>
                <a:gd name="connsiteX19" fmla="*/ 74886 w 728351"/>
                <a:gd name="connsiteY19" fmla="*/ 800909 h 1144977"/>
                <a:gd name="connsiteX20" fmla="*/ 62407 w 728351"/>
                <a:gd name="connsiteY20" fmla="*/ 623458 h 1144977"/>
                <a:gd name="connsiteX21" fmla="*/ 167373 w 728351"/>
                <a:gd name="connsiteY21" fmla="*/ 571451 h 1144977"/>
                <a:gd name="connsiteX22" fmla="*/ 48883 w 728351"/>
                <a:gd name="connsiteY22" fmla="*/ 446293 h 1144977"/>
                <a:gd name="connsiteX23" fmla="*/ 89078 w 728351"/>
                <a:gd name="connsiteY23" fmla="*/ 211311 h 1144977"/>
                <a:gd name="connsiteX24" fmla="*/ 259099 w 728351"/>
                <a:gd name="connsiteY24" fmla="*/ 128444 h 1144977"/>
                <a:gd name="connsiteX25" fmla="*/ 463982 w 728351"/>
                <a:gd name="connsiteY25" fmla="*/ 135397 h 1144977"/>
                <a:gd name="connsiteX26" fmla="*/ 509416 w 728351"/>
                <a:gd name="connsiteY26" fmla="*/ 14429 h 1144977"/>
                <a:gd name="connsiteX27" fmla="*/ 299866 w 728351"/>
                <a:gd name="connsiteY27" fmla="*/ 260841 h 1144977"/>
                <a:gd name="connsiteX28" fmla="*/ 226714 w 728351"/>
                <a:gd name="connsiteY28" fmla="*/ 331612 h 1144977"/>
                <a:gd name="connsiteX29" fmla="*/ 251860 w 728351"/>
                <a:gd name="connsiteY29" fmla="*/ 441245 h 1144977"/>
                <a:gd name="connsiteX30" fmla="*/ 381210 w 728351"/>
                <a:gd name="connsiteY30" fmla="*/ 465724 h 1144977"/>
                <a:gd name="connsiteX31" fmla="*/ 458838 w 728351"/>
                <a:gd name="connsiteY31" fmla="*/ 397906 h 1144977"/>
                <a:gd name="connsiteX32" fmla="*/ 431216 w 728351"/>
                <a:gd name="connsiteY32" fmla="*/ 281320 h 1144977"/>
                <a:gd name="connsiteX33" fmla="*/ 299866 w 728351"/>
                <a:gd name="connsiteY33" fmla="*/ 260841 h 1144977"/>
                <a:gd name="connsiteX34" fmla="*/ 182613 w 728351"/>
                <a:gd name="connsiteY34" fmla="*/ 987218 h 1144977"/>
                <a:gd name="connsiteX35" fmla="*/ 343872 w 728351"/>
                <a:gd name="connsiteY35" fmla="*/ 1010554 h 1144977"/>
                <a:gd name="connsiteX36" fmla="*/ 507321 w 728351"/>
                <a:gd name="connsiteY36" fmla="*/ 990170 h 1144977"/>
                <a:gd name="connsiteX37" fmla="*/ 517321 w 728351"/>
                <a:gd name="connsiteY37" fmla="*/ 890158 h 1144977"/>
                <a:gd name="connsiteX38" fmla="*/ 428644 w 728351"/>
                <a:gd name="connsiteY38" fmla="*/ 870536 h 1144977"/>
                <a:gd name="connsiteX39" fmla="*/ 180994 w 728351"/>
                <a:gd name="connsiteY39" fmla="*/ 870155 h 1144977"/>
                <a:gd name="connsiteX40" fmla="*/ 182613 w 728351"/>
                <a:gd name="connsiteY40" fmla="*/ 987218 h 114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8351" h="1144977">
                  <a:moveTo>
                    <a:pt x="509416" y="14429"/>
                  </a:moveTo>
                  <a:cubicBezTo>
                    <a:pt x="564471" y="-10431"/>
                    <a:pt x="627240" y="5381"/>
                    <a:pt x="685629" y="904"/>
                  </a:cubicBezTo>
                  <a:cubicBezTo>
                    <a:pt x="685629" y="51005"/>
                    <a:pt x="685629" y="101202"/>
                    <a:pt x="685724" y="151304"/>
                  </a:cubicBezTo>
                  <a:cubicBezTo>
                    <a:pt x="631146" y="151875"/>
                    <a:pt x="576663" y="150065"/>
                    <a:pt x="522275" y="152542"/>
                  </a:cubicBezTo>
                  <a:cubicBezTo>
                    <a:pt x="564185" y="179498"/>
                    <a:pt x="607809" y="209311"/>
                    <a:pt x="628097" y="257031"/>
                  </a:cubicBezTo>
                  <a:cubicBezTo>
                    <a:pt x="665245" y="340280"/>
                    <a:pt x="658673" y="448769"/>
                    <a:pt x="595141" y="517730"/>
                  </a:cubicBezTo>
                  <a:cubicBezTo>
                    <a:pt x="551136" y="564879"/>
                    <a:pt x="487223" y="587168"/>
                    <a:pt x="424834" y="596312"/>
                  </a:cubicBezTo>
                  <a:cubicBezTo>
                    <a:pt x="355112" y="605551"/>
                    <a:pt x="283388" y="603932"/>
                    <a:pt x="215093" y="586406"/>
                  </a:cubicBezTo>
                  <a:cubicBezTo>
                    <a:pt x="183757" y="608123"/>
                    <a:pt x="170231" y="663177"/>
                    <a:pt x="207664" y="685561"/>
                  </a:cubicBezTo>
                  <a:cubicBezTo>
                    <a:pt x="252527" y="707087"/>
                    <a:pt x="304247" y="695181"/>
                    <a:pt x="352254" y="698229"/>
                  </a:cubicBezTo>
                  <a:cubicBezTo>
                    <a:pt x="441312" y="701277"/>
                    <a:pt x="534848" y="687085"/>
                    <a:pt x="619430" y="722327"/>
                  </a:cubicBezTo>
                  <a:cubicBezTo>
                    <a:pt x="672484" y="743282"/>
                    <a:pt x="712108" y="792241"/>
                    <a:pt x="722490" y="848248"/>
                  </a:cubicBezTo>
                  <a:cubicBezTo>
                    <a:pt x="736301" y="921019"/>
                    <a:pt x="728110" y="1006744"/>
                    <a:pt x="671818" y="1060560"/>
                  </a:cubicBezTo>
                  <a:cubicBezTo>
                    <a:pt x="614857" y="1114281"/>
                    <a:pt x="534086" y="1130283"/>
                    <a:pt x="458933" y="1139237"/>
                  </a:cubicBezTo>
                  <a:cubicBezTo>
                    <a:pt x="370447" y="1147428"/>
                    <a:pt x="280721" y="1147524"/>
                    <a:pt x="192615" y="1135141"/>
                  </a:cubicBezTo>
                  <a:cubicBezTo>
                    <a:pt x="140322" y="1126473"/>
                    <a:pt x="85744" y="1113233"/>
                    <a:pt x="44406" y="1078372"/>
                  </a:cubicBezTo>
                  <a:cubicBezTo>
                    <a:pt x="-17698" y="1026937"/>
                    <a:pt x="-14554" y="915209"/>
                    <a:pt x="53168" y="870060"/>
                  </a:cubicBezTo>
                  <a:cubicBezTo>
                    <a:pt x="76505" y="852820"/>
                    <a:pt x="105461" y="847867"/>
                    <a:pt x="132893" y="840533"/>
                  </a:cubicBezTo>
                  <a:cubicBezTo>
                    <a:pt x="133179" y="837580"/>
                    <a:pt x="133560" y="831674"/>
                    <a:pt x="133845" y="828817"/>
                  </a:cubicBezTo>
                  <a:cubicBezTo>
                    <a:pt x="113747" y="820149"/>
                    <a:pt x="91459" y="815577"/>
                    <a:pt x="74886" y="800909"/>
                  </a:cubicBezTo>
                  <a:cubicBezTo>
                    <a:pt x="22880" y="759475"/>
                    <a:pt x="13259" y="670702"/>
                    <a:pt x="62407" y="623458"/>
                  </a:cubicBezTo>
                  <a:cubicBezTo>
                    <a:pt x="90411" y="594597"/>
                    <a:pt x="130036" y="582786"/>
                    <a:pt x="167373" y="571451"/>
                  </a:cubicBezTo>
                  <a:cubicBezTo>
                    <a:pt x="114129" y="546401"/>
                    <a:pt x="66980" y="503538"/>
                    <a:pt x="48883" y="446293"/>
                  </a:cubicBezTo>
                  <a:cubicBezTo>
                    <a:pt x="23546" y="368283"/>
                    <a:pt x="33357" y="274271"/>
                    <a:pt x="89078" y="211311"/>
                  </a:cubicBezTo>
                  <a:cubicBezTo>
                    <a:pt x="132036" y="162448"/>
                    <a:pt x="196043" y="138159"/>
                    <a:pt x="259099" y="128444"/>
                  </a:cubicBezTo>
                  <a:cubicBezTo>
                    <a:pt x="327012" y="118728"/>
                    <a:pt x="396925" y="119871"/>
                    <a:pt x="463982" y="135397"/>
                  </a:cubicBezTo>
                  <a:cubicBezTo>
                    <a:pt x="462457" y="91963"/>
                    <a:pt x="465697" y="37289"/>
                    <a:pt x="509416" y="14429"/>
                  </a:cubicBezTo>
                  <a:moveTo>
                    <a:pt x="299866" y="260841"/>
                  </a:moveTo>
                  <a:cubicBezTo>
                    <a:pt x="264243" y="267223"/>
                    <a:pt x="231476" y="294464"/>
                    <a:pt x="226714" y="331612"/>
                  </a:cubicBezTo>
                  <a:cubicBezTo>
                    <a:pt x="221476" y="368855"/>
                    <a:pt x="221571" y="413908"/>
                    <a:pt x="251860" y="441245"/>
                  </a:cubicBezTo>
                  <a:cubicBezTo>
                    <a:pt x="286817" y="471534"/>
                    <a:pt x="337585" y="472201"/>
                    <a:pt x="381210" y="465724"/>
                  </a:cubicBezTo>
                  <a:cubicBezTo>
                    <a:pt x="417214" y="460676"/>
                    <a:pt x="452171" y="435339"/>
                    <a:pt x="458838" y="397906"/>
                  </a:cubicBezTo>
                  <a:cubicBezTo>
                    <a:pt x="465315" y="358282"/>
                    <a:pt x="465315" y="308942"/>
                    <a:pt x="431216" y="281320"/>
                  </a:cubicBezTo>
                  <a:cubicBezTo>
                    <a:pt x="394164" y="253221"/>
                    <a:pt x="343586" y="252935"/>
                    <a:pt x="299866" y="260841"/>
                  </a:cubicBezTo>
                  <a:moveTo>
                    <a:pt x="182613" y="987218"/>
                  </a:moveTo>
                  <a:cubicBezTo>
                    <a:pt x="230810" y="1015888"/>
                    <a:pt x="289960" y="1009411"/>
                    <a:pt x="343872" y="1010554"/>
                  </a:cubicBezTo>
                  <a:cubicBezTo>
                    <a:pt x="398354" y="1009411"/>
                    <a:pt x="457124" y="1016078"/>
                    <a:pt x="507321" y="990170"/>
                  </a:cubicBezTo>
                  <a:cubicBezTo>
                    <a:pt x="543135" y="972073"/>
                    <a:pt x="550183" y="914256"/>
                    <a:pt x="517321" y="890158"/>
                  </a:cubicBezTo>
                  <a:cubicBezTo>
                    <a:pt x="491509" y="872346"/>
                    <a:pt x="458744" y="871394"/>
                    <a:pt x="428644" y="870536"/>
                  </a:cubicBezTo>
                  <a:cubicBezTo>
                    <a:pt x="346062" y="870155"/>
                    <a:pt x="263481" y="871013"/>
                    <a:pt x="180994" y="870155"/>
                  </a:cubicBezTo>
                  <a:cubicBezTo>
                    <a:pt x="153467" y="902064"/>
                    <a:pt x="142608" y="960548"/>
                    <a:pt x="182613" y="987218"/>
                  </a:cubicBez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871B77-82D8-9E96-7FDF-19E07894D012}"/>
                </a:ext>
              </a:extLst>
            </p:cNvPr>
            <p:cNvSpPr/>
            <p:nvPr/>
          </p:nvSpPr>
          <p:spPr>
            <a:xfrm>
              <a:off x="10085832" y="8849421"/>
              <a:ext cx="669369" cy="749856"/>
            </a:xfrm>
            <a:custGeom>
              <a:avLst/>
              <a:gdLst>
                <a:gd name="connsiteX0" fmla="*/ 260667 w 669369"/>
                <a:gd name="connsiteY0" fmla="*/ 6542 h 749856"/>
                <a:gd name="connsiteX1" fmla="*/ 515461 w 669369"/>
                <a:gd name="connsiteY1" fmla="*/ 44071 h 749856"/>
                <a:gd name="connsiteX2" fmla="*/ 650335 w 669369"/>
                <a:gd name="connsiteY2" fmla="*/ 226855 h 749856"/>
                <a:gd name="connsiteX3" fmla="*/ 669099 w 669369"/>
                <a:gd name="connsiteY3" fmla="*/ 426404 h 749856"/>
                <a:gd name="connsiteX4" fmla="*/ 208470 w 669369"/>
                <a:gd name="connsiteY4" fmla="*/ 426404 h 749856"/>
                <a:gd name="connsiteX5" fmla="*/ 248666 w 669369"/>
                <a:gd name="connsiteY5" fmla="*/ 550039 h 749856"/>
                <a:gd name="connsiteX6" fmla="*/ 408590 w 669369"/>
                <a:gd name="connsiteY6" fmla="*/ 587472 h 749856"/>
                <a:gd name="connsiteX7" fmla="*/ 543464 w 669369"/>
                <a:gd name="connsiteY7" fmla="*/ 505081 h 749856"/>
                <a:gd name="connsiteX8" fmla="*/ 645001 w 669369"/>
                <a:gd name="connsiteY8" fmla="*/ 630239 h 749856"/>
                <a:gd name="connsiteX9" fmla="*/ 370110 w 669369"/>
                <a:gd name="connsiteY9" fmla="*/ 749111 h 749856"/>
                <a:gd name="connsiteX10" fmla="*/ 115697 w 669369"/>
                <a:gd name="connsiteY10" fmla="*/ 673673 h 749856"/>
                <a:gd name="connsiteX11" fmla="*/ 2444 w 669369"/>
                <a:gd name="connsiteY11" fmla="*/ 428785 h 749856"/>
                <a:gd name="connsiteX12" fmla="*/ 63881 w 669369"/>
                <a:gd name="connsiteY12" fmla="*/ 132082 h 749856"/>
                <a:gd name="connsiteX13" fmla="*/ 260667 w 669369"/>
                <a:gd name="connsiteY13" fmla="*/ 6542 h 749856"/>
                <a:gd name="connsiteX14" fmla="*/ 236283 w 669369"/>
                <a:gd name="connsiteY14" fmla="*/ 199900 h 749856"/>
                <a:gd name="connsiteX15" fmla="*/ 208375 w 669369"/>
                <a:gd name="connsiteY15" fmla="*/ 307246 h 749856"/>
                <a:gd name="connsiteX16" fmla="*/ 460216 w 669369"/>
                <a:gd name="connsiteY16" fmla="*/ 307246 h 749856"/>
                <a:gd name="connsiteX17" fmla="*/ 429450 w 669369"/>
                <a:gd name="connsiteY17" fmla="*/ 188851 h 749856"/>
                <a:gd name="connsiteX18" fmla="*/ 236283 w 669369"/>
                <a:gd name="connsiteY18" fmla="*/ 199900 h 7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369" h="749856">
                  <a:moveTo>
                    <a:pt x="260667" y="6542"/>
                  </a:moveTo>
                  <a:cubicBezTo>
                    <a:pt x="346297" y="-7650"/>
                    <a:pt x="439261" y="-316"/>
                    <a:pt x="515461" y="44071"/>
                  </a:cubicBezTo>
                  <a:cubicBezTo>
                    <a:pt x="583279" y="83123"/>
                    <a:pt x="629285" y="152465"/>
                    <a:pt x="650335" y="226855"/>
                  </a:cubicBezTo>
                  <a:cubicBezTo>
                    <a:pt x="669956" y="291435"/>
                    <a:pt x="669956" y="359539"/>
                    <a:pt x="669099" y="426404"/>
                  </a:cubicBezTo>
                  <a:cubicBezTo>
                    <a:pt x="515556" y="426404"/>
                    <a:pt x="362013" y="426404"/>
                    <a:pt x="208470" y="426404"/>
                  </a:cubicBezTo>
                  <a:cubicBezTo>
                    <a:pt x="208565" y="470124"/>
                    <a:pt x="215900" y="518035"/>
                    <a:pt x="248666" y="550039"/>
                  </a:cubicBezTo>
                  <a:cubicBezTo>
                    <a:pt x="290004" y="590806"/>
                    <a:pt x="353822" y="596140"/>
                    <a:pt x="408590" y="587472"/>
                  </a:cubicBezTo>
                  <a:cubicBezTo>
                    <a:pt x="462693" y="579090"/>
                    <a:pt x="506603" y="543181"/>
                    <a:pt x="543464" y="505081"/>
                  </a:cubicBezTo>
                  <a:cubicBezTo>
                    <a:pt x="577373" y="546705"/>
                    <a:pt x="610235" y="589282"/>
                    <a:pt x="645001" y="630239"/>
                  </a:cubicBezTo>
                  <a:cubicBezTo>
                    <a:pt x="576993" y="708916"/>
                    <a:pt x="471741" y="744920"/>
                    <a:pt x="370110" y="749111"/>
                  </a:cubicBezTo>
                  <a:cubicBezTo>
                    <a:pt x="280384" y="754159"/>
                    <a:pt x="184848" y="734062"/>
                    <a:pt x="115697" y="673673"/>
                  </a:cubicBezTo>
                  <a:cubicBezTo>
                    <a:pt x="44640" y="613094"/>
                    <a:pt x="10255" y="519844"/>
                    <a:pt x="2444" y="428785"/>
                  </a:cubicBezTo>
                  <a:cubicBezTo>
                    <a:pt x="-6128" y="327249"/>
                    <a:pt x="6350" y="218664"/>
                    <a:pt x="63881" y="132082"/>
                  </a:cubicBezTo>
                  <a:cubicBezTo>
                    <a:pt x="107886" y="64645"/>
                    <a:pt x="181800" y="19972"/>
                    <a:pt x="260667" y="6542"/>
                  </a:cubicBezTo>
                  <a:moveTo>
                    <a:pt x="236283" y="199900"/>
                  </a:moveTo>
                  <a:cubicBezTo>
                    <a:pt x="213804" y="230856"/>
                    <a:pt x="209042" y="270004"/>
                    <a:pt x="208375" y="307246"/>
                  </a:cubicBezTo>
                  <a:lnTo>
                    <a:pt x="460216" y="307246"/>
                  </a:lnTo>
                  <a:cubicBezTo>
                    <a:pt x="459835" y="266289"/>
                    <a:pt x="455930" y="222093"/>
                    <a:pt x="429450" y="188851"/>
                  </a:cubicBezTo>
                  <a:cubicBezTo>
                    <a:pt x="382111" y="129700"/>
                    <a:pt x="278003" y="138273"/>
                    <a:pt x="236283" y="199900"/>
                  </a:cubicBez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8EB9A85-89C6-1EC3-5478-A8F89D67749A}"/>
                </a:ext>
              </a:extLst>
            </p:cNvPr>
            <p:cNvSpPr/>
            <p:nvPr/>
          </p:nvSpPr>
          <p:spPr>
            <a:xfrm>
              <a:off x="10852675" y="8849297"/>
              <a:ext cx="625965" cy="749878"/>
            </a:xfrm>
            <a:custGeom>
              <a:avLst/>
              <a:gdLst>
                <a:gd name="connsiteX0" fmla="*/ 115044 w 625965"/>
                <a:gd name="connsiteY0" fmla="*/ 72770 h 749878"/>
                <a:gd name="connsiteX1" fmla="*/ 437561 w 625965"/>
                <a:gd name="connsiteY1" fmla="*/ 13810 h 749878"/>
                <a:gd name="connsiteX2" fmla="*/ 621870 w 625965"/>
                <a:gd name="connsiteY2" fmla="*/ 187165 h 749878"/>
                <a:gd name="connsiteX3" fmla="*/ 458230 w 625965"/>
                <a:gd name="connsiteY3" fmla="*/ 258221 h 749878"/>
                <a:gd name="connsiteX4" fmla="*/ 411843 w 625965"/>
                <a:gd name="connsiteY4" fmla="*/ 184117 h 749878"/>
                <a:gd name="connsiteX5" fmla="*/ 233916 w 625965"/>
                <a:gd name="connsiteY5" fmla="*/ 212120 h 749878"/>
                <a:gd name="connsiteX6" fmla="*/ 210771 w 625965"/>
                <a:gd name="connsiteY6" fmla="*/ 371093 h 749878"/>
                <a:gd name="connsiteX7" fmla="*/ 230868 w 625965"/>
                <a:gd name="connsiteY7" fmla="*/ 533684 h 749878"/>
                <a:gd name="connsiteX8" fmla="*/ 439371 w 625965"/>
                <a:gd name="connsiteY8" fmla="*/ 540352 h 749878"/>
                <a:gd name="connsiteX9" fmla="*/ 468708 w 625965"/>
                <a:gd name="connsiteY9" fmla="*/ 483392 h 749878"/>
                <a:gd name="connsiteX10" fmla="*/ 625965 w 625965"/>
                <a:gd name="connsiteY10" fmla="*/ 551782 h 749878"/>
                <a:gd name="connsiteX11" fmla="*/ 521095 w 625965"/>
                <a:gd name="connsiteY11" fmla="*/ 697800 h 749878"/>
                <a:gd name="connsiteX12" fmla="*/ 271921 w 625965"/>
                <a:gd name="connsiteY12" fmla="*/ 745425 h 749878"/>
                <a:gd name="connsiteX13" fmla="*/ 70086 w 625965"/>
                <a:gd name="connsiteY13" fmla="*/ 627696 h 749878"/>
                <a:gd name="connsiteX14" fmla="*/ 1316 w 625965"/>
                <a:gd name="connsiteY14" fmla="*/ 333183 h 749878"/>
                <a:gd name="connsiteX15" fmla="*/ 115044 w 625965"/>
                <a:gd name="connsiteY15" fmla="*/ 72770 h 7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65" h="749878">
                  <a:moveTo>
                    <a:pt x="115044" y="72770"/>
                  </a:moveTo>
                  <a:cubicBezTo>
                    <a:pt x="202770" y="-1430"/>
                    <a:pt x="329357" y="-14479"/>
                    <a:pt x="437561" y="13810"/>
                  </a:cubicBezTo>
                  <a:cubicBezTo>
                    <a:pt x="523476" y="36003"/>
                    <a:pt x="592628" y="104202"/>
                    <a:pt x="621870" y="187165"/>
                  </a:cubicBezTo>
                  <a:cubicBezTo>
                    <a:pt x="567387" y="211073"/>
                    <a:pt x="512713" y="234504"/>
                    <a:pt x="458230" y="258221"/>
                  </a:cubicBezTo>
                  <a:cubicBezTo>
                    <a:pt x="449086" y="230313"/>
                    <a:pt x="436418" y="201738"/>
                    <a:pt x="411843" y="184117"/>
                  </a:cubicBezTo>
                  <a:cubicBezTo>
                    <a:pt x="358503" y="144969"/>
                    <a:pt x="269445" y="152494"/>
                    <a:pt x="233916" y="212120"/>
                  </a:cubicBezTo>
                  <a:cubicBezTo>
                    <a:pt x="204294" y="259650"/>
                    <a:pt x="211342" y="317753"/>
                    <a:pt x="210771" y="371093"/>
                  </a:cubicBezTo>
                  <a:cubicBezTo>
                    <a:pt x="212104" y="425385"/>
                    <a:pt x="203055" y="484059"/>
                    <a:pt x="230868" y="533684"/>
                  </a:cubicBezTo>
                  <a:cubicBezTo>
                    <a:pt x="271350" y="608265"/>
                    <a:pt x="392317" y="607884"/>
                    <a:pt x="439371" y="540352"/>
                  </a:cubicBezTo>
                  <a:cubicBezTo>
                    <a:pt x="452134" y="523112"/>
                    <a:pt x="460135" y="502919"/>
                    <a:pt x="468708" y="483392"/>
                  </a:cubicBezTo>
                  <a:cubicBezTo>
                    <a:pt x="521095" y="506252"/>
                    <a:pt x="573578" y="528922"/>
                    <a:pt x="625965" y="551782"/>
                  </a:cubicBezTo>
                  <a:cubicBezTo>
                    <a:pt x="605106" y="608741"/>
                    <a:pt x="571673" y="662939"/>
                    <a:pt x="521095" y="697800"/>
                  </a:cubicBezTo>
                  <a:cubicBezTo>
                    <a:pt x="449372" y="748092"/>
                    <a:pt x="356598" y="756855"/>
                    <a:pt x="271921" y="745425"/>
                  </a:cubicBezTo>
                  <a:cubicBezTo>
                    <a:pt x="192673" y="734757"/>
                    <a:pt x="116473" y="693800"/>
                    <a:pt x="70086" y="627696"/>
                  </a:cubicBezTo>
                  <a:cubicBezTo>
                    <a:pt x="9603" y="543114"/>
                    <a:pt x="-4876" y="434624"/>
                    <a:pt x="1316" y="333183"/>
                  </a:cubicBezTo>
                  <a:cubicBezTo>
                    <a:pt x="7031" y="237171"/>
                    <a:pt x="39702" y="136778"/>
                    <a:pt x="115044" y="72770"/>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9AA833-AD83-E679-5D6E-186A8D02B00C}"/>
                </a:ext>
              </a:extLst>
            </p:cNvPr>
            <p:cNvSpPr/>
            <p:nvPr/>
          </p:nvSpPr>
          <p:spPr>
            <a:xfrm>
              <a:off x="13262546" y="8849276"/>
              <a:ext cx="625919" cy="749850"/>
            </a:xfrm>
            <a:custGeom>
              <a:avLst/>
              <a:gdLst>
                <a:gd name="connsiteX0" fmla="*/ 114142 w 625919"/>
                <a:gd name="connsiteY0" fmla="*/ 73457 h 749850"/>
                <a:gd name="connsiteX1" fmla="*/ 437897 w 625919"/>
                <a:gd name="connsiteY1" fmla="*/ 13831 h 749850"/>
                <a:gd name="connsiteX2" fmla="*/ 621920 w 625919"/>
                <a:gd name="connsiteY2" fmla="*/ 187281 h 749850"/>
                <a:gd name="connsiteX3" fmla="*/ 458280 w 625919"/>
                <a:gd name="connsiteY3" fmla="*/ 258242 h 749850"/>
                <a:gd name="connsiteX4" fmla="*/ 399225 w 625919"/>
                <a:gd name="connsiteY4" fmla="*/ 175946 h 749850"/>
                <a:gd name="connsiteX5" fmla="*/ 237776 w 625919"/>
                <a:gd name="connsiteY5" fmla="*/ 206426 h 749850"/>
                <a:gd name="connsiteX6" fmla="*/ 210725 w 625919"/>
                <a:gd name="connsiteY6" fmla="*/ 371209 h 749850"/>
                <a:gd name="connsiteX7" fmla="*/ 231013 w 625919"/>
                <a:gd name="connsiteY7" fmla="*/ 534086 h 749850"/>
                <a:gd name="connsiteX8" fmla="*/ 437992 w 625919"/>
                <a:gd name="connsiteY8" fmla="*/ 542278 h 749850"/>
                <a:gd name="connsiteX9" fmla="*/ 468662 w 625919"/>
                <a:gd name="connsiteY9" fmla="*/ 483413 h 749850"/>
                <a:gd name="connsiteX10" fmla="*/ 625920 w 625919"/>
                <a:gd name="connsiteY10" fmla="*/ 551898 h 749850"/>
                <a:gd name="connsiteX11" fmla="*/ 514573 w 625919"/>
                <a:gd name="connsiteY11" fmla="*/ 702203 h 749850"/>
                <a:gd name="connsiteX12" fmla="*/ 265494 w 625919"/>
                <a:gd name="connsiteY12" fmla="*/ 744398 h 749850"/>
                <a:gd name="connsiteX13" fmla="*/ 66422 w 625919"/>
                <a:gd name="connsiteY13" fmla="*/ 622478 h 749850"/>
                <a:gd name="connsiteX14" fmla="*/ 1937 w 625919"/>
                <a:gd name="connsiteY14" fmla="*/ 324441 h 749850"/>
                <a:gd name="connsiteX15" fmla="*/ 114142 w 625919"/>
                <a:gd name="connsiteY15" fmla="*/ 73457 h 7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19" h="749850">
                  <a:moveTo>
                    <a:pt x="114142" y="73457"/>
                  </a:moveTo>
                  <a:cubicBezTo>
                    <a:pt x="201962" y="-1409"/>
                    <a:pt x="329121" y="-14554"/>
                    <a:pt x="437897" y="13831"/>
                  </a:cubicBezTo>
                  <a:cubicBezTo>
                    <a:pt x="523717" y="36215"/>
                    <a:pt x="592582" y="104318"/>
                    <a:pt x="621920" y="187281"/>
                  </a:cubicBezTo>
                  <a:cubicBezTo>
                    <a:pt x="567341" y="210998"/>
                    <a:pt x="512763" y="234525"/>
                    <a:pt x="458280" y="258242"/>
                  </a:cubicBezTo>
                  <a:cubicBezTo>
                    <a:pt x="448184" y="225476"/>
                    <a:pt x="430753" y="192425"/>
                    <a:pt x="399225" y="175946"/>
                  </a:cubicBezTo>
                  <a:cubicBezTo>
                    <a:pt x="347599" y="148133"/>
                    <a:pt x="272447" y="155658"/>
                    <a:pt x="237776" y="206426"/>
                  </a:cubicBezTo>
                  <a:cubicBezTo>
                    <a:pt x="203772" y="254432"/>
                    <a:pt x="211202" y="315869"/>
                    <a:pt x="210725" y="371209"/>
                  </a:cubicBezTo>
                  <a:cubicBezTo>
                    <a:pt x="212059" y="425692"/>
                    <a:pt x="203105" y="484366"/>
                    <a:pt x="231013" y="534086"/>
                  </a:cubicBezTo>
                  <a:cubicBezTo>
                    <a:pt x="271304" y="607524"/>
                    <a:pt x="390081" y="607905"/>
                    <a:pt x="437992" y="542278"/>
                  </a:cubicBezTo>
                  <a:cubicBezTo>
                    <a:pt x="451422" y="524561"/>
                    <a:pt x="459899" y="503702"/>
                    <a:pt x="468662" y="483413"/>
                  </a:cubicBezTo>
                  <a:cubicBezTo>
                    <a:pt x="521050" y="506178"/>
                    <a:pt x="573532" y="528943"/>
                    <a:pt x="625920" y="551898"/>
                  </a:cubicBezTo>
                  <a:cubicBezTo>
                    <a:pt x="604298" y="611144"/>
                    <a:pt x="568579" y="667532"/>
                    <a:pt x="514573" y="702203"/>
                  </a:cubicBezTo>
                  <a:cubicBezTo>
                    <a:pt x="441706" y="749732"/>
                    <a:pt x="349600" y="756971"/>
                    <a:pt x="265494" y="744398"/>
                  </a:cubicBezTo>
                  <a:cubicBezTo>
                    <a:pt x="186341" y="732492"/>
                    <a:pt x="111189" y="689534"/>
                    <a:pt x="66422" y="622478"/>
                  </a:cubicBezTo>
                  <a:cubicBezTo>
                    <a:pt x="7366" y="535991"/>
                    <a:pt x="-5587" y="426644"/>
                    <a:pt x="1937" y="324441"/>
                  </a:cubicBezTo>
                  <a:cubicBezTo>
                    <a:pt x="8890" y="231668"/>
                    <a:pt x="41656" y="135465"/>
                    <a:pt x="114142" y="7345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EADA96-1A80-9EB1-DBCA-0EBF9FDAB801}"/>
                </a:ext>
              </a:extLst>
            </p:cNvPr>
            <p:cNvSpPr/>
            <p:nvPr/>
          </p:nvSpPr>
          <p:spPr>
            <a:xfrm>
              <a:off x="14778191" y="8849530"/>
              <a:ext cx="689710" cy="749617"/>
            </a:xfrm>
            <a:custGeom>
              <a:avLst/>
              <a:gdLst>
                <a:gd name="connsiteX0" fmla="*/ 27247 w 689710"/>
                <a:gd name="connsiteY0" fmla="*/ 137021 h 749617"/>
                <a:gd name="connsiteX1" fmla="*/ 239750 w 689710"/>
                <a:gd name="connsiteY1" fmla="*/ 5290 h 749617"/>
                <a:gd name="connsiteX2" fmla="*/ 522070 w 689710"/>
                <a:gd name="connsiteY2" fmla="*/ 49582 h 749617"/>
                <a:gd name="connsiteX3" fmla="*/ 622654 w 689710"/>
                <a:gd name="connsiteY3" fmla="*/ 247606 h 749617"/>
                <a:gd name="connsiteX4" fmla="*/ 623036 w 689710"/>
                <a:gd name="connsiteY4" fmla="*/ 575838 h 749617"/>
                <a:gd name="connsiteX5" fmla="*/ 689711 w 689710"/>
                <a:gd name="connsiteY5" fmla="*/ 575933 h 749617"/>
                <a:gd name="connsiteX6" fmla="*/ 689711 w 689710"/>
                <a:gd name="connsiteY6" fmla="*/ 733000 h 749617"/>
                <a:gd name="connsiteX7" fmla="*/ 506259 w 689710"/>
                <a:gd name="connsiteY7" fmla="*/ 713950 h 749617"/>
                <a:gd name="connsiteX8" fmla="*/ 438441 w 689710"/>
                <a:gd name="connsiteY8" fmla="*/ 603270 h 749617"/>
                <a:gd name="connsiteX9" fmla="*/ 388625 w 689710"/>
                <a:gd name="connsiteY9" fmla="*/ 690805 h 749617"/>
                <a:gd name="connsiteX10" fmla="*/ 169074 w 689710"/>
                <a:gd name="connsiteY10" fmla="*/ 745288 h 749617"/>
                <a:gd name="connsiteX11" fmla="*/ 15341 w 689710"/>
                <a:gd name="connsiteY11" fmla="*/ 626892 h 749617"/>
                <a:gd name="connsiteX12" fmla="*/ 37153 w 689710"/>
                <a:gd name="connsiteY12" fmla="*/ 416008 h 749617"/>
                <a:gd name="connsiteX13" fmla="*/ 191076 w 689710"/>
                <a:gd name="connsiteY13" fmla="*/ 327521 h 749617"/>
                <a:gd name="connsiteX14" fmla="*/ 420629 w 689710"/>
                <a:gd name="connsiteY14" fmla="*/ 316663 h 749617"/>
                <a:gd name="connsiteX15" fmla="*/ 392911 w 689710"/>
                <a:gd name="connsiteY15" fmla="*/ 189028 h 749617"/>
                <a:gd name="connsiteX16" fmla="*/ 258323 w 689710"/>
                <a:gd name="connsiteY16" fmla="*/ 163310 h 749617"/>
                <a:gd name="connsiteX17" fmla="*/ 147452 w 689710"/>
                <a:gd name="connsiteY17" fmla="*/ 243130 h 749617"/>
                <a:gd name="connsiteX18" fmla="*/ 27247 w 689710"/>
                <a:gd name="connsiteY18" fmla="*/ 137021 h 749617"/>
                <a:gd name="connsiteX19" fmla="*/ 252894 w 689710"/>
                <a:gd name="connsiteY19" fmla="*/ 442583 h 749617"/>
                <a:gd name="connsiteX20" fmla="*/ 260038 w 689710"/>
                <a:gd name="connsiteY20" fmla="*/ 604508 h 749617"/>
                <a:gd name="connsiteX21" fmla="*/ 401579 w 689710"/>
                <a:gd name="connsiteY21" fmla="*/ 571552 h 749617"/>
                <a:gd name="connsiteX22" fmla="*/ 420534 w 689710"/>
                <a:gd name="connsiteY22" fmla="*/ 431725 h 749617"/>
                <a:gd name="connsiteX23" fmla="*/ 252894 w 689710"/>
                <a:gd name="connsiteY23" fmla="*/ 442583 h 7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710" h="749617">
                  <a:moveTo>
                    <a:pt x="27247" y="137021"/>
                  </a:moveTo>
                  <a:cubicBezTo>
                    <a:pt x="73634" y="63583"/>
                    <a:pt x="153834" y="15387"/>
                    <a:pt x="239750" y="5290"/>
                  </a:cubicBezTo>
                  <a:cubicBezTo>
                    <a:pt x="334618" y="-6044"/>
                    <a:pt x="438632" y="-2520"/>
                    <a:pt x="522070" y="49582"/>
                  </a:cubicBezTo>
                  <a:cubicBezTo>
                    <a:pt x="588936" y="91015"/>
                    <a:pt x="621988" y="171025"/>
                    <a:pt x="622654" y="247606"/>
                  </a:cubicBezTo>
                  <a:cubicBezTo>
                    <a:pt x="623512" y="357049"/>
                    <a:pt x="622654" y="466396"/>
                    <a:pt x="623036" y="575838"/>
                  </a:cubicBezTo>
                  <a:cubicBezTo>
                    <a:pt x="645134" y="575838"/>
                    <a:pt x="667422" y="575838"/>
                    <a:pt x="689711" y="575933"/>
                  </a:cubicBezTo>
                  <a:cubicBezTo>
                    <a:pt x="689615" y="628225"/>
                    <a:pt x="689615" y="680613"/>
                    <a:pt x="689711" y="733000"/>
                  </a:cubicBezTo>
                  <a:cubicBezTo>
                    <a:pt x="628750" y="728238"/>
                    <a:pt x="561790" y="746621"/>
                    <a:pt x="506259" y="713950"/>
                  </a:cubicBezTo>
                  <a:cubicBezTo>
                    <a:pt x="466540" y="690614"/>
                    <a:pt x="448442" y="646037"/>
                    <a:pt x="438441" y="603270"/>
                  </a:cubicBezTo>
                  <a:cubicBezTo>
                    <a:pt x="423963" y="633559"/>
                    <a:pt x="413866" y="667278"/>
                    <a:pt x="388625" y="690805"/>
                  </a:cubicBezTo>
                  <a:cubicBezTo>
                    <a:pt x="331952" y="747193"/>
                    <a:pt x="244702" y="756908"/>
                    <a:pt x="169074" y="745288"/>
                  </a:cubicBezTo>
                  <a:cubicBezTo>
                    <a:pt x="102113" y="735477"/>
                    <a:pt x="38676" y="691948"/>
                    <a:pt x="15341" y="626892"/>
                  </a:cubicBezTo>
                  <a:cubicBezTo>
                    <a:pt x="-9234" y="558693"/>
                    <a:pt x="-5900" y="476302"/>
                    <a:pt x="37153" y="416008"/>
                  </a:cubicBezTo>
                  <a:cubicBezTo>
                    <a:pt x="73062" y="366097"/>
                    <a:pt x="132498" y="339808"/>
                    <a:pt x="191076" y="327521"/>
                  </a:cubicBezTo>
                  <a:cubicBezTo>
                    <a:pt x="266515" y="311424"/>
                    <a:pt x="344048" y="317996"/>
                    <a:pt x="420629" y="316663"/>
                  </a:cubicBezTo>
                  <a:cubicBezTo>
                    <a:pt x="420439" y="273419"/>
                    <a:pt x="425963" y="222746"/>
                    <a:pt x="392911" y="189028"/>
                  </a:cubicBezTo>
                  <a:cubicBezTo>
                    <a:pt x="357764" y="155119"/>
                    <a:pt x="303377" y="154547"/>
                    <a:pt x="258323" y="163310"/>
                  </a:cubicBezTo>
                  <a:cubicBezTo>
                    <a:pt x="211460" y="172359"/>
                    <a:pt x="174884" y="205982"/>
                    <a:pt x="147452" y="243130"/>
                  </a:cubicBezTo>
                  <a:cubicBezTo>
                    <a:pt x="107447" y="207697"/>
                    <a:pt x="67728" y="171883"/>
                    <a:pt x="27247" y="137021"/>
                  </a:cubicBezTo>
                  <a:moveTo>
                    <a:pt x="252894" y="442583"/>
                  </a:moveTo>
                  <a:cubicBezTo>
                    <a:pt x="182600" y="464872"/>
                    <a:pt x="184981" y="591078"/>
                    <a:pt x="260038" y="604508"/>
                  </a:cubicBezTo>
                  <a:cubicBezTo>
                    <a:pt x="308044" y="613557"/>
                    <a:pt x="366337" y="609461"/>
                    <a:pt x="401579" y="571552"/>
                  </a:cubicBezTo>
                  <a:cubicBezTo>
                    <a:pt x="433298" y="532213"/>
                    <a:pt x="416438" y="477921"/>
                    <a:pt x="420534" y="431725"/>
                  </a:cubicBezTo>
                  <a:cubicBezTo>
                    <a:pt x="364813" y="434677"/>
                    <a:pt x="306615" y="423724"/>
                    <a:pt x="252894" y="442583"/>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08DAAAF-22D3-8686-027F-301825BDAA00}"/>
                </a:ext>
              </a:extLst>
            </p:cNvPr>
            <p:cNvSpPr/>
            <p:nvPr/>
          </p:nvSpPr>
          <p:spPr>
            <a:xfrm>
              <a:off x="15602775" y="8849035"/>
              <a:ext cx="633507" cy="733518"/>
            </a:xfrm>
            <a:custGeom>
              <a:avLst/>
              <a:gdLst>
                <a:gd name="connsiteX0" fmla="*/ 311944 w 633507"/>
                <a:gd name="connsiteY0" fmla="*/ 20073 h 733518"/>
                <a:gd name="connsiteX1" fmla="*/ 569214 w 633507"/>
                <a:gd name="connsiteY1" fmla="*/ 66078 h 733518"/>
                <a:gd name="connsiteX2" fmla="*/ 633413 w 633507"/>
                <a:gd name="connsiteY2" fmla="*/ 276295 h 733518"/>
                <a:gd name="connsiteX3" fmla="*/ 633508 w 633507"/>
                <a:gd name="connsiteY3" fmla="*/ 733495 h 733518"/>
                <a:gd name="connsiteX4" fmla="*/ 431006 w 633507"/>
                <a:gd name="connsiteY4" fmla="*/ 733495 h 733518"/>
                <a:gd name="connsiteX5" fmla="*/ 430435 w 633507"/>
                <a:gd name="connsiteY5" fmla="*/ 276676 h 733518"/>
                <a:gd name="connsiteX6" fmla="*/ 369951 w 633507"/>
                <a:gd name="connsiteY6" fmla="*/ 169901 h 733518"/>
                <a:gd name="connsiteX7" fmla="*/ 203264 w 633507"/>
                <a:gd name="connsiteY7" fmla="*/ 257245 h 733518"/>
                <a:gd name="connsiteX8" fmla="*/ 202502 w 633507"/>
                <a:gd name="connsiteY8" fmla="*/ 733495 h 733518"/>
                <a:gd name="connsiteX9" fmla="*/ 0 w 633507"/>
                <a:gd name="connsiteY9" fmla="*/ 733400 h 733518"/>
                <a:gd name="connsiteX10" fmla="*/ 95 w 633507"/>
                <a:gd name="connsiteY10" fmla="*/ 16739 h 733518"/>
                <a:gd name="connsiteX11" fmla="*/ 202406 w 633507"/>
                <a:gd name="connsiteY11" fmla="*/ 16739 h 733518"/>
                <a:gd name="connsiteX12" fmla="*/ 204883 w 633507"/>
                <a:gd name="connsiteY12" fmla="*/ 144564 h 733518"/>
                <a:gd name="connsiteX13" fmla="*/ 311944 w 633507"/>
                <a:gd name="connsiteY13" fmla="*/ 20073 h 7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507" h="733518">
                  <a:moveTo>
                    <a:pt x="311944" y="20073"/>
                  </a:moveTo>
                  <a:cubicBezTo>
                    <a:pt x="395669" y="-15837"/>
                    <a:pt x="506825" y="-5359"/>
                    <a:pt x="569214" y="66078"/>
                  </a:cubicBezTo>
                  <a:cubicBezTo>
                    <a:pt x="618649" y="123609"/>
                    <a:pt x="632365" y="202572"/>
                    <a:pt x="633413" y="276295"/>
                  </a:cubicBezTo>
                  <a:cubicBezTo>
                    <a:pt x="633603" y="428695"/>
                    <a:pt x="633317" y="581095"/>
                    <a:pt x="633508" y="733495"/>
                  </a:cubicBezTo>
                  <a:lnTo>
                    <a:pt x="431006" y="733495"/>
                  </a:lnTo>
                  <a:cubicBezTo>
                    <a:pt x="430625" y="581190"/>
                    <a:pt x="431864" y="428981"/>
                    <a:pt x="430435" y="276676"/>
                  </a:cubicBezTo>
                  <a:cubicBezTo>
                    <a:pt x="429101" y="234861"/>
                    <a:pt x="415290" y="183045"/>
                    <a:pt x="369951" y="169901"/>
                  </a:cubicBezTo>
                  <a:cubicBezTo>
                    <a:pt x="305086" y="150946"/>
                    <a:pt x="210884" y="180759"/>
                    <a:pt x="203264" y="257245"/>
                  </a:cubicBezTo>
                  <a:cubicBezTo>
                    <a:pt x="201263" y="415931"/>
                    <a:pt x="202978" y="574713"/>
                    <a:pt x="202502" y="733495"/>
                  </a:cubicBezTo>
                  <a:cubicBezTo>
                    <a:pt x="134970" y="733495"/>
                    <a:pt x="67437" y="733590"/>
                    <a:pt x="0" y="733400"/>
                  </a:cubicBezTo>
                  <a:cubicBezTo>
                    <a:pt x="191" y="494513"/>
                    <a:pt x="-95" y="255626"/>
                    <a:pt x="95" y="16739"/>
                  </a:cubicBezTo>
                  <a:lnTo>
                    <a:pt x="202406" y="16739"/>
                  </a:lnTo>
                  <a:cubicBezTo>
                    <a:pt x="203264" y="59315"/>
                    <a:pt x="200025" y="102083"/>
                    <a:pt x="204883" y="144564"/>
                  </a:cubicBezTo>
                  <a:cubicBezTo>
                    <a:pt x="226790" y="93606"/>
                    <a:pt x="258604" y="42456"/>
                    <a:pt x="311944" y="20073"/>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BF8AFFD-1B6C-839E-B09F-AF5203BE810E}"/>
                </a:ext>
              </a:extLst>
            </p:cNvPr>
            <p:cNvSpPr/>
            <p:nvPr/>
          </p:nvSpPr>
          <p:spPr>
            <a:xfrm>
              <a:off x="17116014" y="8849344"/>
              <a:ext cx="669651" cy="749917"/>
            </a:xfrm>
            <a:custGeom>
              <a:avLst/>
              <a:gdLst>
                <a:gd name="connsiteX0" fmla="*/ 174305 w 669651"/>
                <a:gd name="connsiteY0" fmla="*/ 34909 h 749917"/>
                <a:gd name="connsiteX1" fmla="*/ 433670 w 669651"/>
                <a:gd name="connsiteY1" fmla="*/ 11287 h 749917"/>
                <a:gd name="connsiteX2" fmla="*/ 624838 w 669651"/>
                <a:gd name="connsiteY2" fmla="*/ 161973 h 749917"/>
                <a:gd name="connsiteX3" fmla="*/ 669129 w 669651"/>
                <a:gd name="connsiteY3" fmla="*/ 426482 h 749917"/>
                <a:gd name="connsiteX4" fmla="*/ 208500 w 669651"/>
                <a:gd name="connsiteY4" fmla="*/ 426482 h 749917"/>
                <a:gd name="connsiteX5" fmla="*/ 248028 w 669651"/>
                <a:gd name="connsiteY5" fmla="*/ 549450 h 749917"/>
                <a:gd name="connsiteX6" fmla="*/ 408049 w 669651"/>
                <a:gd name="connsiteY6" fmla="*/ 587645 h 749917"/>
                <a:gd name="connsiteX7" fmla="*/ 543589 w 669651"/>
                <a:gd name="connsiteY7" fmla="*/ 505063 h 749917"/>
                <a:gd name="connsiteX8" fmla="*/ 645031 w 669651"/>
                <a:gd name="connsiteY8" fmla="*/ 631269 h 749917"/>
                <a:gd name="connsiteX9" fmla="*/ 388617 w 669651"/>
                <a:gd name="connsiteY9" fmla="*/ 747951 h 749917"/>
                <a:gd name="connsiteX10" fmla="*/ 125441 w 669651"/>
                <a:gd name="connsiteY10" fmla="*/ 681752 h 749917"/>
                <a:gd name="connsiteX11" fmla="*/ 5045 w 669651"/>
                <a:gd name="connsiteY11" fmla="*/ 451342 h 749917"/>
                <a:gd name="connsiteX12" fmla="*/ 33526 w 669651"/>
                <a:gd name="connsiteY12" fmla="*/ 189214 h 749917"/>
                <a:gd name="connsiteX13" fmla="*/ 174305 w 669651"/>
                <a:gd name="connsiteY13" fmla="*/ 34909 h 749917"/>
                <a:gd name="connsiteX14" fmla="*/ 232502 w 669651"/>
                <a:gd name="connsiteY14" fmla="*/ 205788 h 749917"/>
                <a:gd name="connsiteX15" fmla="*/ 208500 w 669651"/>
                <a:gd name="connsiteY15" fmla="*/ 307324 h 749917"/>
                <a:gd name="connsiteX16" fmla="*/ 460722 w 669651"/>
                <a:gd name="connsiteY16" fmla="*/ 307324 h 749917"/>
                <a:gd name="connsiteX17" fmla="*/ 423956 w 669651"/>
                <a:gd name="connsiteY17" fmla="*/ 182547 h 749917"/>
                <a:gd name="connsiteX18" fmla="*/ 232502 w 669651"/>
                <a:gd name="connsiteY18" fmla="*/ 205883 h 74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651" h="749917">
                  <a:moveTo>
                    <a:pt x="174305" y="34909"/>
                  </a:moveTo>
                  <a:cubicBezTo>
                    <a:pt x="254220" y="-3858"/>
                    <a:pt x="347945" y="-8144"/>
                    <a:pt x="433670" y="11287"/>
                  </a:cubicBezTo>
                  <a:cubicBezTo>
                    <a:pt x="515681" y="29956"/>
                    <a:pt x="587690" y="86439"/>
                    <a:pt x="624838" y="161973"/>
                  </a:cubicBezTo>
                  <a:cubicBezTo>
                    <a:pt x="667223" y="243126"/>
                    <a:pt x="671510" y="336852"/>
                    <a:pt x="669129" y="426482"/>
                  </a:cubicBezTo>
                  <a:cubicBezTo>
                    <a:pt x="515586" y="426482"/>
                    <a:pt x="362043" y="426482"/>
                    <a:pt x="208500" y="426482"/>
                  </a:cubicBezTo>
                  <a:cubicBezTo>
                    <a:pt x="208690" y="469916"/>
                    <a:pt x="215834" y="517350"/>
                    <a:pt x="248028" y="549450"/>
                  </a:cubicBezTo>
                  <a:cubicBezTo>
                    <a:pt x="289272" y="590693"/>
                    <a:pt x="353089" y="596217"/>
                    <a:pt x="408049" y="587645"/>
                  </a:cubicBezTo>
                  <a:cubicBezTo>
                    <a:pt x="462341" y="579453"/>
                    <a:pt x="506537" y="543449"/>
                    <a:pt x="543589" y="505063"/>
                  </a:cubicBezTo>
                  <a:cubicBezTo>
                    <a:pt x="577308" y="547259"/>
                    <a:pt x="611216" y="589169"/>
                    <a:pt x="645031" y="631269"/>
                  </a:cubicBezTo>
                  <a:cubicBezTo>
                    <a:pt x="580260" y="703755"/>
                    <a:pt x="484153" y="740997"/>
                    <a:pt x="388617" y="747951"/>
                  </a:cubicBezTo>
                  <a:cubicBezTo>
                    <a:pt x="297273" y="756047"/>
                    <a:pt x="198880" y="740140"/>
                    <a:pt x="125441" y="681752"/>
                  </a:cubicBezTo>
                  <a:cubicBezTo>
                    <a:pt x="54481" y="626602"/>
                    <a:pt x="16381" y="538782"/>
                    <a:pt x="5045" y="451342"/>
                  </a:cubicBezTo>
                  <a:cubicBezTo>
                    <a:pt x="-5812" y="363522"/>
                    <a:pt x="-384" y="271701"/>
                    <a:pt x="33526" y="189214"/>
                  </a:cubicBezTo>
                  <a:cubicBezTo>
                    <a:pt x="60291" y="123301"/>
                    <a:pt x="110011" y="66246"/>
                    <a:pt x="174305" y="34909"/>
                  </a:cubicBezTo>
                  <a:moveTo>
                    <a:pt x="232502" y="205788"/>
                  </a:moveTo>
                  <a:cubicBezTo>
                    <a:pt x="213072" y="235887"/>
                    <a:pt x="209262" y="272367"/>
                    <a:pt x="208500" y="307324"/>
                  </a:cubicBezTo>
                  <a:cubicBezTo>
                    <a:pt x="292510" y="307324"/>
                    <a:pt x="376616" y="307324"/>
                    <a:pt x="460722" y="307324"/>
                  </a:cubicBezTo>
                  <a:cubicBezTo>
                    <a:pt x="459770" y="263890"/>
                    <a:pt x="455292" y="215884"/>
                    <a:pt x="423956" y="182547"/>
                  </a:cubicBezTo>
                  <a:cubicBezTo>
                    <a:pt x="372234" y="128730"/>
                    <a:pt x="270317" y="141780"/>
                    <a:pt x="232502" y="205883"/>
                  </a:cubicBezTo>
                  <a:close/>
                </a:path>
              </a:pathLst>
            </a:custGeom>
            <a:solidFill>
              <a:srgbClr val="000000"/>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2DE16743-7FE4-7DB0-AE65-92E8AEA8C0B8}"/>
              </a:ext>
            </a:extLst>
          </p:cNvPr>
          <p:cNvPicPr>
            <a:picLocks noChangeAspect="1"/>
          </p:cNvPicPr>
          <p:nvPr userDrawn="1"/>
        </p:nvPicPr>
        <p:blipFill>
          <a:blip r:embed="rId2"/>
          <a:stretch>
            <a:fillRect/>
          </a:stretch>
        </p:blipFill>
        <p:spPr>
          <a:xfrm>
            <a:off x="22166263" y="12585702"/>
            <a:ext cx="1638300" cy="609600"/>
          </a:xfrm>
          <a:prstGeom prst="rect">
            <a:avLst/>
          </a:prstGeom>
        </p:spPr>
      </p:pic>
      <p:sp>
        <p:nvSpPr>
          <p:cNvPr id="2" name="TextBox 1">
            <a:extLst>
              <a:ext uri="{FF2B5EF4-FFF2-40B4-BE49-F238E27FC236}">
                <a16:creationId xmlns:a16="http://schemas.microsoft.com/office/drawing/2014/main" id="{688A4206-3233-86A0-3616-8DA2D7758FC1}"/>
              </a:ext>
            </a:extLst>
          </p:cNvPr>
          <p:cNvSpPr txBox="1"/>
          <p:nvPr userDrawn="1"/>
        </p:nvSpPr>
        <p:spPr>
          <a:xfrm>
            <a:off x="540831" y="11932654"/>
            <a:ext cx="5522913" cy="1292662"/>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2800" kern="0"/>
              <a:t>October 21-24, 2024</a:t>
            </a:r>
          </a:p>
          <a:p>
            <a:r>
              <a:rPr lang="en-US" sz="2800" kern="0"/>
              <a:t>Mandalay Bay Convention Center</a:t>
            </a:r>
            <a:br>
              <a:rPr lang="en-US" sz="2800" kern="0"/>
            </a:br>
            <a:r>
              <a:rPr lang="en-US" sz="2800" kern="0"/>
              <a:t>Las Vegas, Nevada</a:t>
            </a:r>
          </a:p>
        </p:txBody>
      </p:sp>
      <p:sp>
        <p:nvSpPr>
          <p:cNvPr id="42" name="Freeform: Shape 2">
            <a:extLst>
              <a:ext uri="{FF2B5EF4-FFF2-40B4-BE49-F238E27FC236}">
                <a16:creationId xmlns:a16="http://schemas.microsoft.com/office/drawing/2014/main" id="{05A21F76-7421-6943-92C6-E4478ED45B29}"/>
              </a:ext>
            </a:extLst>
          </p:cNvPr>
          <p:cNvSpPr>
            <a:spLocks noChangeAspect="1"/>
          </p:cNvSpPr>
          <p:nvPr userDrawn="1"/>
        </p:nvSpPr>
        <p:spPr>
          <a:xfrm>
            <a:off x="15587195" y="8762863"/>
            <a:ext cx="2743200" cy="2743200"/>
          </a:xfrm>
          <a:custGeom>
            <a:avLst/>
            <a:gdLst>
              <a:gd name="connsiteX0" fmla="*/ 1231011 w 2462022"/>
              <a:gd name="connsiteY0" fmla="*/ 2462022 h 2462022"/>
              <a:gd name="connsiteX1" fmla="*/ 0 w 2462022"/>
              <a:gd name="connsiteY1" fmla="*/ 1231011 h 2462022"/>
              <a:gd name="connsiteX2" fmla="*/ 1231011 w 2462022"/>
              <a:gd name="connsiteY2" fmla="*/ 0 h 2462022"/>
              <a:gd name="connsiteX3" fmla="*/ 2462022 w 2462022"/>
              <a:gd name="connsiteY3" fmla="*/ 1231011 h 2462022"/>
              <a:gd name="connsiteX4" fmla="*/ 1231011 w 2462022"/>
              <a:gd name="connsiteY4" fmla="*/ 2462022 h 2462022"/>
              <a:gd name="connsiteX5" fmla="*/ 1183434 w 2462022"/>
              <a:gd name="connsiteY5" fmla="*/ 62665 h 2462022"/>
              <a:gd name="connsiteX6" fmla="*/ 61722 w 2462022"/>
              <a:gd name="connsiteY6" fmla="*/ 1231011 h 2462022"/>
              <a:gd name="connsiteX7" fmla="*/ 1200150 w 2462022"/>
              <a:gd name="connsiteY7" fmla="*/ 2399957 h 2462022"/>
              <a:gd name="connsiteX8" fmla="*/ 1200150 w 2462022"/>
              <a:gd name="connsiteY8" fmla="*/ 1433322 h 2462022"/>
              <a:gd name="connsiteX9" fmla="*/ 630936 w 2462022"/>
              <a:gd name="connsiteY9" fmla="*/ 1433322 h 2462022"/>
              <a:gd name="connsiteX10" fmla="*/ 605133 w 2462022"/>
              <a:gd name="connsiteY10" fmla="*/ 1419349 h 2462022"/>
              <a:gd name="connsiteX11" fmla="*/ 602732 w 2462022"/>
              <a:gd name="connsiteY11" fmla="*/ 1390031 h 2462022"/>
              <a:gd name="connsiteX12" fmla="*/ 1183434 w 2462022"/>
              <a:gd name="connsiteY12" fmla="*/ 62665 h 2462022"/>
              <a:gd name="connsiteX13" fmla="*/ 1261872 w 2462022"/>
              <a:gd name="connsiteY13" fmla="*/ 1028700 h 2462022"/>
              <a:gd name="connsiteX14" fmla="*/ 1831086 w 2462022"/>
              <a:gd name="connsiteY14" fmla="*/ 1028700 h 2462022"/>
              <a:gd name="connsiteX15" fmla="*/ 1856975 w 2462022"/>
              <a:gd name="connsiteY15" fmla="*/ 1042673 h 2462022"/>
              <a:gd name="connsiteX16" fmla="*/ 1859375 w 2462022"/>
              <a:gd name="connsiteY16" fmla="*/ 1071991 h 2462022"/>
              <a:gd name="connsiteX17" fmla="*/ 1278588 w 2462022"/>
              <a:gd name="connsiteY17" fmla="*/ 2399357 h 2462022"/>
              <a:gd name="connsiteX18" fmla="*/ 2400300 w 2462022"/>
              <a:gd name="connsiteY18" fmla="*/ 1231011 h 2462022"/>
              <a:gd name="connsiteX19" fmla="*/ 1261872 w 2462022"/>
              <a:gd name="connsiteY19" fmla="*/ 62151 h 2462022"/>
              <a:gd name="connsiteX20" fmla="*/ 1261872 w 2462022"/>
              <a:gd name="connsiteY20" fmla="*/ 1028700 h 2462022"/>
              <a:gd name="connsiteX21" fmla="*/ 678085 w 2462022"/>
              <a:gd name="connsiteY21" fmla="*/ 1371600 h 2462022"/>
              <a:gd name="connsiteX22" fmla="*/ 1231011 w 2462022"/>
              <a:gd name="connsiteY22" fmla="*/ 1371600 h 2462022"/>
              <a:gd name="connsiteX23" fmla="*/ 1261872 w 2462022"/>
              <a:gd name="connsiteY23" fmla="*/ 1402461 h 2462022"/>
              <a:gd name="connsiteX24" fmla="*/ 1261872 w 2462022"/>
              <a:gd name="connsiteY24" fmla="*/ 2283628 h 2462022"/>
              <a:gd name="connsiteX25" fmla="*/ 1783852 w 2462022"/>
              <a:gd name="connsiteY25" fmla="*/ 1090422 h 2462022"/>
              <a:gd name="connsiteX26" fmla="*/ 1231011 w 2462022"/>
              <a:gd name="connsiteY26" fmla="*/ 1090422 h 2462022"/>
              <a:gd name="connsiteX27" fmla="*/ 1200150 w 2462022"/>
              <a:gd name="connsiteY27" fmla="*/ 1059561 h 2462022"/>
              <a:gd name="connsiteX28" fmla="*/ 1200150 w 2462022"/>
              <a:gd name="connsiteY28" fmla="*/ 178394 h 2462022"/>
              <a:gd name="connsiteX29" fmla="*/ 678085 w 2462022"/>
              <a:gd name="connsiteY29" fmla="*/ 1371600 h 24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2022" h="2462022">
                <a:moveTo>
                  <a:pt x="1231011" y="2462022"/>
                </a:moveTo>
                <a:cubicBezTo>
                  <a:pt x="552240" y="2462022"/>
                  <a:pt x="0" y="1909782"/>
                  <a:pt x="0" y="1231011"/>
                </a:cubicBezTo>
                <a:cubicBezTo>
                  <a:pt x="0" y="552240"/>
                  <a:pt x="552240" y="0"/>
                  <a:pt x="1231011" y="0"/>
                </a:cubicBezTo>
                <a:cubicBezTo>
                  <a:pt x="1909782" y="0"/>
                  <a:pt x="2462022" y="552240"/>
                  <a:pt x="2462022" y="1231011"/>
                </a:cubicBezTo>
                <a:cubicBezTo>
                  <a:pt x="2462022" y="1909782"/>
                  <a:pt x="1909782" y="2462022"/>
                  <a:pt x="1231011" y="2462022"/>
                </a:cubicBezTo>
                <a:close/>
                <a:moveTo>
                  <a:pt x="1183434" y="62665"/>
                </a:moveTo>
                <a:cubicBezTo>
                  <a:pt x="560642" y="87782"/>
                  <a:pt x="61722" y="602218"/>
                  <a:pt x="61722" y="1231011"/>
                </a:cubicBezTo>
                <a:cubicBezTo>
                  <a:pt x="61722" y="1865376"/>
                  <a:pt x="569643" y="2383498"/>
                  <a:pt x="1200150" y="2399957"/>
                </a:cubicBezTo>
                <a:lnTo>
                  <a:pt x="1200150" y="1433322"/>
                </a:lnTo>
                <a:lnTo>
                  <a:pt x="630936" y="1433322"/>
                </a:lnTo>
                <a:cubicBezTo>
                  <a:pt x="620478" y="1433322"/>
                  <a:pt x="610791" y="1428007"/>
                  <a:pt x="605133" y="1419349"/>
                </a:cubicBezTo>
                <a:cubicBezTo>
                  <a:pt x="599475" y="1410691"/>
                  <a:pt x="598532" y="1399632"/>
                  <a:pt x="602732" y="1390031"/>
                </a:cubicBezTo>
                <a:lnTo>
                  <a:pt x="1183434" y="62665"/>
                </a:lnTo>
                <a:close/>
                <a:moveTo>
                  <a:pt x="1261872" y="1028700"/>
                </a:moveTo>
                <a:lnTo>
                  <a:pt x="1831086" y="1028700"/>
                </a:lnTo>
                <a:cubicBezTo>
                  <a:pt x="1841459" y="1028700"/>
                  <a:pt x="1851146" y="1033929"/>
                  <a:pt x="1856975" y="1042673"/>
                </a:cubicBezTo>
                <a:cubicBezTo>
                  <a:pt x="1862633" y="1051417"/>
                  <a:pt x="1863576" y="1062390"/>
                  <a:pt x="1859375" y="1071991"/>
                </a:cubicBezTo>
                <a:lnTo>
                  <a:pt x="1278588" y="2399357"/>
                </a:lnTo>
                <a:cubicBezTo>
                  <a:pt x="1901381" y="2374325"/>
                  <a:pt x="2400300" y="1859804"/>
                  <a:pt x="2400300" y="1231011"/>
                </a:cubicBezTo>
                <a:cubicBezTo>
                  <a:pt x="2400300" y="596560"/>
                  <a:pt x="1892465" y="78524"/>
                  <a:pt x="1261872" y="62151"/>
                </a:cubicBezTo>
                <a:lnTo>
                  <a:pt x="1261872" y="1028700"/>
                </a:lnTo>
                <a:close/>
                <a:moveTo>
                  <a:pt x="678085" y="1371600"/>
                </a:moveTo>
                <a:lnTo>
                  <a:pt x="1231011" y="1371600"/>
                </a:lnTo>
                <a:cubicBezTo>
                  <a:pt x="1248070" y="1371600"/>
                  <a:pt x="1261872" y="1385402"/>
                  <a:pt x="1261872" y="1402461"/>
                </a:cubicBezTo>
                <a:lnTo>
                  <a:pt x="1261872" y="2283628"/>
                </a:lnTo>
                <a:lnTo>
                  <a:pt x="1783852" y="1090422"/>
                </a:lnTo>
                <a:lnTo>
                  <a:pt x="1231011" y="1090422"/>
                </a:lnTo>
                <a:cubicBezTo>
                  <a:pt x="1213952" y="1090422"/>
                  <a:pt x="1200150" y="1076620"/>
                  <a:pt x="1200150" y="1059561"/>
                </a:cubicBezTo>
                <a:lnTo>
                  <a:pt x="1200150" y="178394"/>
                </a:lnTo>
                <a:lnTo>
                  <a:pt x="678085" y="1371600"/>
                </a:lnTo>
                <a:close/>
              </a:path>
            </a:pathLst>
          </a:custGeom>
          <a:solidFill>
            <a:srgbClr val="000000"/>
          </a:solidFill>
          <a:ln w="85725" cap="flat">
            <a:noFill/>
            <a:prstDash val="solid"/>
            <a:miter/>
          </a:ln>
        </p:spPr>
        <p:txBody>
          <a:bodyPr rtlCol="0" anchor="ctr"/>
          <a:lstStyle/>
          <a:p>
            <a:endParaRPr lang="uk-UA"/>
          </a:p>
        </p:txBody>
      </p:sp>
      <p:grpSp>
        <p:nvGrpSpPr>
          <p:cNvPr id="43" name="Graphic 10">
            <a:extLst>
              <a:ext uri="{FF2B5EF4-FFF2-40B4-BE49-F238E27FC236}">
                <a16:creationId xmlns:a16="http://schemas.microsoft.com/office/drawing/2014/main" id="{692E686B-5088-D040-AFFE-A642329C0C2D}"/>
              </a:ext>
            </a:extLst>
          </p:cNvPr>
          <p:cNvGrpSpPr/>
          <p:nvPr userDrawn="1"/>
        </p:nvGrpSpPr>
        <p:grpSpPr>
          <a:xfrm>
            <a:off x="21073732" y="6019526"/>
            <a:ext cx="2743337" cy="2743337"/>
            <a:chOff x="-4656138" y="6553200"/>
            <a:chExt cx="2438400" cy="2438400"/>
          </a:xfrm>
        </p:grpSpPr>
        <p:sp>
          <p:nvSpPr>
            <p:cNvPr id="44" name="Freeform: Shape 5">
              <a:extLst>
                <a:ext uri="{FF2B5EF4-FFF2-40B4-BE49-F238E27FC236}">
                  <a16:creationId xmlns:a16="http://schemas.microsoft.com/office/drawing/2014/main" id="{1F01A67E-148C-2040-92A4-CA08001598A8}"/>
                </a:ext>
              </a:extLst>
            </p:cNvPr>
            <p:cNvSpPr/>
            <p:nvPr/>
          </p:nvSpPr>
          <p:spPr>
            <a:xfrm>
              <a:off x="-4605541" y="6705600"/>
              <a:ext cx="2337206" cy="2235403"/>
            </a:xfrm>
            <a:custGeom>
              <a:avLst/>
              <a:gdLst>
                <a:gd name="connsiteX0" fmla="*/ 2312483 w 2337206"/>
                <a:gd name="connsiteY0" fmla="*/ 2236032 h 2235403"/>
                <a:gd name="connsiteX1" fmla="*/ 26483 w 2337206"/>
                <a:gd name="connsiteY1" fmla="*/ 2236032 h 2235403"/>
                <a:gd name="connsiteX2" fmla="*/ 880 w 2337206"/>
                <a:gd name="connsiteY2" fmla="*/ 2210429 h 2235403"/>
                <a:gd name="connsiteX3" fmla="*/ 880 w 2337206"/>
                <a:gd name="connsiteY3" fmla="*/ 1829429 h 2235403"/>
                <a:gd name="connsiteX4" fmla="*/ 52086 w 2337206"/>
                <a:gd name="connsiteY4" fmla="*/ 1829429 h 2235403"/>
                <a:gd name="connsiteX5" fmla="*/ 52086 w 2337206"/>
                <a:gd name="connsiteY5" fmla="*/ 2184826 h 2235403"/>
                <a:gd name="connsiteX6" fmla="*/ 2286880 w 2337206"/>
                <a:gd name="connsiteY6" fmla="*/ 2184826 h 2235403"/>
                <a:gd name="connsiteX7" fmla="*/ 2286880 w 2337206"/>
                <a:gd name="connsiteY7" fmla="*/ 1829429 h 2235403"/>
                <a:gd name="connsiteX8" fmla="*/ 2338087 w 2337206"/>
                <a:gd name="connsiteY8" fmla="*/ 1829429 h 2235403"/>
                <a:gd name="connsiteX9" fmla="*/ 2338087 w 2337206"/>
                <a:gd name="connsiteY9" fmla="*/ 2210429 h 2235403"/>
                <a:gd name="connsiteX10" fmla="*/ 2312483 w 2337206"/>
                <a:gd name="connsiteY10" fmla="*/ 2236032 h 2235403"/>
                <a:gd name="connsiteX11" fmla="*/ 2312483 w 2337206"/>
                <a:gd name="connsiteY11" fmla="*/ 1626432 h 2235403"/>
                <a:gd name="connsiteX12" fmla="*/ 26483 w 2337206"/>
                <a:gd name="connsiteY12" fmla="*/ 1626432 h 2235403"/>
                <a:gd name="connsiteX13" fmla="*/ 880 w 2337206"/>
                <a:gd name="connsiteY13" fmla="*/ 1600829 h 2235403"/>
                <a:gd name="connsiteX14" fmla="*/ 880 w 2337206"/>
                <a:gd name="connsiteY14" fmla="*/ 1219829 h 2235403"/>
                <a:gd name="connsiteX15" fmla="*/ 52086 w 2337206"/>
                <a:gd name="connsiteY15" fmla="*/ 1219829 h 2235403"/>
                <a:gd name="connsiteX16" fmla="*/ 52086 w 2337206"/>
                <a:gd name="connsiteY16" fmla="*/ 1575226 h 2235403"/>
                <a:gd name="connsiteX17" fmla="*/ 2286880 w 2337206"/>
                <a:gd name="connsiteY17" fmla="*/ 1575226 h 2235403"/>
                <a:gd name="connsiteX18" fmla="*/ 2286880 w 2337206"/>
                <a:gd name="connsiteY18" fmla="*/ 1219829 h 2235403"/>
                <a:gd name="connsiteX19" fmla="*/ 2338087 w 2337206"/>
                <a:gd name="connsiteY19" fmla="*/ 1219829 h 2235403"/>
                <a:gd name="connsiteX20" fmla="*/ 2338087 w 2337206"/>
                <a:gd name="connsiteY20" fmla="*/ 1600829 h 2235403"/>
                <a:gd name="connsiteX21" fmla="*/ 2312483 w 2337206"/>
                <a:gd name="connsiteY21" fmla="*/ 1626432 h 2235403"/>
                <a:gd name="connsiteX22" fmla="*/ 2312483 w 2337206"/>
                <a:gd name="connsiteY22" fmla="*/ 1016832 h 2235403"/>
                <a:gd name="connsiteX23" fmla="*/ 26483 w 2337206"/>
                <a:gd name="connsiteY23" fmla="*/ 1016832 h 2235403"/>
                <a:gd name="connsiteX24" fmla="*/ 880 w 2337206"/>
                <a:gd name="connsiteY24" fmla="*/ 991229 h 2235403"/>
                <a:gd name="connsiteX25" fmla="*/ 880 w 2337206"/>
                <a:gd name="connsiteY25" fmla="*/ 610229 h 2235403"/>
                <a:gd name="connsiteX26" fmla="*/ 52086 w 2337206"/>
                <a:gd name="connsiteY26" fmla="*/ 610229 h 2235403"/>
                <a:gd name="connsiteX27" fmla="*/ 52086 w 2337206"/>
                <a:gd name="connsiteY27" fmla="*/ 965625 h 2235403"/>
                <a:gd name="connsiteX28" fmla="*/ 2286880 w 2337206"/>
                <a:gd name="connsiteY28" fmla="*/ 965625 h 2235403"/>
                <a:gd name="connsiteX29" fmla="*/ 2286880 w 2337206"/>
                <a:gd name="connsiteY29" fmla="*/ 610229 h 2235403"/>
                <a:gd name="connsiteX30" fmla="*/ 2338087 w 2337206"/>
                <a:gd name="connsiteY30" fmla="*/ 610229 h 2235403"/>
                <a:gd name="connsiteX31" fmla="*/ 2338087 w 2337206"/>
                <a:gd name="connsiteY31" fmla="*/ 991229 h 2235403"/>
                <a:gd name="connsiteX32" fmla="*/ 2312483 w 2337206"/>
                <a:gd name="connsiteY32" fmla="*/ 1016832 h 2235403"/>
                <a:gd name="connsiteX33" fmla="*/ 2312483 w 2337206"/>
                <a:gd name="connsiteY33" fmla="*/ 407232 h 2235403"/>
                <a:gd name="connsiteX34" fmla="*/ 26483 w 2337206"/>
                <a:gd name="connsiteY34" fmla="*/ 407232 h 2235403"/>
                <a:gd name="connsiteX35" fmla="*/ 880 w 2337206"/>
                <a:gd name="connsiteY35" fmla="*/ 381629 h 2235403"/>
                <a:gd name="connsiteX36" fmla="*/ 880 w 2337206"/>
                <a:gd name="connsiteY36" fmla="*/ 629 h 2235403"/>
                <a:gd name="connsiteX37" fmla="*/ 52086 w 2337206"/>
                <a:gd name="connsiteY37" fmla="*/ 629 h 2235403"/>
                <a:gd name="connsiteX38" fmla="*/ 52086 w 2337206"/>
                <a:gd name="connsiteY38" fmla="*/ 356025 h 2235403"/>
                <a:gd name="connsiteX39" fmla="*/ 2286880 w 2337206"/>
                <a:gd name="connsiteY39" fmla="*/ 356025 h 2235403"/>
                <a:gd name="connsiteX40" fmla="*/ 2286880 w 2337206"/>
                <a:gd name="connsiteY40" fmla="*/ 629 h 2235403"/>
                <a:gd name="connsiteX41" fmla="*/ 2338087 w 2337206"/>
                <a:gd name="connsiteY41" fmla="*/ 629 h 2235403"/>
                <a:gd name="connsiteX42" fmla="*/ 2338087 w 2337206"/>
                <a:gd name="connsiteY42" fmla="*/ 381629 h 2235403"/>
                <a:gd name="connsiteX43" fmla="*/ 2312483 w 2337206"/>
                <a:gd name="connsiteY43" fmla="*/ 407232 h 22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37206" h="2235403">
                  <a:moveTo>
                    <a:pt x="2312483" y="2236032"/>
                  </a:moveTo>
                  <a:lnTo>
                    <a:pt x="26483" y="2236032"/>
                  </a:lnTo>
                  <a:cubicBezTo>
                    <a:pt x="12310" y="2236032"/>
                    <a:pt x="880" y="2224602"/>
                    <a:pt x="880" y="2210429"/>
                  </a:cubicBezTo>
                  <a:lnTo>
                    <a:pt x="880" y="1829429"/>
                  </a:lnTo>
                  <a:lnTo>
                    <a:pt x="52086" y="1829429"/>
                  </a:lnTo>
                  <a:lnTo>
                    <a:pt x="52086" y="2184826"/>
                  </a:lnTo>
                  <a:lnTo>
                    <a:pt x="2286880" y="2184826"/>
                  </a:lnTo>
                  <a:lnTo>
                    <a:pt x="2286880" y="1829429"/>
                  </a:lnTo>
                  <a:lnTo>
                    <a:pt x="2338087" y="1829429"/>
                  </a:lnTo>
                  <a:lnTo>
                    <a:pt x="2338087" y="2210429"/>
                  </a:lnTo>
                  <a:cubicBezTo>
                    <a:pt x="2338087" y="2224602"/>
                    <a:pt x="2326657" y="2236032"/>
                    <a:pt x="2312483" y="2236032"/>
                  </a:cubicBezTo>
                  <a:close/>
                  <a:moveTo>
                    <a:pt x="2312483" y="1626432"/>
                  </a:moveTo>
                  <a:lnTo>
                    <a:pt x="26483" y="1626432"/>
                  </a:lnTo>
                  <a:cubicBezTo>
                    <a:pt x="12310" y="1626432"/>
                    <a:pt x="880" y="1615002"/>
                    <a:pt x="880" y="1600829"/>
                  </a:cubicBezTo>
                  <a:lnTo>
                    <a:pt x="880" y="1219829"/>
                  </a:lnTo>
                  <a:lnTo>
                    <a:pt x="52086" y="1219829"/>
                  </a:lnTo>
                  <a:lnTo>
                    <a:pt x="52086" y="1575226"/>
                  </a:lnTo>
                  <a:lnTo>
                    <a:pt x="2286880" y="1575226"/>
                  </a:lnTo>
                  <a:lnTo>
                    <a:pt x="2286880" y="1219829"/>
                  </a:lnTo>
                  <a:lnTo>
                    <a:pt x="2338087" y="1219829"/>
                  </a:lnTo>
                  <a:lnTo>
                    <a:pt x="2338087" y="1600829"/>
                  </a:lnTo>
                  <a:cubicBezTo>
                    <a:pt x="2338087" y="1615002"/>
                    <a:pt x="2326657" y="1626432"/>
                    <a:pt x="2312483" y="1626432"/>
                  </a:cubicBezTo>
                  <a:close/>
                  <a:moveTo>
                    <a:pt x="2312483" y="1016832"/>
                  </a:moveTo>
                  <a:lnTo>
                    <a:pt x="26483" y="1016832"/>
                  </a:lnTo>
                  <a:cubicBezTo>
                    <a:pt x="12310" y="1016832"/>
                    <a:pt x="880" y="1005402"/>
                    <a:pt x="880" y="991229"/>
                  </a:cubicBezTo>
                  <a:lnTo>
                    <a:pt x="880" y="610229"/>
                  </a:lnTo>
                  <a:lnTo>
                    <a:pt x="52086" y="610229"/>
                  </a:lnTo>
                  <a:lnTo>
                    <a:pt x="52086" y="965625"/>
                  </a:lnTo>
                  <a:lnTo>
                    <a:pt x="2286880" y="965625"/>
                  </a:lnTo>
                  <a:lnTo>
                    <a:pt x="2286880" y="610229"/>
                  </a:lnTo>
                  <a:lnTo>
                    <a:pt x="2338087" y="610229"/>
                  </a:lnTo>
                  <a:lnTo>
                    <a:pt x="2338087" y="991229"/>
                  </a:lnTo>
                  <a:cubicBezTo>
                    <a:pt x="2338087" y="1005402"/>
                    <a:pt x="2326657" y="1016832"/>
                    <a:pt x="2312483" y="1016832"/>
                  </a:cubicBezTo>
                  <a:close/>
                  <a:moveTo>
                    <a:pt x="2312483" y="407232"/>
                  </a:moveTo>
                  <a:lnTo>
                    <a:pt x="26483" y="407232"/>
                  </a:lnTo>
                  <a:cubicBezTo>
                    <a:pt x="12310" y="407232"/>
                    <a:pt x="880" y="395802"/>
                    <a:pt x="880" y="381629"/>
                  </a:cubicBezTo>
                  <a:lnTo>
                    <a:pt x="880" y="629"/>
                  </a:lnTo>
                  <a:lnTo>
                    <a:pt x="52086" y="629"/>
                  </a:lnTo>
                  <a:lnTo>
                    <a:pt x="52086" y="356025"/>
                  </a:lnTo>
                  <a:lnTo>
                    <a:pt x="2286880" y="356025"/>
                  </a:lnTo>
                  <a:lnTo>
                    <a:pt x="2286880" y="629"/>
                  </a:lnTo>
                  <a:lnTo>
                    <a:pt x="2338087" y="629"/>
                  </a:lnTo>
                  <a:lnTo>
                    <a:pt x="2338087" y="381629"/>
                  </a:lnTo>
                  <a:cubicBezTo>
                    <a:pt x="2338087" y="395802"/>
                    <a:pt x="2326657" y="407232"/>
                    <a:pt x="2312483" y="407232"/>
                  </a:cubicBezTo>
                  <a:close/>
                </a:path>
              </a:pathLst>
            </a:custGeom>
            <a:solidFill>
              <a:srgbClr val="000000"/>
            </a:solidFill>
            <a:ln w="76200" cap="flat">
              <a:noFill/>
              <a:prstDash val="solid"/>
              <a:miter/>
            </a:ln>
          </p:spPr>
          <p:txBody>
            <a:bodyPr rtlCol="0" anchor="ctr"/>
            <a:lstStyle/>
            <a:p>
              <a:endParaRPr lang="en-US"/>
            </a:p>
          </p:txBody>
        </p:sp>
        <p:sp>
          <p:nvSpPr>
            <p:cNvPr id="45" name="Freeform: Shape 6">
              <a:extLst>
                <a:ext uri="{FF2B5EF4-FFF2-40B4-BE49-F238E27FC236}">
                  <a16:creationId xmlns:a16="http://schemas.microsoft.com/office/drawing/2014/main" id="{7C8CF6A0-76F3-824C-A92E-31006DE098D4}"/>
                </a:ext>
              </a:extLst>
            </p:cNvPr>
            <p:cNvSpPr/>
            <p:nvPr/>
          </p:nvSpPr>
          <p:spPr>
            <a:xfrm>
              <a:off x="-4656138" y="6553200"/>
              <a:ext cx="2438400" cy="2438400"/>
            </a:xfrm>
            <a:custGeom>
              <a:avLst/>
              <a:gdLst>
                <a:gd name="connsiteX0" fmla="*/ 880 w 2438400"/>
                <a:gd name="connsiteY0" fmla="*/ 624 h 2438400"/>
                <a:gd name="connsiteX1" fmla="*/ 2439280 w 2438400"/>
                <a:gd name="connsiteY1" fmla="*/ 624 h 2438400"/>
                <a:gd name="connsiteX2" fmla="*/ 2439280 w 2438400"/>
                <a:gd name="connsiteY2" fmla="*/ 2439024 h 2438400"/>
                <a:gd name="connsiteX3" fmla="*/ 880 w 2438400"/>
                <a:gd name="connsiteY3" fmla="*/ 2439024 h 2438400"/>
              </a:gdLst>
              <a:ahLst/>
              <a:cxnLst>
                <a:cxn ang="0">
                  <a:pos x="connsiteX0" y="connsiteY0"/>
                </a:cxn>
                <a:cxn ang="0">
                  <a:pos x="connsiteX1" y="connsiteY1"/>
                </a:cxn>
                <a:cxn ang="0">
                  <a:pos x="connsiteX2" y="connsiteY2"/>
                </a:cxn>
                <a:cxn ang="0">
                  <a:pos x="connsiteX3" y="connsiteY3"/>
                </a:cxn>
              </a:cxnLst>
              <a:rect l="l" t="t" r="r" b="b"/>
              <a:pathLst>
                <a:path w="2438400" h="2438400">
                  <a:moveTo>
                    <a:pt x="880" y="624"/>
                  </a:moveTo>
                  <a:lnTo>
                    <a:pt x="2439280" y="624"/>
                  </a:lnTo>
                  <a:lnTo>
                    <a:pt x="2439280" y="2439024"/>
                  </a:lnTo>
                  <a:lnTo>
                    <a:pt x="880" y="2439024"/>
                  </a:lnTo>
                  <a:close/>
                </a:path>
              </a:pathLst>
            </a:custGeom>
            <a:noFill/>
            <a:ln w="76200" cap="flat">
              <a:noFill/>
              <a:prstDash val="solid"/>
              <a:miter/>
            </a:ln>
          </p:spPr>
          <p:txBody>
            <a:bodyPr rtlCol="0" anchor="ctr"/>
            <a:lstStyle/>
            <a:p>
              <a:endParaRPr lang="en-US"/>
            </a:p>
          </p:txBody>
        </p:sp>
      </p:grpSp>
      <p:sp>
        <p:nvSpPr>
          <p:cNvPr id="46" name="Freeform: Shape 8">
            <a:extLst>
              <a:ext uri="{FF2B5EF4-FFF2-40B4-BE49-F238E27FC236}">
                <a16:creationId xmlns:a16="http://schemas.microsoft.com/office/drawing/2014/main" id="{D028164D-93AB-4346-8364-F4E954D61879}"/>
              </a:ext>
            </a:extLst>
          </p:cNvPr>
          <p:cNvSpPr/>
          <p:nvPr userDrawn="1"/>
        </p:nvSpPr>
        <p:spPr>
          <a:xfrm>
            <a:off x="18334236" y="3607583"/>
            <a:ext cx="2740593" cy="2080546"/>
          </a:xfrm>
          <a:custGeom>
            <a:avLst/>
            <a:gdLst>
              <a:gd name="connsiteX0" fmla="*/ 992531 w 2435961"/>
              <a:gd name="connsiteY0" fmla="*/ 334 h 1849282"/>
              <a:gd name="connsiteX1" fmla="*/ 812334 w 2435961"/>
              <a:gd name="connsiteY1" fmla="*/ 180532 h 1849282"/>
              <a:gd name="connsiteX2" fmla="*/ 992531 w 2435961"/>
              <a:gd name="connsiteY2" fmla="*/ 360730 h 1849282"/>
              <a:gd name="connsiteX3" fmla="*/ 1172729 w 2435961"/>
              <a:gd name="connsiteY3" fmla="*/ 180532 h 1849282"/>
              <a:gd name="connsiteX4" fmla="*/ 992531 w 2435961"/>
              <a:gd name="connsiteY4" fmla="*/ 334 h 1849282"/>
              <a:gd name="connsiteX5" fmla="*/ 1444367 w 2435961"/>
              <a:gd name="connsiteY5" fmla="*/ 334 h 1849282"/>
              <a:gd name="connsiteX6" fmla="*/ 1264169 w 2435961"/>
              <a:gd name="connsiteY6" fmla="*/ 180532 h 1849282"/>
              <a:gd name="connsiteX7" fmla="*/ 1444367 w 2435961"/>
              <a:gd name="connsiteY7" fmla="*/ 360730 h 1849282"/>
              <a:gd name="connsiteX8" fmla="*/ 1624565 w 2435961"/>
              <a:gd name="connsiteY8" fmla="*/ 180532 h 1849282"/>
              <a:gd name="connsiteX9" fmla="*/ 1444367 w 2435961"/>
              <a:gd name="connsiteY9" fmla="*/ 334 h 1849282"/>
              <a:gd name="connsiteX10" fmla="*/ 590 w 2435961"/>
              <a:gd name="connsiteY10" fmla="*/ 1173448 h 1849282"/>
              <a:gd name="connsiteX11" fmla="*/ 316363 w 2435961"/>
              <a:gd name="connsiteY11" fmla="*/ 1488733 h 1849282"/>
              <a:gd name="connsiteX12" fmla="*/ 621163 w 2435961"/>
              <a:gd name="connsiteY12" fmla="*/ 1257329 h 1849282"/>
              <a:gd name="connsiteX13" fmla="*/ 827695 w 2435961"/>
              <a:gd name="connsiteY13" fmla="*/ 601644 h 1849282"/>
              <a:gd name="connsiteX14" fmla="*/ 215169 w 2435961"/>
              <a:gd name="connsiteY14" fmla="*/ 872306 h 1849282"/>
              <a:gd name="connsiteX15" fmla="*/ 590 w 2435961"/>
              <a:gd name="connsiteY15" fmla="*/ 1173448 h 1849282"/>
              <a:gd name="connsiteX16" fmla="*/ 1572627 w 2435961"/>
              <a:gd name="connsiteY16" fmla="*/ 661872 h 1849282"/>
              <a:gd name="connsiteX17" fmla="*/ 1218327 w 2435961"/>
              <a:gd name="connsiteY17" fmla="*/ 436320 h 1849282"/>
              <a:gd name="connsiteX18" fmla="*/ 865003 w 2435961"/>
              <a:gd name="connsiteY18" fmla="*/ 661872 h 1849282"/>
              <a:gd name="connsiteX19" fmla="*/ 1572627 w 2435961"/>
              <a:gd name="connsiteY19" fmla="*/ 661872 h 1849282"/>
              <a:gd name="connsiteX20" fmla="*/ 1609447 w 2435961"/>
              <a:gd name="connsiteY20" fmla="*/ 842314 h 1849282"/>
              <a:gd name="connsiteX21" fmla="*/ 827452 w 2435961"/>
              <a:gd name="connsiteY21" fmla="*/ 842314 h 1849282"/>
              <a:gd name="connsiteX22" fmla="*/ 827452 w 2435961"/>
              <a:gd name="connsiteY22" fmla="*/ 1052748 h 1849282"/>
              <a:gd name="connsiteX23" fmla="*/ 1609203 w 2435961"/>
              <a:gd name="connsiteY23" fmla="*/ 1052748 h 1849282"/>
              <a:gd name="connsiteX24" fmla="*/ 1609203 w 2435961"/>
              <a:gd name="connsiteY24" fmla="*/ 842314 h 1849282"/>
              <a:gd name="connsiteX25" fmla="*/ 1609447 w 2435961"/>
              <a:gd name="connsiteY25" fmla="*/ 1233189 h 1849282"/>
              <a:gd name="connsiteX26" fmla="*/ 827452 w 2435961"/>
              <a:gd name="connsiteY26" fmla="*/ 1233189 h 1849282"/>
              <a:gd name="connsiteX27" fmla="*/ 827452 w 2435961"/>
              <a:gd name="connsiteY27" fmla="*/ 1443623 h 1849282"/>
              <a:gd name="connsiteX28" fmla="*/ 1609203 w 2435961"/>
              <a:gd name="connsiteY28" fmla="*/ 1443623 h 1849282"/>
              <a:gd name="connsiteX29" fmla="*/ 1609203 w 2435961"/>
              <a:gd name="connsiteY29" fmla="*/ 1233189 h 1849282"/>
              <a:gd name="connsiteX30" fmla="*/ 865247 w 2435961"/>
              <a:gd name="connsiteY30" fmla="*/ 1624065 h 1849282"/>
              <a:gd name="connsiteX31" fmla="*/ 1218571 w 2435961"/>
              <a:gd name="connsiteY31" fmla="*/ 1849617 h 1849282"/>
              <a:gd name="connsiteX32" fmla="*/ 1572871 w 2435961"/>
              <a:gd name="connsiteY32" fmla="*/ 1624065 h 1849282"/>
              <a:gd name="connsiteX33" fmla="*/ 865247 w 2435961"/>
              <a:gd name="connsiteY33" fmla="*/ 1624065 h 1849282"/>
              <a:gd name="connsiteX34" fmla="*/ 2221973 w 2435961"/>
              <a:gd name="connsiteY34" fmla="*/ 872306 h 1849282"/>
              <a:gd name="connsiteX35" fmla="*/ 1609447 w 2435961"/>
              <a:gd name="connsiteY35" fmla="*/ 601644 h 1849282"/>
              <a:gd name="connsiteX36" fmla="*/ 1815979 w 2435961"/>
              <a:gd name="connsiteY36" fmla="*/ 1257329 h 1849282"/>
              <a:gd name="connsiteX37" fmla="*/ 2120779 w 2435961"/>
              <a:gd name="connsiteY37" fmla="*/ 1488733 h 1849282"/>
              <a:gd name="connsiteX38" fmla="*/ 2436552 w 2435961"/>
              <a:gd name="connsiteY38" fmla="*/ 1173448 h 1849282"/>
              <a:gd name="connsiteX39" fmla="*/ 2221973 w 2435961"/>
              <a:gd name="connsiteY39" fmla="*/ 872306 h 184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35961" h="1849282">
                <a:moveTo>
                  <a:pt x="992531" y="334"/>
                </a:moveTo>
                <a:cubicBezTo>
                  <a:pt x="893045" y="334"/>
                  <a:pt x="812334" y="81045"/>
                  <a:pt x="812334" y="180532"/>
                </a:cubicBezTo>
                <a:cubicBezTo>
                  <a:pt x="812334" y="280018"/>
                  <a:pt x="893045" y="360730"/>
                  <a:pt x="992531" y="360730"/>
                </a:cubicBezTo>
                <a:cubicBezTo>
                  <a:pt x="1092018" y="360730"/>
                  <a:pt x="1172729" y="280018"/>
                  <a:pt x="1172729" y="180532"/>
                </a:cubicBezTo>
                <a:cubicBezTo>
                  <a:pt x="1172729" y="81045"/>
                  <a:pt x="1092018" y="334"/>
                  <a:pt x="992531" y="334"/>
                </a:cubicBezTo>
                <a:close/>
                <a:moveTo>
                  <a:pt x="1444367" y="334"/>
                </a:moveTo>
                <a:cubicBezTo>
                  <a:pt x="1344880" y="334"/>
                  <a:pt x="1264169" y="81045"/>
                  <a:pt x="1264169" y="180532"/>
                </a:cubicBezTo>
                <a:cubicBezTo>
                  <a:pt x="1264169" y="280018"/>
                  <a:pt x="1344880" y="360730"/>
                  <a:pt x="1444367" y="360730"/>
                </a:cubicBezTo>
                <a:cubicBezTo>
                  <a:pt x="1543854" y="360730"/>
                  <a:pt x="1624565" y="280018"/>
                  <a:pt x="1624565" y="180532"/>
                </a:cubicBezTo>
                <a:cubicBezTo>
                  <a:pt x="1624565" y="81045"/>
                  <a:pt x="1543854" y="334"/>
                  <a:pt x="1444367" y="334"/>
                </a:cubicBezTo>
                <a:close/>
                <a:moveTo>
                  <a:pt x="590" y="1173448"/>
                </a:moveTo>
                <a:cubicBezTo>
                  <a:pt x="590" y="1347062"/>
                  <a:pt x="142749" y="1488733"/>
                  <a:pt x="316363" y="1488733"/>
                </a:cubicBezTo>
                <a:cubicBezTo>
                  <a:pt x="483150" y="1488733"/>
                  <a:pt x="581905" y="1374129"/>
                  <a:pt x="621163" y="1257329"/>
                </a:cubicBezTo>
                <a:lnTo>
                  <a:pt x="827695" y="601644"/>
                </a:lnTo>
                <a:lnTo>
                  <a:pt x="215169" y="872306"/>
                </a:lnTo>
                <a:cubicBezTo>
                  <a:pt x="91055" y="928145"/>
                  <a:pt x="590" y="1026413"/>
                  <a:pt x="590" y="1173448"/>
                </a:cubicBezTo>
                <a:close/>
                <a:moveTo>
                  <a:pt x="1572627" y="661872"/>
                </a:moveTo>
                <a:cubicBezTo>
                  <a:pt x="1510204" y="528979"/>
                  <a:pt x="1375116" y="436320"/>
                  <a:pt x="1218327" y="436320"/>
                </a:cubicBezTo>
                <a:cubicBezTo>
                  <a:pt x="1061538" y="436320"/>
                  <a:pt x="927426" y="528735"/>
                  <a:pt x="865003" y="661872"/>
                </a:cubicBezTo>
                <a:lnTo>
                  <a:pt x="1572627" y="661872"/>
                </a:lnTo>
                <a:close/>
                <a:moveTo>
                  <a:pt x="1609447" y="842314"/>
                </a:moveTo>
                <a:lnTo>
                  <a:pt x="827452" y="842314"/>
                </a:lnTo>
                <a:lnTo>
                  <a:pt x="827452" y="1052748"/>
                </a:lnTo>
                <a:lnTo>
                  <a:pt x="1609203" y="1052748"/>
                </a:lnTo>
                <a:lnTo>
                  <a:pt x="1609203" y="842314"/>
                </a:lnTo>
                <a:close/>
                <a:moveTo>
                  <a:pt x="1609447" y="1233189"/>
                </a:moveTo>
                <a:lnTo>
                  <a:pt x="827452" y="1233189"/>
                </a:lnTo>
                <a:lnTo>
                  <a:pt x="827452" y="1443623"/>
                </a:lnTo>
                <a:lnTo>
                  <a:pt x="1609203" y="1443623"/>
                </a:lnTo>
                <a:lnTo>
                  <a:pt x="1609203" y="1233189"/>
                </a:lnTo>
                <a:close/>
                <a:moveTo>
                  <a:pt x="865247" y="1624065"/>
                </a:moveTo>
                <a:cubicBezTo>
                  <a:pt x="927670" y="1756957"/>
                  <a:pt x="1062026" y="1849617"/>
                  <a:pt x="1218571" y="1849617"/>
                </a:cubicBezTo>
                <a:cubicBezTo>
                  <a:pt x="1375360" y="1849617"/>
                  <a:pt x="1510448" y="1757201"/>
                  <a:pt x="1572871" y="1624065"/>
                </a:cubicBezTo>
                <a:lnTo>
                  <a:pt x="865247" y="1624065"/>
                </a:lnTo>
                <a:close/>
                <a:moveTo>
                  <a:pt x="2221973" y="872306"/>
                </a:moveTo>
                <a:lnTo>
                  <a:pt x="1609447" y="601644"/>
                </a:lnTo>
                <a:lnTo>
                  <a:pt x="1815979" y="1257329"/>
                </a:lnTo>
                <a:cubicBezTo>
                  <a:pt x="1855237" y="1374129"/>
                  <a:pt x="1953992" y="1488733"/>
                  <a:pt x="2120779" y="1488733"/>
                </a:cubicBezTo>
                <a:cubicBezTo>
                  <a:pt x="2294393" y="1488733"/>
                  <a:pt x="2436552" y="1347062"/>
                  <a:pt x="2436552" y="1173448"/>
                </a:cubicBezTo>
                <a:cubicBezTo>
                  <a:pt x="2436552" y="1026413"/>
                  <a:pt x="2346087" y="928145"/>
                  <a:pt x="2221973" y="872306"/>
                </a:cubicBezTo>
                <a:close/>
              </a:path>
            </a:pathLst>
          </a:custGeom>
          <a:solidFill>
            <a:srgbClr val="6FDC8C"/>
          </a:solidFill>
          <a:ln w="24384" cap="flat">
            <a:noFill/>
            <a:prstDash val="solid"/>
            <a:miter/>
          </a:ln>
        </p:spPr>
        <p:txBody>
          <a:bodyPr rtlCol="0" anchor="ctr"/>
          <a:lstStyle/>
          <a:p>
            <a:endParaRPr lang="en-US"/>
          </a:p>
        </p:txBody>
      </p:sp>
      <p:sp>
        <p:nvSpPr>
          <p:cNvPr id="47" name="Freeform: Shape 10">
            <a:extLst>
              <a:ext uri="{FF2B5EF4-FFF2-40B4-BE49-F238E27FC236}">
                <a16:creationId xmlns:a16="http://schemas.microsoft.com/office/drawing/2014/main" id="{E7DB21EA-FF4C-2D48-B3B9-CE5784701C45}"/>
              </a:ext>
            </a:extLst>
          </p:cNvPr>
          <p:cNvSpPr/>
          <p:nvPr userDrawn="1"/>
        </p:nvSpPr>
        <p:spPr>
          <a:xfrm>
            <a:off x="15589802" y="533400"/>
            <a:ext cx="2740593" cy="2740593"/>
          </a:xfrm>
          <a:custGeom>
            <a:avLst/>
            <a:gdLst>
              <a:gd name="connsiteX0" fmla="*/ 1524334 w 2435961"/>
              <a:gd name="connsiteY0" fmla="*/ 1598693 h 2435961"/>
              <a:gd name="connsiteX1" fmla="*/ 1219778 w 2435961"/>
              <a:gd name="connsiteY1" fmla="*/ 1903249 h 2435961"/>
              <a:gd name="connsiteX2" fmla="*/ 915222 w 2435961"/>
              <a:gd name="connsiteY2" fmla="*/ 1598693 h 2435961"/>
              <a:gd name="connsiteX3" fmla="*/ 1219778 w 2435961"/>
              <a:gd name="connsiteY3" fmla="*/ 1294137 h 2435961"/>
              <a:gd name="connsiteX4" fmla="*/ 1524334 w 2435961"/>
              <a:gd name="connsiteY4" fmla="*/ 1598693 h 2435961"/>
              <a:gd name="connsiteX5" fmla="*/ 2436296 w 2435961"/>
              <a:gd name="connsiteY5" fmla="*/ 1598693 h 2435961"/>
              <a:gd name="connsiteX6" fmla="*/ 1218315 w 2435961"/>
              <a:gd name="connsiteY6" fmla="*/ 2436040 h 2435961"/>
              <a:gd name="connsiteX7" fmla="*/ 334 w 2435961"/>
              <a:gd name="connsiteY7" fmla="*/ 1598693 h 2435961"/>
              <a:gd name="connsiteX8" fmla="*/ 1218315 w 2435961"/>
              <a:gd name="connsiteY8" fmla="*/ 761346 h 2435961"/>
              <a:gd name="connsiteX9" fmla="*/ 2436296 w 2435961"/>
              <a:gd name="connsiteY9" fmla="*/ 1598693 h 2435961"/>
              <a:gd name="connsiteX10" fmla="*/ 1903505 w 2435961"/>
              <a:gd name="connsiteY10" fmla="*/ 1598693 h 2435961"/>
              <a:gd name="connsiteX11" fmla="*/ 1218315 w 2435961"/>
              <a:gd name="connsiteY11" fmla="*/ 913503 h 2435961"/>
              <a:gd name="connsiteX12" fmla="*/ 533125 w 2435961"/>
              <a:gd name="connsiteY12" fmla="*/ 1598693 h 2435961"/>
              <a:gd name="connsiteX13" fmla="*/ 1218315 w 2435961"/>
              <a:gd name="connsiteY13" fmla="*/ 2283884 h 2435961"/>
              <a:gd name="connsiteX14" fmla="*/ 1903505 w 2435961"/>
              <a:gd name="connsiteY14" fmla="*/ 1598693 h 2435961"/>
              <a:gd name="connsiteX15" fmla="*/ 1218315 w 2435961"/>
              <a:gd name="connsiteY15" fmla="*/ 78 h 2435961"/>
              <a:gd name="connsiteX16" fmla="*/ 76656 w 2435961"/>
              <a:gd name="connsiteY16" fmla="*/ 685268 h 2435961"/>
              <a:gd name="connsiteX17" fmla="*/ 76656 w 2435961"/>
              <a:gd name="connsiteY17" fmla="*/ 913747 h 2435961"/>
              <a:gd name="connsiteX18" fmla="*/ 1218315 w 2435961"/>
              <a:gd name="connsiteY18" fmla="*/ 380712 h 2435961"/>
              <a:gd name="connsiteX19" fmla="*/ 2360218 w 2435961"/>
              <a:gd name="connsiteY19" fmla="*/ 913503 h 2435961"/>
              <a:gd name="connsiteX20" fmla="*/ 2360218 w 2435961"/>
              <a:gd name="connsiteY20" fmla="*/ 685025 h 2435961"/>
              <a:gd name="connsiteX21" fmla="*/ 1218315 w 2435961"/>
              <a:gd name="connsiteY21" fmla="*/ 78 h 24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5961" h="2435961">
                <a:moveTo>
                  <a:pt x="1524334" y="1598693"/>
                </a:moveTo>
                <a:cubicBezTo>
                  <a:pt x="1524334" y="1766943"/>
                  <a:pt x="1388028" y="1903249"/>
                  <a:pt x="1219778" y="1903249"/>
                </a:cubicBezTo>
                <a:cubicBezTo>
                  <a:pt x="1051528" y="1903249"/>
                  <a:pt x="915222" y="1766943"/>
                  <a:pt x="915222" y="1598693"/>
                </a:cubicBezTo>
                <a:cubicBezTo>
                  <a:pt x="915222" y="1430443"/>
                  <a:pt x="1051528" y="1294137"/>
                  <a:pt x="1219778" y="1294137"/>
                </a:cubicBezTo>
                <a:cubicBezTo>
                  <a:pt x="1388028" y="1294137"/>
                  <a:pt x="1524334" y="1430443"/>
                  <a:pt x="1524334" y="1598693"/>
                </a:cubicBezTo>
                <a:close/>
                <a:moveTo>
                  <a:pt x="2436296" y="1598693"/>
                </a:moveTo>
                <a:cubicBezTo>
                  <a:pt x="2235859" y="2090762"/>
                  <a:pt x="1765980" y="2436040"/>
                  <a:pt x="1218315" y="2436040"/>
                </a:cubicBezTo>
                <a:cubicBezTo>
                  <a:pt x="670650" y="2436040"/>
                  <a:pt x="201014" y="2090762"/>
                  <a:pt x="334" y="1598693"/>
                </a:cubicBezTo>
                <a:cubicBezTo>
                  <a:pt x="201014" y="1106624"/>
                  <a:pt x="670650" y="761346"/>
                  <a:pt x="1218315" y="761346"/>
                </a:cubicBezTo>
                <a:cubicBezTo>
                  <a:pt x="1765980" y="761346"/>
                  <a:pt x="2235615" y="1106624"/>
                  <a:pt x="2436296" y="1598693"/>
                </a:cubicBezTo>
                <a:close/>
                <a:moveTo>
                  <a:pt x="1903505" y="1598693"/>
                </a:moveTo>
                <a:cubicBezTo>
                  <a:pt x="1903505" y="1220253"/>
                  <a:pt x="1596755" y="913503"/>
                  <a:pt x="1218315" y="913503"/>
                </a:cubicBezTo>
                <a:cubicBezTo>
                  <a:pt x="839875" y="913503"/>
                  <a:pt x="533125" y="1220253"/>
                  <a:pt x="533125" y="1598693"/>
                </a:cubicBezTo>
                <a:cubicBezTo>
                  <a:pt x="533125" y="1977133"/>
                  <a:pt x="839875" y="2283884"/>
                  <a:pt x="1218315" y="2283884"/>
                </a:cubicBezTo>
                <a:cubicBezTo>
                  <a:pt x="1596755" y="2283884"/>
                  <a:pt x="1903505" y="1977133"/>
                  <a:pt x="1903505" y="1598693"/>
                </a:cubicBezTo>
                <a:close/>
                <a:moveTo>
                  <a:pt x="1218315" y="78"/>
                </a:moveTo>
                <a:cubicBezTo>
                  <a:pt x="731123" y="78"/>
                  <a:pt x="305622" y="275373"/>
                  <a:pt x="76656" y="685268"/>
                </a:cubicBezTo>
                <a:lnTo>
                  <a:pt x="76656" y="913747"/>
                </a:lnTo>
                <a:cubicBezTo>
                  <a:pt x="349269" y="587976"/>
                  <a:pt x="759408" y="380712"/>
                  <a:pt x="1218315" y="380712"/>
                </a:cubicBezTo>
                <a:cubicBezTo>
                  <a:pt x="1677222" y="380712"/>
                  <a:pt x="2087361" y="587976"/>
                  <a:pt x="2360218" y="913503"/>
                </a:cubicBezTo>
                <a:lnTo>
                  <a:pt x="2360218" y="685025"/>
                </a:lnTo>
                <a:cubicBezTo>
                  <a:pt x="2131008" y="275373"/>
                  <a:pt x="1705507" y="78"/>
                  <a:pt x="1218315" y="78"/>
                </a:cubicBezTo>
                <a:close/>
              </a:path>
            </a:pathLst>
          </a:custGeom>
          <a:solidFill>
            <a:srgbClr val="A56EFF"/>
          </a:solidFill>
          <a:ln w="24384" cap="flat">
            <a:noFill/>
            <a:prstDash val="solid"/>
            <a:miter/>
          </a:ln>
        </p:spPr>
        <p:txBody>
          <a:bodyPr rtlCol="0" anchor="ctr"/>
          <a:lstStyle/>
          <a:p>
            <a:endParaRPr lang="en-US"/>
          </a:p>
        </p:txBody>
      </p:sp>
      <p:sp>
        <p:nvSpPr>
          <p:cNvPr id="48" name="Freeform: Shape 12">
            <a:extLst>
              <a:ext uri="{FF2B5EF4-FFF2-40B4-BE49-F238E27FC236}">
                <a16:creationId xmlns:a16="http://schemas.microsoft.com/office/drawing/2014/main" id="{274742FF-6981-A844-9722-519963E180C2}"/>
              </a:ext>
            </a:extLst>
          </p:cNvPr>
          <p:cNvSpPr/>
          <p:nvPr userDrawn="1"/>
        </p:nvSpPr>
        <p:spPr>
          <a:xfrm>
            <a:off x="12843721" y="3276189"/>
            <a:ext cx="2743337" cy="2743337"/>
          </a:xfrm>
          <a:custGeom>
            <a:avLst/>
            <a:gdLst>
              <a:gd name="connsiteX0" fmla="*/ 2438431 w 2438400"/>
              <a:gd name="connsiteY0" fmla="*/ 2438687 h 2438400"/>
              <a:gd name="connsiteX1" fmla="*/ 2438431 w 2438400"/>
              <a:gd name="connsiteY1" fmla="*/ 287 h 2438400"/>
              <a:gd name="connsiteX2" fmla="*/ 1219231 w 2438400"/>
              <a:gd name="connsiteY2" fmla="*/ 1219487 h 2438400"/>
              <a:gd name="connsiteX3" fmla="*/ 31 w 2438400"/>
              <a:gd name="connsiteY3" fmla="*/ 287 h 2438400"/>
              <a:gd name="connsiteX4" fmla="*/ 31 w 2438400"/>
              <a:gd name="connsiteY4" fmla="*/ 2438687 h 2438400"/>
              <a:gd name="connsiteX5" fmla="*/ 1219231 w 2438400"/>
              <a:gd name="connsiteY5" fmla="*/ 1219487 h 2438400"/>
              <a:gd name="connsiteX6" fmla="*/ 2438431 w 2438400"/>
              <a:gd name="connsiteY6" fmla="*/ 243868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2438400">
                <a:moveTo>
                  <a:pt x="2438431" y="2438687"/>
                </a:moveTo>
                <a:lnTo>
                  <a:pt x="2438431" y="287"/>
                </a:lnTo>
                <a:lnTo>
                  <a:pt x="1219231" y="1219487"/>
                </a:lnTo>
                <a:lnTo>
                  <a:pt x="31" y="287"/>
                </a:lnTo>
                <a:lnTo>
                  <a:pt x="31" y="2438687"/>
                </a:lnTo>
                <a:lnTo>
                  <a:pt x="1219231" y="1219487"/>
                </a:lnTo>
                <a:lnTo>
                  <a:pt x="2438431" y="2438687"/>
                </a:lnTo>
                <a:close/>
              </a:path>
            </a:pathLst>
          </a:custGeom>
          <a:solidFill>
            <a:srgbClr val="A8A8A8"/>
          </a:solidFill>
          <a:ln w="12505" cap="flat">
            <a:noFill/>
            <a:prstDash val="solid"/>
            <a:miter/>
          </a:ln>
        </p:spPr>
        <p:txBody>
          <a:bodyPr rtlCol="0" anchor="ctr"/>
          <a:lstStyle/>
          <a:p>
            <a:endParaRPr lang="en-US"/>
          </a:p>
        </p:txBody>
      </p:sp>
      <p:sp>
        <p:nvSpPr>
          <p:cNvPr id="49" name="Freeform: Shape 13">
            <a:extLst>
              <a:ext uri="{FF2B5EF4-FFF2-40B4-BE49-F238E27FC236}">
                <a16:creationId xmlns:a16="http://schemas.microsoft.com/office/drawing/2014/main" id="{CAC2E421-4F2E-524A-9752-6BCD927E13B9}"/>
              </a:ext>
            </a:extLst>
          </p:cNvPr>
          <p:cNvSpPr/>
          <p:nvPr userDrawn="1"/>
        </p:nvSpPr>
        <p:spPr>
          <a:xfrm>
            <a:off x="21073732" y="8762863"/>
            <a:ext cx="2743337" cy="2743337"/>
          </a:xfrm>
          <a:custGeom>
            <a:avLst/>
            <a:gdLst>
              <a:gd name="connsiteX0" fmla="*/ 1219999 w 2438400"/>
              <a:gd name="connsiteY0" fmla="*/ 2439199 h 2438400"/>
              <a:gd name="connsiteX1" fmla="*/ 799 w 2438400"/>
              <a:gd name="connsiteY1" fmla="*/ 1219999 h 2438400"/>
              <a:gd name="connsiteX2" fmla="*/ 799 w 2438400"/>
              <a:gd name="connsiteY2" fmla="*/ 2439199 h 2438400"/>
              <a:gd name="connsiteX3" fmla="*/ 1219999 w 2438400"/>
              <a:gd name="connsiteY3" fmla="*/ 2439199 h 2438400"/>
              <a:gd name="connsiteX4" fmla="*/ 1219999 w 2438400"/>
              <a:gd name="connsiteY4" fmla="*/ 2439199 h 2438400"/>
              <a:gd name="connsiteX5" fmla="*/ 2439199 w 2438400"/>
              <a:gd name="connsiteY5" fmla="*/ 1219999 h 2438400"/>
              <a:gd name="connsiteX6" fmla="*/ 2439199 w 2438400"/>
              <a:gd name="connsiteY6" fmla="*/ 2439199 h 2438400"/>
              <a:gd name="connsiteX7" fmla="*/ 1219999 w 2438400"/>
              <a:gd name="connsiteY7" fmla="*/ 2439199 h 2438400"/>
              <a:gd name="connsiteX8" fmla="*/ 2439199 w 2438400"/>
              <a:gd name="connsiteY8" fmla="*/ 799 h 2438400"/>
              <a:gd name="connsiteX9" fmla="*/ 2439199 w 2438400"/>
              <a:gd name="connsiteY9" fmla="*/ 1219999 h 2438400"/>
              <a:gd name="connsiteX10" fmla="*/ 1219999 w 2438400"/>
              <a:gd name="connsiteY10" fmla="*/ 799 h 2438400"/>
              <a:gd name="connsiteX11" fmla="*/ 799 w 2438400"/>
              <a:gd name="connsiteY11" fmla="*/ 1219999 h 2438400"/>
              <a:gd name="connsiteX12" fmla="*/ 799 w 2438400"/>
              <a:gd name="connsiteY12" fmla="*/ 799 h 2438400"/>
              <a:gd name="connsiteX13" fmla="*/ 1219873 w 2438400"/>
              <a:gd name="connsiteY13" fmla="*/ 799 h 2438400"/>
              <a:gd name="connsiteX14" fmla="*/ 1219873 w 2438400"/>
              <a:gd name="connsiteY14" fmla="*/ 799 h 2438400"/>
              <a:gd name="connsiteX15" fmla="*/ 2439199 w 2438400"/>
              <a:gd name="connsiteY15" fmla="*/ 799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2438400">
                <a:moveTo>
                  <a:pt x="1219999" y="2439199"/>
                </a:moveTo>
                <a:lnTo>
                  <a:pt x="799" y="1219999"/>
                </a:lnTo>
                <a:lnTo>
                  <a:pt x="799" y="2439199"/>
                </a:lnTo>
                <a:cubicBezTo>
                  <a:pt x="799" y="2439199"/>
                  <a:pt x="1219999" y="2439199"/>
                  <a:pt x="1219999" y="2439199"/>
                </a:cubicBezTo>
                <a:close/>
                <a:moveTo>
                  <a:pt x="1219999" y="2439199"/>
                </a:moveTo>
                <a:lnTo>
                  <a:pt x="2439199" y="1219999"/>
                </a:lnTo>
                <a:lnTo>
                  <a:pt x="2439199" y="2439199"/>
                </a:lnTo>
                <a:lnTo>
                  <a:pt x="1219999" y="2439199"/>
                </a:lnTo>
                <a:close/>
                <a:moveTo>
                  <a:pt x="2439199" y="799"/>
                </a:moveTo>
                <a:lnTo>
                  <a:pt x="2439199" y="1219999"/>
                </a:lnTo>
                <a:lnTo>
                  <a:pt x="1219999" y="799"/>
                </a:lnTo>
                <a:lnTo>
                  <a:pt x="799" y="1219999"/>
                </a:lnTo>
                <a:lnTo>
                  <a:pt x="799" y="799"/>
                </a:lnTo>
                <a:lnTo>
                  <a:pt x="1219873" y="799"/>
                </a:lnTo>
                <a:lnTo>
                  <a:pt x="1219873" y="799"/>
                </a:lnTo>
                <a:cubicBezTo>
                  <a:pt x="1219873" y="799"/>
                  <a:pt x="2439199" y="799"/>
                  <a:pt x="2439199" y="799"/>
                </a:cubicBezTo>
                <a:close/>
              </a:path>
            </a:pathLst>
          </a:custGeom>
          <a:solidFill>
            <a:srgbClr val="A56EFF"/>
          </a:solidFill>
          <a:ln w="12505" cap="flat">
            <a:noFill/>
            <a:prstDash val="solid"/>
            <a:miter/>
          </a:ln>
        </p:spPr>
        <p:txBody>
          <a:bodyPr rtlCol="0" anchor="ctr"/>
          <a:lstStyle/>
          <a:p>
            <a:endParaRPr lang="en-US"/>
          </a:p>
        </p:txBody>
      </p:sp>
      <p:grpSp>
        <p:nvGrpSpPr>
          <p:cNvPr id="50" name="Graphic 10">
            <a:extLst>
              <a:ext uri="{FF2B5EF4-FFF2-40B4-BE49-F238E27FC236}">
                <a16:creationId xmlns:a16="http://schemas.microsoft.com/office/drawing/2014/main" id="{82D98D00-17F0-6B46-A5C9-80ED5FEEE7FF}"/>
              </a:ext>
            </a:extLst>
          </p:cNvPr>
          <p:cNvGrpSpPr/>
          <p:nvPr userDrawn="1"/>
        </p:nvGrpSpPr>
        <p:grpSpPr>
          <a:xfrm>
            <a:off x="12843721" y="6019526"/>
            <a:ext cx="2743337" cy="2743337"/>
            <a:chOff x="-11971338" y="6553200"/>
            <a:chExt cx="2438400" cy="2438400"/>
          </a:xfrm>
          <a:solidFill>
            <a:schemeClr val="accent1"/>
          </a:solidFill>
        </p:grpSpPr>
        <p:sp>
          <p:nvSpPr>
            <p:cNvPr id="51" name="Freeform: Shape 15">
              <a:extLst>
                <a:ext uri="{FF2B5EF4-FFF2-40B4-BE49-F238E27FC236}">
                  <a16:creationId xmlns:a16="http://schemas.microsoft.com/office/drawing/2014/main" id="{F4FF4B35-D0DD-8948-8EA0-1FE13678FD36}"/>
                </a:ext>
              </a:extLst>
            </p:cNvPr>
            <p:cNvSpPr/>
            <p:nvPr/>
          </p:nvSpPr>
          <p:spPr>
            <a:xfrm>
              <a:off x="-11971338" y="6553200"/>
              <a:ext cx="2438400" cy="2438400"/>
            </a:xfrm>
            <a:custGeom>
              <a:avLst/>
              <a:gdLst>
                <a:gd name="connsiteX0" fmla="*/ 2438431 w 2438400"/>
                <a:gd name="connsiteY0" fmla="*/ 2438943 h 2438400"/>
                <a:gd name="connsiteX1" fmla="*/ 31 w 2438400"/>
                <a:gd name="connsiteY1" fmla="*/ 2438943 h 2438400"/>
                <a:gd name="connsiteX2" fmla="*/ 1219231 w 2438400"/>
                <a:gd name="connsiteY2" fmla="*/ 1219743 h 2438400"/>
                <a:gd name="connsiteX3" fmla="*/ 1219231 w 2438400"/>
                <a:gd name="connsiteY3" fmla="*/ 2438943 h 2438400"/>
                <a:gd name="connsiteX4" fmla="*/ 2438431 w 2438400"/>
                <a:gd name="connsiteY4" fmla="*/ 1219743 h 2438400"/>
                <a:gd name="connsiteX5" fmla="*/ 2438431 w 2438400"/>
                <a:gd name="connsiteY5" fmla="*/ 2438943 h 2438400"/>
                <a:gd name="connsiteX6" fmla="*/ 1219231 w 2438400"/>
                <a:gd name="connsiteY6" fmla="*/ 543 h 2438400"/>
                <a:gd name="connsiteX7" fmla="*/ 31 w 2438400"/>
                <a:gd name="connsiteY7" fmla="*/ 543 h 2438400"/>
                <a:gd name="connsiteX8" fmla="*/ 1219231 w 2438400"/>
                <a:gd name="connsiteY8" fmla="*/ 1219743 h 2438400"/>
                <a:gd name="connsiteX9" fmla="*/ 1219231 w 2438400"/>
                <a:gd name="connsiteY9" fmla="*/ 543 h 2438400"/>
                <a:gd name="connsiteX10" fmla="*/ 2438431 w 2438400"/>
                <a:gd name="connsiteY10" fmla="*/ 1219743 h 2438400"/>
                <a:gd name="connsiteX11" fmla="*/ 2438431 w 2438400"/>
                <a:gd name="connsiteY11" fmla="*/ 543 h 2438400"/>
                <a:gd name="connsiteX12" fmla="*/ 1219231 w 2438400"/>
                <a:gd name="connsiteY12" fmla="*/ 543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2438400">
                  <a:moveTo>
                    <a:pt x="2438431" y="2438943"/>
                  </a:moveTo>
                  <a:lnTo>
                    <a:pt x="31" y="2438943"/>
                  </a:lnTo>
                  <a:lnTo>
                    <a:pt x="1219231" y="1219743"/>
                  </a:lnTo>
                  <a:lnTo>
                    <a:pt x="1219231" y="2438943"/>
                  </a:lnTo>
                  <a:lnTo>
                    <a:pt x="2438431" y="1219743"/>
                  </a:lnTo>
                  <a:lnTo>
                    <a:pt x="2438431" y="2438943"/>
                  </a:lnTo>
                  <a:close/>
                  <a:moveTo>
                    <a:pt x="1219231" y="543"/>
                  </a:moveTo>
                  <a:lnTo>
                    <a:pt x="31" y="543"/>
                  </a:lnTo>
                  <a:lnTo>
                    <a:pt x="1219231" y="1219743"/>
                  </a:lnTo>
                  <a:lnTo>
                    <a:pt x="1219231" y="543"/>
                  </a:lnTo>
                  <a:lnTo>
                    <a:pt x="2438431" y="1219743"/>
                  </a:lnTo>
                  <a:lnTo>
                    <a:pt x="2438431" y="543"/>
                  </a:lnTo>
                  <a:lnTo>
                    <a:pt x="1219231" y="543"/>
                  </a:lnTo>
                  <a:close/>
                </a:path>
              </a:pathLst>
            </a:custGeom>
            <a:grpFill/>
            <a:ln w="12505" cap="flat">
              <a:noFill/>
              <a:prstDash val="solid"/>
              <a:miter/>
            </a:ln>
          </p:spPr>
          <p:txBody>
            <a:bodyPr rtlCol="0" anchor="ctr"/>
            <a:lstStyle/>
            <a:p>
              <a:endParaRPr lang="en-US"/>
            </a:p>
          </p:txBody>
        </p:sp>
        <p:sp>
          <p:nvSpPr>
            <p:cNvPr id="52" name="Freeform: Shape 16">
              <a:extLst>
                <a:ext uri="{FF2B5EF4-FFF2-40B4-BE49-F238E27FC236}">
                  <a16:creationId xmlns:a16="http://schemas.microsoft.com/office/drawing/2014/main" id="{95260D7F-795E-0147-9A81-7A698F7D06BE}"/>
                </a:ext>
              </a:extLst>
            </p:cNvPr>
            <p:cNvSpPr/>
            <p:nvPr/>
          </p:nvSpPr>
          <p:spPr>
            <a:xfrm>
              <a:off x="-11971338" y="6553200"/>
              <a:ext cx="2438400" cy="2438400"/>
            </a:xfrm>
            <a:custGeom>
              <a:avLst/>
              <a:gdLst>
                <a:gd name="connsiteX0" fmla="*/ 2438431 w 2438400"/>
                <a:gd name="connsiteY0" fmla="*/ 2438943 h 2438400"/>
                <a:gd name="connsiteX1" fmla="*/ 31 w 2438400"/>
                <a:gd name="connsiteY1" fmla="*/ 2438943 h 2438400"/>
                <a:gd name="connsiteX2" fmla="*/ 1219231 w 2438400"/>
                <a:gd name="connsiteY2" fmla="*/ 1219743 h 2438400"/>
                <a:gd name="connsiteX3" fmla="*/ 1219231 w 2438400"/>
                <a:gd name="connsiteY3" fmla="*/ 2438943 h 2438400"/>
                <a:gd name="connsiteX4" fmla="*/ 2438431 w 2438400"/>
                <a:gd name="connsiteY4" fmla="*/ 1219743 h 2438400"/>
                <a:gd name="connsiteX5" fmla="*/ 2438431 w 2438400"/>
                <a:gd name="connsiteY5" fmla="*/ 2438943 h 2438400"/>
                <a:gd name="connsiteX6" fmla="*/ 1219231 w 2438400"/>
                <a:gd name="connsiteY6" fmla="*/ 543 h 2438400"/>
                <a:gd name="connsiteX7" fmla="*/ 31 w 2438400"/>
                <a:gd name="connsiteY7" fmla="*/ 543 h 2438400"/>
                <a:gd name="connsiteX8" fmla="*/ 1219231 w 2438400"/>
                <a:gd name="connsiteY8" fmla="*/ 1219743 h 2438400"/>
                <a:gd name="connsiteX9" fmla="*/ 1219231 w 2438400"/>
                <a:gd name="connsiteY9" fmla="*/ 543 h 2438400"/>
                <a:gd name="connsiteX10" fmla="*/ 2438431 w 2438400"/>
                <a:gd name="connsiteY10" fmla="*/ 1219743 h 2438400"/>
                <a:gd name="connsiteX11" fmla="*/ 2438431 w 2438400"/>
                <a:gd name="connsiteY11" fmla="*/ 543 h 2438400"/>
                <a:gd name="connsiteX12" fmla="*/ 1219231 w 2438400"/>
                <a:gd name="connsiteY12" fmla="*/ 543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2438400">
                  <a:moveTo>
                    <a:pt x="2438431" y="2438943"/>
                  </a:moveTo>
                  <a:lnTo>
                    <a:pt x="31" y="2438943"/>
                  </a:lnTo>
                  <a:lnTo>
                    <a:pt x="1219231" y="1219743"/>
                  </a:lnTo>
                  <a:lnTo>
                    <a:pt x="1219231" y="2438943"/>
                  </a:lnTo>
                  <a:lnTo>
                    <a:pt x="2438431" y="1219743"/>
                  </a:lnTo>
                  <a:lnTo>
                    <a:pt x="2438431" y="2438943"/>
                  </a:lnTo>
                  <a:close/>
                  <a:moveTo>
                    <a:pt x="1219231" y="543"/>
                  </a:moveTo>
                  <a:lnTo>
                    <a:pt x="31" y="543"/>
                  </a:lnTo>
                  <a:lnTo>
                    <a:pt x="1219231" y="1219743"/>
                  </a:lnTo>
                  <a:lnTo>
                    <a:pt x="1219231" y="543"/>
                  </a:lnTo>
                  <a:lnTo>
                    <a:pt x="2438431" y="1219743"/>
                  </a:lnTo>
                  <a:lnTo>
                    <a:pt x="2438431" y="543"/>
                  </a:lnTo>
                  <a:lnTo>
                    <a:pt x="1219231" y="543"/>
                  </a:lnTo>
                  <a:close/>
                </a:path>
              </a:pathLst>
            </a:custGeom>
            <a:grpFill/>
            <a:ln w="12505" cap="flat">
              <a:noFill/>
              <a:prstDash val="solid"/>
              <a:miter/>
            </a:ln>
          </p:spPr>
          <p:txBody>
            <a:bodyPr rtlCol="0" anchor="ctr"/>
            <a:lstStyle/>
            <a:p>
              <a:endParaRPr lang="en-US"/>
            </a:p>
          </p:txBody>
        </p:sp>
      </p:grpSp>
      <p:grpSp>
        <p:nvGrpSpPr>
          <p:cNvPr id="53" name="Graphic 10">
            <a:extLst>
              <a:ext uri="{FF2B5EF4-FFF2-40B4-BE49-F238E27FC236}">
                <a16:creationId xmlns:a16="http://schemas.microsoft.com/office/drawing/2014/main" id="{DC2BBAEB-88E9-224C-BBBB-5A06E2386B88}"/>
              </a:ext>
            </a:extLst>
          </p:cNvPr>
          <p:cNvGrpSpPr/>
          <p:nvPr userDrawn="1"/>
        </p:nvGrpSpPr>
        <p:grpSpPr>
          <a:xfrm>
            <a:off x="12843721" y="8762863"/>
            <a:ext cx="2743337" cy="2743337"/>
            <a:chOff x="-11971338" y="8991600"/>
            <a:chExt cx="2438400" cy="2438400"/>
          </a:xfrm>
          <a:solidFill>
            <a:srgbClr val="82CFFF"/>
          </a:solidFill>
        </p:grpSpPr>
        <p:sp>
          <p:nvSpPr>
            <p:cNvPr id="54" name="Freeform: Shape 18">
              <a:extLst>
                <a:ext uri="{FF2B5EF4-FFF2-40B4-BE49-F238E27FC236}">
                  <a16:creationId xmlns:a16="http://schemas.microsoft.com/office/drawing/2014/main" id="{CB5E5220-DE25-1846-8182-B5824EACB4C8}"/>
                </a:ext>
              </a:extLst>
            </p:cNvPr>
            <p:cNvSpPr/>
            <p:nvPr/>
          </p:nvSpPr>
          <p:spPr>
            <a:xfrm>
              <a:off x="-11971338" y="8991600"/>
              <a:ext cx="2438400" cy="2438400"/>
            </a:xfrm>
            <a:custGeom>
              <a:avLst/>
              <a:gdLst>
                <a:gd name="connsiteX0" fmla="*/ 357162 w 2438400"/>
                <a:gd name="connsiteY0" fmla="*/ 1577130 h 2438400"/>
                <a:gd name="connsiteX1" fmla="*/ 31 w 2438400"/>
                <a:gd name="connsiteY1" fmla="*/ 2439199 h 2438400"/>
                <a:gd name="connsiteX2" fmla="*/ 2438431 w 2438400"/>
                <a:gd name="connsiteY2" fmla="*/ 2439199 h 2438400"/>
                <a:gd name="connsiteX3" fmla="*/ 2081299 w 2438400"/>
                <a:gd name="connsiteY3" fmla="*/ 1577130 h 2438400"/>
                <a:gd name="connsiteX4" fmla="*/ 1219231 w 2438400"/>
                <a:gd name="connsiteY4" fmla="*/ 1219999 h 2438400"/>
                <a:gd name="connsiteX5" fmla="*/ 357162 w 2438400"/>
                <a:gd name="connsiteY5" fmla="*/ 1577130 h 2438400"/>
                <a:gd name="connsiteX6" fmla="*/ 357162 w 2438400"/>
                <a:gd name="connsiteY6" fmla="*/ 862992 h 2438400"/>
                <a:gd name="connsiteX7" fmla="*/ 31 w 2438400"/>
                <a:gd name="connsiteY7" fmla="*/ 799 h 2438400"/>
                <a:gd name="connsiteX8" fmla="*/ 2438431 w 2438400"/>
                <a:gd name="connsiteY8" fmla="*/ 799 h 2438400"/>
                <a:gd name="connsiteX9" fmla="*/ 2081299 w 2438400"/>
                <a:gd name="connsiteY9" fmla="*/ 862867 h 2438400"/>
                <a:gd name="connsiteX10" fmla="*/ 1219231 w 2438400"/>
                <a:gd name="connsiteY10" fmla="*/ 1219999 h 2438400"/>
                <a:gd name="connsiteX11" fmla="*/ 357162 w 2438400"/>
                <a:gd name="connsiteY11" fmla="*/ 86286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38400">
                  <a:moveTo>
                    <a:pt x="357162" y="1577130"/>
                  </a:moveTo>
                  <a:cubicBezTo>
                    <a:pt x="128453" y="1805715"/>
                    <a:pt x="31" y="2115829"/>
                    <a:pt x="31" y="2439199"/>
                  </a:cubicBezTo>
                  <a:lnTo>
                    <a:pt x="2438431" y="2439199"/>
                  </a:lnTo>
                  <a:cubicBezTo>
                    <a:pt x="2438431" y="2115829"/>
                    <a:pt x="2310008" y="1805715"/>
                    <a:pt x="2081299" y="1577130"/>
                  </a:cubicBezTo>
                  <a:cubicBezTo>
                    <a:pt x="1852714" y="1348546"/>
                    <a:pt x="1542600" y="1219999"/>
                    <a:pt x="1219231" y="1219999"/>
                  </a:cubicBezTo>
                  <a:cubicBezTo>
                    <a:pt x="895861" y="1219999"/>
                    <a:pt x="585747" y="1348421"/>
                    <a:pt x="357162" y="1577130"/>
                  </a:cubicBezTo>
                  <a:close/>
                  <a:moveTo>
                    <a:pt x="357162" y="862992"/>
                  </a:moveTo>
                  <a:cubicBezTo>
                    <a:pt x="128453" y="634282"/>
                    <a:pt x="31" y="324168"/>
                    <a:pt x="31" y="799"/>
                  </a:cubicBezTo>
                  <a:lnTo>
                    <a:pt x="2438431" y="799"/>
                  </a:lnTo>
                  <a:cubicBezTo>
                    <a:pt x="2438431" y="324168"/>
                    <a:pt x="2310008" y="634282"/>
                    <a:pt x="2081299" y="862867"/>
                  </a:cubicBezTo>
                  <a:cubicBezTo>
                    <a:pt x="1852714" y="1091451"/>
                    <a:pt x="1542600" y="1219999"/>
                    <a:pt x="1219231" y="1219999"/>
                  </a:cubicBezTo>
                  <a:cubicBezTo>
                    <a:pt x="895861" y="1219999"/>
                    <a:pt x="585747" y="1091576"/>
                    <a:pt x="357162" y="862867"/>
                  </a:cubicBezTo>
                  <a:close/>
                </a:path>
              </a:pathLst>
            </a:custGeom>
            <a:solidFill>
              <a:srgbClr val="82CFFF"/>
            </a:solidFill>
            <a:ln w="12505" cap="flat">
              <a:noFill/>
              <a:prstDash val="solid"/>
              <a:miter/>
            </a:ln>
          </p:spPr>
          <p:txBody>
            <a:bodyPr rtlCol="0" anchor="ctr"/>
            <a:lstStyle/>
            <a:p>
              <a:endParaRPr lang="en-US"/>
            </a:p>
          </p:txBody>
        </p:sp>
        <p:sp>
          <p:nvSpPr>
            <p:cNvPr id="55" name="Freeform: Shape 19">
              <a:extLst>
                <a:ext uri="{FF2B5EF4-FFF2-40B4-BE49-F238E27FC236}">
                  <a16:creationId xmlns:a16="http://schemas.microsoft.com/office/drawing/2014/main" id="{5C034D8D-0925-EA4F-999B-42ED879E617F}"/>
                </a:ext>
              </a:extLst>
            </p:cNvPr>
            <p:cNvSpPr/>
            <p:nvPr/>
          </p:nvSpPr>
          <p:spPr>
            <a:xfrm>
              <a:off x="-11971338" y="8991600"/>
              <a:ext cx="2438400" cy="2438400"/>
            </a:xfrm>
            <a:custGeom>
              <a:avLst/>
              <a:gdLst>
                <a:gd name="connsiteX0" fmla="*/ 357162 w 2438400"/>
                <a:gd name="connsiteY0" fmla="*/ 1577130 h 2438400"/>
                <a:gd name="connsiteX1" fmla="*/ 31 w 2438400"/>
                <a:gd name="connsiteY1" fmla="*/ 2439199 h 2438400"/>
                <a:gd name="connsiteX2" fmla="*/ 2438431 w 2438400"/>
                <a:gd name="connsiteY2" fmla="*/ 2439199 h 2438400"/>
                <a:gd name="connsiteX3" fmla="*/ 2081299 w 2438400"/>
                <a:gd name="connsiteY3" fmla="*/ 1577130 h 2438400"/>
                <a:gd name="connsiteX4" fmla="*/ 1219231 w 2438400"/>
                <a:gd name="connsiteY4" fmla="*/ 1219999 h 2438400"/>
                <a:gd name="connsiteX5" fmla="*/ 357162 w 2438400"/>
                <a:gd name="connsiteY5" fmla="*/ 1577130 h 2438400"/>
                <a:gd name="connsiteX6" fmla="*/ 357162 w 2438400"/>
                <a:gd name="connsiteY6" fmla="*/ 862992 h 2438400"/>
                <a:gd name="connsiteX7" fmla="*/ 31 w 2438400"/>
                <a:gd name="connsiteY7" fmla="*/ 799 h 2438400"/>
                <a:gd name="connsiteX8" fmla="*/ 2438431 w 2438400"/>
                <a:gd name="connsiteY8" fmla="*/ 799 h 2438400"/>
                <a:gd name="connsiteX9" fmla="*/ 2081299 w 2438400"/>
                <a:gd name="connsiteY9" fmla="*/ 862867 h 2438400"/>
                <a:gd name="connsiteX10" fmla="*/ 1219231 w 2438400"/>
                <a:gd name="connsiteY10" fmla="*/ 1219999 h 2438400"/>
                <a:gd name="connsiteX11" fmla="*/ 357162 w 2438400"/>
                <a:gd name="connsiteY11" fmla="*/ 86286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38400">
                  <a:moveTo>
                    <a:pt x="357162" y="1577130"/>
                  </a:moveTo>
                  <a:cubicBezTo>
                    <a:pt x="128453" y="1805715"/>
                    <a:pt x="31" y="2115829"/>
                    <a:pt x="31" y="2439199"/>
                  </a:cubicBezTo>
                  <a:lnTo>
                    <a:pt x="2438431" y="2439199"/>
                  </a:lnTo>
                  <a:cubicBezTo>
                    <a:pt x="2438431" y="2115829"/>
                    <a:pt x="2310008" y="1805715"/>
                    <a:pt x="2081299" y="1577130"/>
                  </a:cubicBezTo>
                  <a:cubicBezTo>
                    <a:pt x="1852714" y="1348546"/>
                    <a:pt x="1542600" y="1219999"/>
                    <a:pt x="1219231" y="1219999"/>
                  </a:cubicBezTo>
                  <a:cubicBezTo>
                    <a:pt x="895861" y="1219999"/>
                    <a:pt x="585747" y="1348421"/>
                    <a:pt x="357162" y="1577130"/>
                  </a:cubicBezTo>
                  <a:close/>
                  <a:moveTo>
                    <a:pt x="357162" y="862992"/>
                  </a:moveTo>
                  <a:cubicBezTo>
                    <a:pt x="128453" y="634282"/>
                    <a:pt x="31" y="324168"/>
                    <a:pt x="31" y="799"/>
                  </a:cubicBezTo>
                  <a:lnTo>
                    <a:pt x="2438431" y="799"/>
                  </a:lnTo>
                  <a:cubicBezTo>
                    <a:pt x="2438431" y="324168"/>
                    <a:pt x="2310008" y="634282"/>
                    <a:pt x="2081299" y="862867"/>
                  </a:cubicBezTo>
                  <a:cubicBezTo>
                    <a:pt x="1852714" y="1091451"/>
                    <a:pt x="1542600" y="1219999"/>
                    <a:pt x="1219231" y="1219999"/>
                  </a:cubicBezTo>
                  <a:cubicBezTo>
                    <a:pt x="895861" y="1219999"/>
                    <a:pt x="585747" y="1091576"/>
                    <a:pt x="357162" y="862867"/>
                  </a:cubicBezTo>
                  <a:close/>
                </a:path>
              </a:pathLst>
            </a:custGeom>
            <a:solidFill>
              <a:srgbClr val="82CFFF"/>
            </a:solidFill>
            <a:ln w="12505" cap="flat">
              <a:noFill/>
              <a:prstDash val="solid"/>
              <a:miter/>
            </a:ln>
          </p:spPr>
          <p:txBody>
            <a:bodyPr rtlCol="0" anchor="ctr"/>
            <a:lstStyle/>
            <a:p>
              <a:endParaRPr lang="en-US"/>
            </a:p>
          </p:txBody>
        </p:sp>
      </p:grpSp>
      <p:grpSp>
        <p:nvGrpSpPr>
          <p:cNvPr id="56" name="Graphic 10">
            <a:extLst>
              <a:ext uri="{FF2B5EF4-FFF2-40B4-BE49-F238E27FC236}">
                <a16:creationId xmlns:a16="http://schemas.microsoft.com/office/drawing/2014/main" id="{7E0B2956-3D8C-B744-8809-999DB05076B0}"/>
              </a:ext>
            </a:extLst>
          </p:cNvPr>
          <p:cNvGrpSpPr/>
          <p:nvPr userDrawn="1"/>
        </p:nvGrpSpPr>
        <p:grpSpPr>
          <a:xfrm>
            <a:off x="18330395" y="8762863"/>
            <a:ext cx="2743337" cy="2743337"/>
            <a:chOff x="-7094538" y="8991600"/>
            <a:chExt cx="2438400" cy="2438400"/>
          </a:xfrm>
          <a:solidFill>
            <a:srgbClr val="08BDBA"/>
          </a:solidFill>
        </p:grpSpPr>
        <p:sp>
          <p:nvSpPr>
            <p:cNvPr id="57" name="Freeform: Shape 21">
              <a:extLst>
                <a:ext uri="{FF2B5EF4-FFF2-40B4-BE49-F238E27FC236}">
                  <a16:creationId xmlns:a16="http://schemas.microsoft.com/office/drawing/2014/main" id="{5389CA7A-5521-0743-A8B3-5A2F4B539DFD}"/>
                </a:ext>
              </a:extLst>
            </p:cNvPr>
            <p:cNvSpPr/>
            <p:nvPr/>
          </p:nvSpPr>
          <p:spPr>
            <a:xfrm>
              <a:off x="-7094538" y="8991600"/>
              <a:ext cx="2438400" cy="2438400"/>
            </a:xfrm>
            <a:custGeom>
              <a:avLst/>
              <a:gdLst>
                <a:gd name="connsiteX0" fmla="*/ 1219743 w 2438400"/>
                <a:gd name="connsiteY0" fmla="*/ 2439199 h 2438400"/>
                <a:gd name="connsiteX1" fmla="*/ 1219743 w 2438400"/>
                <a:gd name="connsiteY1" fmla="*/ 799 h 2438400"/>
                <a:gd name="connsiteX2" fmla="*/ 2438943 w 2438400"/>
                <a:gd name="connsiteY2" fmla="*/ 1219999 h 2438400"/>
                <a:gd name="connsiteX3" fmla="*/ 1219743 w 2438400"/>
                <a:gd name="connsiteY3" fmla="*/ 2439199 h 2438400"/>
                <a:gd name="connsiteX4" fmla="*/ 543 w 2438400"/>
                <a:gd name="connsiteY4" fmla="*/ 2439199 h 2438400"/>
                <a:gd name="connsiteX5" fmla="*/ 543 w 2438400"/>
                <a:gd name="connsiteY5" fmla="*/ 799 h 2438400"/>
                <a:gd name="connsiteX6" fmla="*/ 1219743 w 2438400"/>
                <a:gd name="connsiteY6" fmla="*/ 1219999 h 2438400"/>
                <a:gd name="connsiteX7" fmla="*/ 543 w 2438400"/>
                <a:gd name="connsiteY7" fmla="*/ 2439199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 h="2438400">
                  <a:moveTo>
                    <a:pt x="1219743" y="2439199"/>
                  </a:moveTo>
                  <a:lnTo>
                    <a:pt x="1219743" y="799"/>
                  </a:lnTo>
                  <a:lnTo>
                    <a:pt x="2438943" y="1219999"/>
                  </a:lnTo>
                  <a:lnTo>
                    <a:pt x="1219743" y="2439199"/>
                  </a:lnTo>
                  <a:close/>
                  <a:moveTo>
                    <a:pt x="543" y="2439199"/>
                  </a:moveTo>
                  <a:lnTo>
                    <a:pt x="543" y="799"/>
                  </a:lnTo>
                  <a:lnTo>
                    <a:pt x="1219743" y="1219999"/>
                  </a:lnTo>
                  <a:lnTo>
                    <a:pt x="543" y="2439199"/>
                  </a:lnTo>
                  <a:close/>
                </a:path>
              </a:pathLst>
            </a:custGeom>
            <a:solidFill>
              <a:srgbClr val="08BDBA"/>
            </a:solidFill>
            <a:ln w="12505" cap="flat">
              <a:noFill/>
              <a:prstDash val="solid"/>
              <a:miter/>
            </a:ln>
          </p:spPr>
          <p:txBody>
            <a:bodyPr rtlCol="0" anchor="ctr"/>
            <a:lstStyle/>
            <a:p>
              <a:endParaRPr lang="en-US"/>
            </a:p>
          </p:txBody>
        </p:sp>
        <p:sp>
          <p:nvSpPr>
            <p:cNvPr id="58" name="Freeform: Shape 22">
              <a:extLst>
                <a:ext uri="{FF2B5EF4-FFF2-40B4-BE49-F238E27FC236}">
                  <a16:creationId xmlns:a16="http://schemas.microsoft.com/office/drawing/2014/main" id="{DDF7A83E-4851-944D-B8A2-79BF37739926}"/>
                </a:ext>
              </a:extLst>
            </p:cNvPr>
            <p:cNvSpPr/>
            <p:nvPr/>
          </p:nvSpPr>
          <p:spPr>
            <a:xfrm>
              <a:off x="-7094538" y="8991600"/>
              <a:ext cx="2438400" cy="2438400"/>
            </a:xfrm>
            <a:custGeom>
              <a:avLst/>
              <a:gdLst>
                <a:gd name="connsiteX0" fmla="*/ 1219743 w 2438400"/>
                <a:gd name="connsiteY0" fmla="*/ 2439199 h 2438400"/>
                <a:gd name="connsiteX1" fmla="*/ 1219743 w 2438400"/>
                <a:gd name="connsiteY1" fmla="*/ 799 h 2438400"/>
                <a:gd name="connsiteX2" fmla="*/ 2438943 w 2438400"/>
                <a:gd name="connsiteY2" fmla="*/ 1219999 h 2438400"/>
                <a:gd name="connsiteX3" fmla="*/ 1219743 w 2438400"/>
                <a:gd name="connsiteY3" fmla="*/ 2439199 h 2438400"/>
                <a:gd name="connsiteX4" fmla="*/ 543 w 2438400"/>
                <a:gd name="connsiteY4" fmla="*/ 2439199 h 2438400"/>
                <a:gd name="connsiteX5" fmla="*/ 543 w 2438400"/>
                <a:gd name="connsiteY5" fmla="*/ 799 h 2438400"/>
                <a:gd name="connsiteX6" fmla="*/ 1219743 w 2438400"/>
                <a:gd name="connsiteY6" fmla="*/ 1219999 h 2438400"/>
                <a:gd name="connsiteX7" fmla="*/ 543 w 2438400"/>
                <a:gd name="connsiteY7" fmla="*/ 2439199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 h="2438400">
                  <a:moveTo>
                    <a:pt x="1219743" y="2439199"/>
                  </a:moveTo>
                  <a:lnTo>
                    <a:pt x="1219743" y="799"/>
                  </a:lnTo>
                  <a:lnTo>
                    <a:pt x="2438943" y="1219999"/>
                  </a:lnTo>
                  <a:lnTo>
                    <a:pt x="1219743" y="2439199"/>
                  </a:lnTo>
                  <a:close/>
                  <a:moveTo>
                    <a:pt x="543" y="2439199"/>
                  </a:moveTo>
                  <a:lnTo>
                    <a:pt x="543" y="799"/>
                  </a:lnTo>
                  <a:lnTo>
                    <a:pt x="1219743" y="1219999"/>
                  </a:lnTo>
                  <a:lnTo>
                    <a:pt x="543" y="2439199"/>
                  </a:lnTo>
                  <a:close/>
                </a:path>
              </a:pathLst>
            </a:custGeom>
            <a:solidFill>
              <a:srgbClr val="08BDBA"/>
            </a:solidFill>
            <a:ln w="12505" cap="flat">
              <a:noFill/>
              <a:prstDash val="solid"/>
              <a:miter/>
            </a:ln>
          </p:spPr>
          <p:txBody>
            <a:bodyPr rtlCol="0" anchor="ctr"/>
            <a:lstStyle/>
            <a:p>
              <a:endParaRPr lang="en-US"/>
            </a:p>
          </p:txBody>
        </p:sp>
      </p:grpSp>
      <p:grpSp>
        <p:nvGrpSpPr>
          <p:cNvPr id="59" name="Graphic 10">
            <a:extLst>
              <a:ext uri="{FF2B5EF4-FFF2-40B4-BE49-F238E27FC236}">
                <a16:creationId xmlns:a16="http://schemas.microsoft.com/office/drawing/2014/main" id="{CC2A5D72-AFE3-2D40-974D-02760D261EDC}"/>
              </a:ext>
            </a:extLst>
          </p:cNvPr>
          <p:cNvGrpSpPr/>
          <p:nvPr userDrawn="1"/>
        </p:nvGrpSpPr>
        <p:grpSpPr>
          <a:xfrm>
            <a:off x="21073732" y="3290257"/>
            <a:ext cx="2743337" cy="2715199"/>
            <a:chOff x="-4656138" y="4127304"/>
            <a:chExt cx="2438400" cy="2413390"/>
          </a:xfrm>
          <a:solidFill>
            <a:srgbClr val="0F62FE"/>
          </a:solidFill>
        </p:grpSpPr>
        <p:sp>
          <p:nvSpPr>
            <p:cNvPr id="60" name="Freeform: Shape 24">
              <a:extLst>
                <a:ext uri="{FF2B5EF4-FFF2-40B4-BE49-F238E27FC236}">
                  <a16:creationId xmlns:a16="http://schemas.microsoft.com/office/drawing/2014/main" id="{C6DD740D-121D-6146-BDC6-BA8D37884589}"/>
                </a:ext>
              </a:extLst>
            </p:cNvPr>
            <p:cNvSpPr/>
            <p:nvPr/>
          </p:nvSpPr>
          <p:spPr>
            <a:xfrm>
              <a:off x="-4656138" y="4127304"/>
              <a:ext cx="2438400" cy="2413390"/>
            </a:xfrm>
            <a:custGeom>
              <a:avLst/>
              <a:gdLst>
                <a:gd name="connsiteX0" fmla="*/ 1219999 w 2438400"/>
                <a:gd name="connsiteY0" fmla="*/ 288 h 2413390"/>
                <a:gd name="connsiteX1" fmla="*/ 1219999 w 2438400"/>
                <a:gd name="connsiteY1" fmla="*/ 288 h 2413390"/>
                <a:gd name="connsiteX2" fmla="*/ 799 w 2438400"/>
                <a:gd name="connsiteY2" fmla="*/ 288 h 2413390"/>
                <a:gd name="connsiteX3" fmla="*/ 1219999 w 2438400"/>
                <a:gd name="connsiteY3" fmla="*/ 1206983 h 2413390"/>
                <a:gd name="connsiteX4" fmla="*/ 799 w 2438400"/>
                <a:gd name="connsiteY4" fmla="*/ 2413678 h 2413390"/>
                <a:gd name="connsiteX5" fmla="*/ 1219999 w 2438400"/>
                <a:gd name="connsiteY5" fmla="*/ 2413678 h 2413390"/>
                <a:gd name="connsiteX6" fmla="*/ 1219999 w 2438400"/>
                <a:gd name="connsiteY6" fmla="*/ 2413678 h 2413390"/>
                <a:gd name="connsiteX7" fmla="*/ 2439199 w 2438400"/>
                <a:gd name="connsiteY7" fmla="*/ 1206983 h 2413390"/>
                <a:gd name="connsiteX8" fmla="*/ 1219999 w 2438400"/>
                <a:gd name="connsiteY8" fmla="*/ 1206983 h 2413390"/>
                <a:gd name="connsiteX9" fmla="*/ 1219999 w 2438400"/>
                <a:gd name="connsiteY9" fmla="*/ 1206983 h 2413390"/>
                <a:gd name="connsiteX10" fmla="*/ 2439199 w 2438400"/>
                <a:gd name="connsiteY10" fmla="*/ 1206983 h 2413390"/>
                <a:gd name="connsiteX11" fmla="*/ 1219999 w 2438400"/>
                <a:gd name="connsiteY11" fmla="*/ 288 h 241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13390">
                  <a:moveTo>
                    <a:pt x="1219999" y="288"/>
                  </a:moveTo>
                  <a:lnTo>
                    <a:pt x="1219999" y="288"/>
                  </a:lnTo>
                  <a:lnTo>
                    <a:pt x="799" y="288"/>
                  </a:lnTo>
                  <a:lnTo>
                    <a:pt x="1219999" y="1206983"/>
                  </a:lnTo>
                  <a:lnTo>
                    <a:pt x="799" y="2413678"/>
                  </a:lnTo>
                  <a:lnTo>
                    <a:pt x="1219999" y="2413678"/>
                  </a:lnTo>
                  <a:lnTo>
                    <a:pt x="1219999" y="2413678"/>
                  </a:lnTo>
                  <a:lnTo>
                    <a:pt x="2439199" y="1206983"/>
                  </a:lnTo>
                  <a:lnTo>
                    <a:pt x="1219999" y="1206983"/>
                  </a:lnTo>
                  <a:lnTo>
                    <a:pt x="1219999" y="1206983"/>
                  </a:lnTo>
                  <a:lnTo>
                    <a:pt x="2439199" y="1206983"/>
                  </a:lnTo>
                  <a:lnTo>
                    <a:pt x="1219999" y="288"/>
                  </a:lnTo>
                  <a:close/>
                </a:path>
              </a:pathLst>
            </a:custGeom>
            <a:solidFill>
              <a:srgbClr val="0F62FE"/>
            </a:solidFill>
            <a:ln w="12505" cap="flat">
              <a:noFill/>
              <a:prstDash val="solid"/>
              <a:miter/>
            </a:ln>
          </p:spPr>
          <p:txBody>
            <a:bodyPr rtlCol="0" anchor="ctr"/>
            <a:lstStyle/>
            <a:p>
              <a:endParaRPr lang="en-US"/>
            </a:p>
          </p:txBody>
        </p:sp>
        <p:sp>
          <p:nvSpPr>
            <p:cNvPr id="61" name="Freeform: Shape 40">
              <a:extLst>
                <a:ext uri="{FF2B5EF4-FFF2-40B4-BE49-F238E27FC236}">
                  <a16:creationId xmlns:a16="http://schemas.microsoft.com/office/drawing/2014/main" id="{E3EC76A2-E07F-C54C-8E0E-59936DA16AFF}"/>
                </a:ext>
              </a:extLst>
            </p:cNvPr>
            <p:cNvSpPr/>
            <p:nvPr/>
          </p:nvSpPr>
          <p:spPr>
            <a:xfrm>
              <a:off x="-4656138" y="4127304"/>
              <a:ext cx="2438400" cy="2413390"/>
            </a:xfrm>
            <a:custGeom>
              <a:avLst/>
              <a:gdLst>
                <a:gd name="connsiteX0" fmla="*/ 1219999 w 2438400"/>
                <a:gd name="connsiteY0" fmla="*/ 288 h 2413390"/>
                <a:gd name="connsiteX1" fmla="*/ 1219999 w 2438400"/>
                <a:gd name="connsiteY1" fmla="*/ 288 h 2413390"/>
                <a:gd name="connsiteX2" fmla="*/ 799 w 2438400"/>
                <a:gd name="connsiteY2" fmla="*/ 288 h 2413390"/>
                <a:gd name="connsiteX3" fmla="*/ 1219999 w 2438400"/>
                <a:gd name="connsiteY3" fmla="*/ 1206983 h 2413390"/>
                <a:gd name="connsiteX4" fmla="*/ 799 w 2438400"/>
                <a:gd name="connsiteY4" fmla="*/ 2413678 h 2413390"/>
                <a:gd name="connsiteX5" fmla="*/ 1219999 w 2438400"/>
                <a:gd name="connsiteY5" fmla="*/ 2413678 h 2413390"/>
                <a:gd name="connsiteX6" fmla="*/ 1219999 w 2438400"/>
                <a:gd name="connsiteY6" fmla="*/ 2413678 h 2413390"/>
                <a:gd name="connsiteX7" fmla="*/ 2439199 w 2438400"/>
                <a:gd name="connsiteY7" fmla="*/ 1206983 h 2413390"/>
                <a:gd name="connsiteX8" fmla="*/ 1219999 w 2438400"/>
                <a:gd name="connsiteY8" fmla="*/ 1206983 h 2413390"/>
                <a:gd name="connsiteX9" fmla="*/ 1219999 w 2438400"/>
                <a:gd name="connsiteY9" fmla="*/ 1206983 h 2413390"/>
                <a:gd name="connsiteX10" fmla="*/ 2439199 w 2438400"/>
                <a:gd name="connsiteY10" fmla="*/ 1206983 h 2413390"/>
                <a:gd name="connsiteX11" fmla="*/ 1219999 w 2438400"/>
                <a:gd name="connsiteY11" fmla="*/ 288 h 241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2413390">
                  <a:moveTo>
                    <a:pt x="1219999" y="288"/>
                  </a:moveTo>
                  <a:lnTo>
                    <a:pt x="1219999" y="288"/>
                  </a:lnTo>
                  <a:lnTo>
                    <a:pt x="799" y="288"/>
                  </a:lnTo>
                  <a:lnTo>
                    <a:pt x="1219999" y="1206983"/>
                  </a:lnTo>
                  <a:lnTo>
                    <a:pt x="799" y="2413678"/>
                  </a:lnTo>
                  <a:lnTo>
                    <a:pt x="1219999" y="2413678"/>
                  </a:lnTo>
                  <a:lnTo>
                    <a:pt x="1219999" y="2413678"/>
                  </a:lnTo>
                  <a:lnTo>
                    <a:pt x="2439199" y="1206983"/>
                  </a:lnTo>
                  <a:lnTo>
                    <a:pt x="1219999" y="1206983"/>
                  </a:lnTo>
                  <a:lnTo>
                    <a:pt x="1219999" y="1206983"/>
                  </a:lnTo>
                  <a:lnTo>
                    <a:pt x="2439199" y="1206983"/>
                  </a:lnTo>
                  <a:lnTo>
                    <a:pt x="1219999" y="288"/>
                  </a:lnTo>
                  <a:close/>
                </a:path>
              </a:pathLst>
            </a:custGeom>
            <a:solidFill>
              <a:srgbClr val="0F62FE"/>
            </a:solidFill>
            <a:ln w="12505" cap="flat">
              <a:noFill/>
              <a:prstDash val="solid"/>
              <a:miter/>
            </a:ln>
          </p:spPr>
          <p:txBody>
            <a:bodyPr rtlCol="0" anchor="ctr"/>
            <a:lstStyle/>
            <a:p>
              <a:endParaRPr lang="en-US"/>
            </a:p>
          </p:txBody>
        </p:sp>
      </p:grpSp>
      <p:grpSp>
        <p:nvGrpSpPr>
          <p:cNvPr id="62" name="Graphic 46">
            <a:extLst>
              <a:ext uri="{FF2B5EF4-FFF2-40B4-BE49-F238E27FC236}">
                <a16:creationId xmlns:a16="http://schemas.microsoft.com/office/drawing/2014/main" id="{43A308D9-30CF-294F-98E4-2C396F9068AB}"/>
              </a:ext>
            </a:extLst>
          </p:cNvPr>
          <p:cNvGrpSpPr/>
          <p:nvPr userDrawn="1"/>
        </p:nvGrpSpPr>
        <p:grpSpPr>
          <a:xfrm>
            <a:off x="21073732" y="674408"/>
            <a:ext cx="2743886" cy="2452868"/>
            <a:chOff x="11355387" y="6108700"/>
            <a:chExt cx="1676400" cy="1498600"/>
          </a:xfrm>
          <a:solidFill>
            <a:srgbClr val="000000"/>
          </a:solidFill>
        </p:grpSpPr>
        <p:sp>
          <p:nvSpPr>
            <p:cNvPr id="63" name="Freeform 62">
              <a:extLst>
                <a:ext uri="{FF2B5EF4-FFF2-40B4-BE49-F238E27FC236}">
                  <a16:creationId xmlns:a16="http://schemas.microsoft.com/office/drawing/2014/main" id="{2506EB6E-8472-CE45-B9EA-CA416A42F283}"/>
                </a:ext>
              </a:extLst>
            </p:cNvPr>
            <p:cNvSpPr/>
            <p:nvPr/>
          </p:nvSpPr>
          <p:spPr>
            <a:xfrm>
              <a:off x="12157168" y="7502967"/>
              <a:ext cx="72838" cy="104332"/>
            </a:xfrm>
            <a:custGeom>
              <a:avLst/>
              <a:gdLst>
                <a:gd name="connsiteX0" fmla="*/ 0 w 72838"/>
                <a:gd name="connsiteY0" fmla="*/ 0 h 104332"/>
                <a:gd name="connsiteX1" fmla="*/ 72838 w 72838"/>
                <a:gd name="connsiteY1" fmla="*/ 0 h 104332"/>
                <a:gd name="connsiteX2" fmla="*/ 36255 w 72838"/>
                <a:gd name="connsiteY2" fmla="*/ 104333 h 104332"/>
                <a:gd name="connsiteX3" fmla="*/ 0 w 72838"/>
                <a:gd name="connsiteY3" fmla="*/ 0 h 104332"/>
              </a:gdLst>
              <a:ahLst/>
              <a:cxnLst>
                <a:cxn ang="0">
                  <a:pos x="connsiteX0" y="connsiteY0"/>
                </a:cxn>
                <a:cxn ang="0">
                  <a:pos x="connsiteX1" y="connsiteY1"/>
                </a:cxn>
                <a:cxn ang="0">
                  <a:pos x="connsiteX2" y="connsiteY2"/>
                </a:cxn>
                <a:cxn ang="0">
                  <a:pos x="connsiteX3" y="connsiteY3"/>
                </a:cxn>
              </a:cxnLst>
              <a:rect l="l" t="t" r="r" b="b"/>
              <a:pathLst>
                <a:path w="72838" h="104332">
                  <a:moveTo>
                    <a:pt x="0" y="0"/>
                  </a:moveTo>
                  <a:lnTo>
                    <a:pt x="72838" y="0"/>
                  </a:lnTo>
                  <a:lnTo>
                    <a:pt x="36255" y="104333"/>
                  </a:lnTo>
                  <a:lnTo>
                    <a:pt x="0" y="0"/>
                  </a:lnTo>
                  <a:close/>
                </a:path>
              </a:pathLst>
            </a:custGeom>
            <a:solidFill>
              <a:srgbClr val="08BDBA"/>
            </a:solidFill>
            <a:ln w="24384" cap="flat">
              <a:noFill/>
              <a:prstDash val="solid"/>
              <a:miter/>
            </a:ln>
          </p:spPr>
          <p:txBody>
            <a:bodyPr rtlCol="0" anchor="ctr"/>
            <a:lstStyle/>
            <a:p>
              <a:pPr lvl="0"/>
              <a:endParaRPr lang="en-UA"/>
            </a:p>
          </p:txBody>
        </p:sp>
        <p:sp>
          <p:nvSpPr>
            <p:cNvPr id="64" name="Freeform 63">
              <a:extLst>
                <a:ext uri="{FF2B5EF4-FFF2-40B4-BE49-F238E27FC236}">
                  <a16:creationId xmlns:a16="http://schemas.microsoft.com/office/drawing/2014/main" id="{A130A08F-A60D-9F40-AA3B-03C131F8CA19}"/>
                </a:ext>
              </a:extLst>
            </p:cNvPr>
            <p:cNvSpPr/>
            <p:nvPr/>
          </p:nvSpPr>
          <p:spPr>
            <a:xfrm>
              <a:off x="12086946" y="7303785"/>
              <a:ext cx="213284" cy="104332"/>
            </a:xfrm>
            <a:custGeom>
              <a:avLst/>
              <a:gdLst>
                <a:gd name="connsiteX0" fmla="*/ 0 w 213284"/>
                <a:gd name="connsiteY0" fmla="*/ 0 h 104332"/>
                <a:gd name="connsiteX1" fmla="*/ 213285 w 213284"/>
                <a:gd name="connsiteY1" fmla="*/ 0 h 104332"/>
                <a:gd name="connsiteX2" fmla="*/ 176501 w 213284"/>
                <a:gd name="connsiteY2" fmla="*/ 104333 h 104332"/>
                <a:gd name="connsiteX3" fmla="*/ 36784 w 213284"/>
                <a:gd name="connsiteY3" fmla="*/ 104333 h 104332"/>
                <a:gd name="connsiteX4" fmla="*/ 0 w 213284"/>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84" h="104332">
                  <a:moveTo>
                    <a:pt x="0" y="0"/>
                  </a:moveTo>
                  <a:lnTo>
                    <a:pt x="213285" y="0"/>
                  </a:lnTo>
                  <a:lnTo>
                    <a:pt x="176501" y="104333"/>
                  </a:lnTo>
                  <a:lnTo>
                    <a:pt x="36784" y="104333"/>
                  </a:lnTo>
                  <a:lnTo>
                    <a:pt x="0" y="0"/>
                  </a:lnTo>
                  <a:close/>
                </a:path>
              </a:pathLst>
            </a:custGeom>
            <a:solidFill>
              <a:srgbClr val="08BDBA"/>
            </a:solidFill>
            <a:ln w="24384" cap="flat">
              <a:noFill/>
              <a:prstDash val="solid"/>
              <a:miter/>
            </a:ln>
          </p:spPr>
          <p:txBody>
            <a:bodyPr rtlCol="0" anchor="ctr"/>
            <a:lstStyle/>
            <a:p>
              <a:pPr lvl="0"/>
              <a:endParaRPr lang="en-UA"/>
            </a:p>
          </p:txBody>
        </p:sp>
        <p:sp>
          <p:nvSpPr>
            <p:cNvPr id="65" name="Freeform 64">
              <a:extLst>
                <a:ext uri="{FF2B5EF4-FFF2-40B4-BE49-F238E27FC236}">
                  <a16:creationId xmlns:a16="http://schemas.microsoft.com/office/drawing/2014/main" id="{AA785743-FF9D-2B4C-A763-CCF58A9A144D}"/>
                </a:ext>
              </a:extLst>
            </p:cNvPr>
            <p:cNvSpPr/>
            <p:nvPr/>
          </p:nvSpPr>
          <p:spPr>
            <a:xfrm>
              <a:off x="12016724" y="7104603"/>
              <a:ext cx="353728" cy="104334"/>
            </a:xfrm>
            <a:custGeom>
              <a:avLst/>
              <a:gdLst>
                <a:gd name="connsiteX0" fmla="*/ 0 w 353728"/>
                <a:gd name="connsiteY0" fmla="*/ 0 h 104334"/>
                <a:gd name="connsiteX1" fmla="*/ 353729 w 353728"/>
                <a:gd name="connsiteY1" fmla="*/ 0 h 104334"/>
                <a:gd name="connsiteX2" fmla="*/ 316945 w 353728"/>
                <a:gd name="connsiteY2" fmla="*/ 104334 h 104334"/>
                <a:gd name="connsiteX3" fmla="*/ 36784 w 353728"/>
                <a:gd name="connsiteY3" fmla="*/ 104334 h 104334"/>
                <a:gd name="connsiteX4" fmla="*/ 0 w 353728"/>
                <a:gd name="connsiteY4" fmla="*/ 0 h 10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28" h="104334">
                  <a:moveTo>
                    <a:pt x="0" y="0"/>
                  </a:moveTo>
                  <a:lnTo>
                    <a:pt x="353729" y="0"/>
                  </a:lnTo>
                  <a:lnTo>
                    <a:pt x="316945" y="104334"/>
                  </a:lnTo>
                  <a:lnTo>
                    <a:pt x="36784" y="104334"/>
                  </a:lnTo>
                  <a:lnTo>
                    <a:pt x="0" y="0"/>
                  </a:lnTo>
                  <a:close/>
                </a:path>
              </a:pathLst>
            </a:custGeom>
            <a:solidFill>
              <a:srgbClr val="08BDBA"/>
            </a:solidFill>
            <a:ln w="24384" cap="flat">
              <a:noFill/>
              <a:prstDash val="solid"/>
              <a:miter/>
            </a:ln>
          </p:spPr>
          <p:txBody>
            <a:bodyPr rtlCol="0" anchor="ctr"/>
            <a:lstStyle/>
            <a:p>
              <a:pPr lvl="0"/>
              <a:endParaRPr lang="en-UA"/>
            </a:p>
          </p:txBody>
        </p:sp>
        <p:sp>
          <p:nvSpPr>
            <p:cNvPr id="66" name="Freeform 65">
              <a:extLst>
                <a:ext uri="{FF2B5EF4-FFF2-40B4-BE49-F238E27FC236}">
                  <a16:creationId xmlns:a16="http://schemas.microsoft.com/office/drawing/2014/main" id="{3D76FE12-E4BE-7A4D-84BF-8DDE85B7FC03}"/>
                </a:ext>
              </a:extLst>
            </p:cNvPr>
            <p:cNvSpPr/>
            <p:nvPr/>
          </p:nvSpPr>
          <p:spPr>
            <a:xfrm>
              <a:off x="11946504" y="6905423"/>
              <a:ext cx="494170" cy="104332"/>
            </a:xfrm>
            <a:custGeom>
              <a:avLst/>
              <a:gdLst>
                <a:gd name="connsiteX0" fmla="*/ 0 w 494170"/>
                <a:gd name="connsiteY0" fmla="*/ 0 h 104332"/>
                <a:gd name="connsiteX1" fmla="*/ 494170 w 494170"/>
                <a:gd name="connsiteY1" fmla="*/ 0 h 104332"/>
                <a:gd name="connsiteX2" fmla="*/ 457386 w 494170"/>
                <a:gd name="connsiteY2" fmla="*/ 104333 h 104332"/>
                <a:gd name="connsiteX3" fmla="*/ 36782 w 494170"/>
                <a:gd name="connsiteY3" fmla="*/ 104333 h 104332"/>
                <a:gd name="connsiteX4" fmla="*/ 0 w 494170"/>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70" h="104332">
                  <a:moveTo>
                    <a:pt x="0" y="0"/>
                  </a:moveTo>
                  <a:lnTo>
                    <a:pt x="494170" y="0"/>
                  </a:lnTo>
                  <a:lnTo>
                    <a:pt x="457386" y="104333"/>
                  </a:lnTo>
                  <a:lnTo>
                    <a:pt x="36782" y="104333"/>
                  </a:lnTo>
                  <a:lnTo>
                    <a:pt x="0" y="0"/>
                  </a:lnTo>
                  <a:close/>
                </a:path>
              </a:pathLst>
            </a:custGeom>
            <a:solidFill>
              <a:srgbClr val="08BDBA"/>
            </a:solidFill>
            <a:ln w="24384" cap="flat">
              <a:noFill/>
              <a:prstDash val="solid"/>
              <a:miter/>
            </a:ln>
          </p:spPr>
          <p:txBody>
            <a:bodyPr rtlCol="0" anchor="ctr"/>
            <a:lstStyle/>
            <a:p>
              <a:pPr lvl="0"/>
              <a:endParaRPr lang="en-UA"/>
            </a:p>
          </p:txBody>
        </p:sp>
        <p:sp>
          <p:nvSpPr>
            <p:cNvPr id="67" name="Freeform 66">
              <a:extLst>
                <a:ext uri="{FF2B5EF4-FFF2-40B4-BE49-F238E27FC236}">
                  <a16:creationId xmlns:a16="http://schemas.microsoft.com/office/drawing/2014/main" id="{9856DD63-EB58-6F48-BEB9-0F7A3A165518}"/>
                </a:ext>
              </a:extLst>
            </p:cNvPr>
            <p:cNvSpPr/>
            <p:nvPr/>
          </p:nvSpPr>
          <p:spPr>
            <a:xfrm>
              <a:off x="11564936" y="6507061"/>
              <a:ext cx="566076" cy="104332"/>
            </a:xfrm>
            <a:custGeom>
              <a:avLst/>
              <a:gdLst>
                <a:gd name="connsiteX0" fmla="*/ 0 w 566076"/>
                <a:gd name="connsiteY0" fmla="*/ 0 h 104332"/>
                <a:gd name="connsiteX1" fmla="*/ 529640 w 566076"/>
                <a:gd name="connsiteY1" fmla="*/ 0 h 104332"/>
                <a:gd name="connsiteX2" fmla="*/ 566077 w 566076"/>
                <a:gd name="connsiteY2" fmla="*/ 104333 h 104332"/>
                <a:gd name="connsiteX3" fmla="*/ 0 w 566076"/>
                <a:gd name="connsiteY3" fmla="*/ 104333 h 104332"/>
                <a:gd name="connsiteX4" fmla="*/ 0 w 566076"/>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0" y="0"/>
                  </a:moveTo>
                  <a:lnTo>
                    <a:pt x="529640" y="0"/>
                  </a:lnTo>
                  <a:lnTo>
                    <a:pt x="566077" y="104333"/>
                  </a:lnTo>
                  <a:lnTo>
                    <a:pt x="0" y="104333"/>
                  </a:lnTo>
                  <a:lnTo>
                    <a:pt x="0" y="0"/>
                  </a:lnTo>
                  <a:close/>
                </a:path>
              </a:pathLst>
            </a:custGeom>
            <a:solidFill>
              <a:srgbClr val="08BDBA"/>
            </a:solidFill>
            <a:ln w="24384" cap="flat">
              <a:noFill/>
              <a:prstDash val="solid"/>
              <a:miter/>
            </a:ln>
          </p:spPr>
          <p:txBody>
            <a:bodyPr rtlCol="0" anchor="ctr"/>
            <a:lstStyle/>
            <a:p>
              <a:pPr lvl="0"/>
              <a:endParaRPr lang="en-UA"/>
            </a:p>
          </p:txBody>
        </p:sp>
        <p:sp>
          <p:nvSpPr>
            <p:cNvPr id="68" name="Freeform 67">
              <a:extLst>
                <a:ext uri="{FF2B5EF4-FFF2-40B4-BE49-F238E27FC236}">
                  <a16:creationId xmlns:a16="http://schemas.microsoft.com/office/drawing/2014/main" id="{54FD58B4-ADCA-C14E-A132-F6D104B11972}"/>
                </a:ext>
              </a:extLst>
            </p:cNvPr>
            <p:cNvSpPr/>
            <p:nvPr/>
          </p:nvSpPr>
          <p:spPr>
            <a:xfrm>
              <a:off x="12325718" y="6307880"/>
              <a:ext cx="706068" cy="104332"/>
            </a:xfrm>
            <a:custGeom>
              <a:avLst/>
              <a:gdLst>
                <a:gd name="connsiteX0" fmla="*/ 36437 w 706068"/>
                <a:gd name="connsiteY0" fmla="*/ 0 h 104332"/>
                <a:gd name="connsiteX1" fmla="*/ 706069 w 706068"/>
                <a:gd name="connsiteY1" fmla="*/ 0 h 104332"/>
                <a:gd name="connsiteX2" fmla="*/ 706069 w 706068"/>
                <a:gd name="connsiteY2" fmla="*/ 104333 h 104332"/>
                <a:gd name="connsiteX3" fmla="*/ 0 w 706068"/>
                <a:gd name="connsiteY3" fmla="*/ 104333 h 104332"/>
                <a:gd name="connsiteX4" fmla="*/ 36437 w 70606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6437" y="0"/>
                  </a:moveTo>
                  <a:lnTo>
                    <a:pt x="706069" y="0"/>
                  </a:lnTo>
                  <a:lnTo>
                    <a:pt x="706069" y="104333"/>
                  </a:lnTo>
                  <a:lnTo>
                    <a:pt x="0" y="104333"/>
                  </a:lnTo>
                  <a:lnTo>
                    <a:pt x="36437" y="0"/>
                  </a:lnTo>
                  <a:close/>
                </a:path>
              </a:pathLst>
            </a:custGeom>
            <a:solidFill>
              <a:srgbClr val="08BDBA"/>
            </a:solidFill>
            <a:ln w="24384" cap="flat">
              <a:noFill/>
              <a:prstDash val="solid"/>
              <a:miter/>
            </a:ln>
          </p:spPr>
          <p:txBody>
            <a:bodyPr rtlCol="0" anchor="ctr"/>
            <a:lstStyle/>
            <a:p>
              <a:pPr lvl="0"/>
              <a:endParaRPr lang="en-UA"/>
            </a:p>
          </p:txBody>
        </p:sp>
        <p:sp>
          <p:nvSpPr>
            <p:cNvPr id="69" name="Freeform 68">
              <a:extLst>
                <a:ext uri="{FF2B5EF4-FFF2-40B4-BE49-F238E27FC236}">
                  <a16:creationId xmlns:a16="http://schemas.microsoft.com/office/drawing/2014/main" id="{C43EA237-293B-6F49-8F49-2D140E736A9D}"/>
                </a:ext>
              </a:extLst>
            </p:cNvPr>
            <p:cNvSpPr/>
            <p:nvPr/>
          </p:nvSpPr>
          <p:spPr>
            <a:xfrm>
              <a:off x="12395279" y="6108700"/>
              <a:ext cx="636508" cy="104332"/>
            </a:xfrm>
            <a:custGeom>
              <a:avLst/>
              <a:gdLst>
                <a:gd name="connsiteX0" fmla="*/ 636508 w 636508"/>
                <a:gd name="connsiteY0" fmla="*/ 0 h 104332"/>
                <a:gd name="connsiteX1" fmla="*/ 636508 w 636508"/>
                <a:gd name="connsiteY1" fmla="*/ 104333 h 104332"/>
                <a:gd name="connsiteX2" fmla="*/ 0 w 636508"/>
                <a:gd name="connsiteY2" fmla="*/ 104333 h 104332"/>
                <a:gd name="connsiteX3" fmla="*/ 36431 w 636508"/>
                <a:gd name="connsiteY3" fmla="*/ 0 h 104332"/>
                <a:gd name="connsiteX4" fmla="*/ 636508 w 63650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08" h="104332">
                  <a:moveTo>
                    <a:pt x="636508" y="0"/>
                  </a:moveTo>
                  <a:lnTo>
                    <a:pt x="636508" y="104333"/>
                  </a:lnTo>
                  <a:lnTo>
                    <a:pt x="0" y="104333"/>
                  </a:lnTo>
                  <a:lnTo>
                    <a:pt x="36431" y="0"/>
                  </a:lnTo>
                  <a:lnTo>
                    <a:pt x="636508" y="0"/>
                  </a:lnTo>
                  <a:close/>
                </a:path>
              </a:pathLst>
            </a:custGeom>
            <a:solidFill>
              <a:srgbClr val="08BDBA"/>
            </a:solidFill>
            <a:ln w="24384" cap="flat">
              <a:noFill/>
              <a:prstDash val="solid"/>
              <a:miter/>
            </a:ln>
          </p:spPr>
          <p:txBody>
            <a:bodyPr rtlCol="0" anchor="ctr"/>
            <a:lstStyle/>
            <a:p>
              <a:pPr lvl="0"/>
              <a:endParaRPr lang="en-UA"/>
            </a:p>
          </p:txBody>
        </p:sp>
        <p:sp>
          <p:nvSpPr>
            <p:cNvPr id="70" name="Freeform 69">
              <a:extLst>
                <a:ext uri="{FF2B5EF4-FFF2-40B4-BE49-F238E27FC236}">
                  <a16:creationId xmlns:a16="http://schemas.microsoft.com/office/drawing/2014/main" id="{4865770E-50B2-414B-B369-1275E78BD1FB}"/>
                </a:ext>
              </a:extLst>
            </p:cNvPr>
            <p:cNvSpPr/>
            <p:nvPr/>
          </p:nvSpPr>
          <p:spPr>
            <a:xfrm>
              <a:off x="11355387"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71" name="Freeform 70">
              <a:extLst>
                <a:ext uri="{FF2B5EF4-FFF2-40B4-BE49-F238E27FC236}">
                  <a16:creationId xmlns:a16="http://schemas.microsoft.com/office/drawing/2014/main" id="{5A88F415-9888-494C-885D-62AD104615FF}"/>
                </a:ext>
              </a:extLst>
            </p:cNvPr>
            <p:cNvSpPr/>
            <p:nvPr/>
          </p:nvSpPr>
          <p:spPr>
            <a:xfrm>
              <a:off x="11355387"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72" name="Freeform 71">
              <a:extLst>
                <a:ext uri="{FF2B5EF4-FFF2-40B4-BE49-F238E27FC236}">
                  <a16:creationId xmlns:a16="http://schemas.microsoft.com/office/drawing/2014/main" id="{1312C6B8-2474-3F4C-9FBA-3582995D6461}"/>
                </a:ext>
              </a:extLst>
            </p:cNvPr>
            <p:cNvSpPr/>
            <p:nvPr/>
          </p:nvSpPr>
          <p:spPr>
            <a:xfrm>
              <a:off x="11564936"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solidFill>
              <a:srgbClr val="08BDBA"/>
            </a:solidFill>
            <a:ln w="24384" cap="flat">
              <a:noFill/>
              <a:prstDash val="solid"/>
              <a:miter/>
            </a:ln>
          </p:spPr>
          <p:txBody>
            <a:bodyPr rtlCol="0" anchor="ctr"/>
            <a:lstStyle/>
            <a:p>
              <a:pPr lvl="0"/>
              <a:endParaRPr lang="en-UA"/>
            </a:p>
          </p:txBody>
        </p:sp>
        <p:sp>
          <p:nvSpPr>
            <p:cNvPr id="73" name="Freeform 72">
              <a:extLst>
                <a:ext uri="{FF2B5EF4-FFF2-40B4-BE49-F238E27FC236}">
                  <a16:creationId xmlns:a16="http://schemas.microsoft.com/office/drawing/2014/main" id="{2B8C5C84-C0F7-CF43-A49E-51BE15BB10BB}"/>
                </a:ext>
              </a:extLst>
            </p:cNvPr>
            <p:cNvSpPr/>
            <p:nvPr/>
          </p:nvSpPr>
          <p:spPr>
            <a:xfrm>
              <a:off x="11564936"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74" name="Freeform 73">
              <a:extLst>
                <a:ext uri="{FF2B5EF4-FFF2-40B4-BE49-F238E27FC236}">
                  <a16:creationId xmlns:a16="http://schemas.microsoft.com/office/drawing/2014/main" id="{AFC38CD7-2096-5149-9E0B-0E7DA2981E39}"/>
                </a:ext>
              </a:extLst>
            </p:cNvPr>
            <p:cNvSpPr/>
            <p:nvPr/>
          </p:nvSpPr>
          <p:spPr>
            <a:xfrm>
              <a:off x="12256161" y="6507061"/>
              <a:ext cx="566076" cy="104332"/>
            </a:xfrm>
            <a:custGeom>
              <a:avLst/>
              <a:gdLst>
                <a:gd name="connsiteX0" fmla="*/ 566077 w 566076"/>
                <a:gd name="connsiteY0" fmla="*/ 104333 h 104332"/>
                <a:gd name="connsiteX1" fmla="*/ 0 w 566076"/>
                <a:gd name="connsiteY1" fmla="*/ 104333 h 104332"/>
                <a:gd name="connsiteX2" fmla="*/ 36434 w 566076"/>
                <a:gd name="connsiteY2" fmla="*/ 0 h 104332"/>
                <a:gd name="connsiteX3" fmla="*/ 566077 w 566076"/>
                <a:gd name="connsiteY3" fmla="*/ 0 h 104332"/>
                <a:gd name="connsiteX4" fmla="*/ 566077 w 566076"/>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566077" y="104333"/>
                  </a:moveTo>
                  <a:lnTo>
                    <a:pt x="0" y="104333"/>
                  </a:lnTo>
                  <a:lnTo>
                    <a:pt x="36434" y="0"/>
                  </a:lnTo>
                  <a:lnTo>
                    <a:pt x="566077" y="0"/>
                  </a:lnTo>
                  <a:lnTo>
                    <a:pt x="566077" y="104333"/>
                  </a:lnTo>
                  <a:close/>
                </a:path>
              </a:pathLst>
            </a:custGeom>
            <a:solidFill>
              <a:srgbClr val="08BDBA"/>
            </a:solidFill>
            <a:ln w="24384" cap="flat">
              <a:noFill/>
              <a:prstDash val="solid"/>
              <a:miter/>
            </a:ln>
          </p:spPr>
          <p:txBody>
            <a:bodyPr rtlCol="0" anchor="ctr"/>
            <a:lstStyle/>
            <a:p>
              <a:pPr lvl="0"/>
              <a:endParaRPr lang="en-UA"/>
            </a:p>
          </p:txBody>
        </p:sp>
        <p:sp>
          <p:nvSpPr>
            <p:cNvPr id="75" name="Freeform 74">
              <a:extLst>
                <a:ext uri="{FF2B5EF4-FFF2-40B4-BE49-F238E27FC236}">
                  <a16:creationId xmlns:a16="http://schemas.microsoft.com/office/drawing/2014/main" id="{B889C369-546C-804D-B04D-4C2963713CE2}"/>
                </a:ext>
              </a:extLst>
            </p:cNvPr>
            <p:cNvSpPr/>
            <p:nvPr/>
          </p:nvSpPr>
          <p:spPr>
            <a:xfrm>
              <a:off x="11564936" y="6706242"/>
              <a:ext cx="1257301" cy="104332"/>
            </a:xfrm>
            <a:custGeom>
              <a:avLst/>
              <a:gdLst>
                <a:gd name="connsiteX0" fmla="*/ 942975 w 1257301"/>
                <a:gd name="connsiteY0" fmla="*/ 8463 h 104332"/>
                <a:gd name="connsiteX1" fmla="*/ 909176 w 1257301"/>
                <a:gd name="connsiteY1" fmla="*/ 104333 h 104332"/>
                <a:gd name="connsiteX2" fmla="*/ 348128 w 1257301"/>
                <a:gd name="connsiteY2" fmla="*/ 104333 h 104332"/>
                <a:gd name="connsiteX3" fmla="*/ 314326 w 1257301"/>
                <a:gd name="connsiteY3" fmla="*/ 8455 h 104332"/>
                <a:gd name="connsiteX4" fmla="*/ 314326 w 1257301"/>
                <a:gd name="connsiteY4" fmla="*/ 104333 h 104332"/>
                <a:gd name="connsiteX5" fmla="*/ 0 w 1257301"/>
                <a:gd name="connsiteY5" fmla="*/ 104333 h 104332"/>
                <a:gd name="connsiteX6" fmla="*/ 0 w 1257301"/>
                <a:gd name="connsiteY6" fmla="*/ 0 h 104332"/>
                <a:gd name="connsiteX7" fmla="*/ 599200 w 1257301"/>
                <a:gd name="connsiteY7" fmla="*/ 0 h 104332"/>
                <a:gd name="connsiteX8" fmla="*/ 628652 w 1257301"/>
                <a:gd name="connsiteY8" fmla="*/ 84333 h 104332"/>
                <a:gd name="connsiteX9" fmla="*/ 658101 w 1257301"/>
                <a:gd name="connsiteY9" fmla="*/ 0 h 104332"/>
                <a:gd name="connsiteX10" fmla="*/ 1257301 w 1257301"/>
                <a:gd name="connsiteY10" fmla="*/ 0 h 104332"/>
                <a:gd name="connsiteX11" fmla="*/ 1257301 w 1257301"/>
                <a:gd name="connsiteY11" fmla="*/ 104333 h 104332"/>
                <a:gd name="connsiteX12" fmla="*/ 942975 w 1257301"/>
                <a:gd name="connsiteY12" fmla="*/ 104333 h 104332"/>
                <a:gd name="connsiteX13" fmla="*/ 942975 w 1257301"/>
                <a:gd name="connsiteY13" fmla="*/ 8463 h 10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301" h="104332">
                  <a:moveTo>
                    <a:pt x="942975" y="8463"/>
                  </a:moveTo>
                  <a:lnTo>
                    <a:pt x="909176" y="104333"/>
                  </a:lnTo>
                  <a:lnTo>
                    <a:pt x="348128" y="104333"/>
                  </a:lnTo>
                  <a:lnTo>
                    <a:pt x="314326" y="8455"/>
                  </a:lnTo>
                  <a:lnTo>
                    <a:pt x="314326" y="104333"/>
                  </a:lnTo>
                  <a:lnTo>
                    <a:pt x="0" y="104333"/>
                  </a:lnTo>
                  <a:lnTo>
                    <a:pt x="0" y="0"/>
                  </a:lnTo>
                  <a:lnTo>
                    <a:pt x="599200" y="0"/>
                  </a:lnTo>
                  <a:lnTo>
                    <a:pt x="628652" y="84333"/>
                  </a:lnTo>
                  <a:lnTo>
                    <a:pt x="658101" y="0"/>
                  </a:lnTo>
                  <a:lnTo>
                    <a:pt x="1257301" y="0"/>
                  </a:lnTo>
                  <a:lnTo>
                    <a:pt x="1257301" y="104333"/>
                  </a:lnTo>
                  <a:lnTo>
                    <a:pt x="942975" y="104333"/>
                  </a:lnTo>
                  <a:lnTo>
                    <a:pt x="942975" y="8463"/>
                  </a:lnTo>
                  <a:close/>
                </a:path>
              </a:pathLst>
            </a:custGeom>
            <a:solidFill>
              <a:srgbClr val="08BDBA"/>
            </a:solidFill>
            <a:ln w="24384" cap="flat">
              <a:noFill/>
              <a:prstDash val="solid"/>
              <a:miter/>
            </a:ln>
          </p:spPr>
          <p:txBody>
            <a:bodyPr rtlCol="0" anchor="ctr"/>
            <a:lstStyle/>
            <a:p>
              <a:pPr lvl="0"/>
              <a:endParaRPr lang="en-UA"/>
            </a:p>
          </p:txBody>
        </p:sp>
        <p:sp>
          <p:nvSpPr>
            <p:cNvPr id="76" name="Freeform 75">
              <a:extLst>
                <a:ext uri="{FF2B5EF4-FFF2-40B4-BE49-F238E27FC236}">
                  <a16:creationId xmlns:a16="http://schemas.microsoft.com/office/drawing/2014/main" id="{6319A250-8CE0-FE4D-819A-BA6033D78B59}"/>
                </a:ext>
              </a:extLst>
            </p:cNvPr>
            <p:cNvSpPr/>
            <p:nvPr/>
          </p:nvSpPr>
          <p:spPr>
            <a:xfrm>
              <a:off x="12507911"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77" name="Freeform 76">
              <a:extLst>
                <a:ext uri="{FF2B5EF4-FFF2-40B4-BE49-F238E27FC236}">
                  <a16:creationId xmlns:a16="http://schemas.microsoft.com/office/drawing/2014/main" id="{DCD3B1E1-EF93-2D4B-A222-E97574793C8C}"/>
                </a:ext>
              </a:extLst>
            </p:cNvPr>
            <p:cNvSpPr/>
            <p:nvPr/>
          </p:nvSpPr>
          <p:spPr>
            <a:xfrm>
              <a:off x="12507911"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solidFill>
              <a:srgbClr val="08BDBA"/>
            </a:solidFill>
            <a:ln w="24384" cap="flat">
              <a:noFill/>
              <a:prstDash val="solid"/>
              <a:miter/>
            </a:ln>
          </p:spPr>
          <p:txBody>
            <a:bodyPr rtlCol="0" anchor="ctr"/>
            <a:lstStyle/>
            <a:p>
              <a:pPr lvl="0"/>
              <a:endParaRPr lang="en-UA"/>
            </a:p>
          </p:txBody>
        </p:sp>
        <p:sp>
          <p:nvSpPr>
            <p:cNvPr id="78" name="Freeform 77">
              <a:extLst>
                <a:ext uri="{FF2B5EF4-FFF2-40B4-BE49-F238E27FC236}">
                  <a16:creationId xmlns:a16="http://schemas.microsoft.com/office/drawing/2014/main" id="{0B4D4EA6-6B96-3043-9CC7-A8EE526EC6E5}"/>
                </a:ext>
              </a:extLst>
            </p:cNvPr>
            <p:cNvSpPr/>
            <p:nvPr/>
          </p:nvSpPr>
          <p:spPr>
            <a:xfrm>
              <a:off x="12507911"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79" name="Freeform 78">
              <a:extLst>
                <a:ext uri="{FF2B5EF4-FFF2-40B4-BE49-F238E27FC236}">
                  <a16:creationId xmlns:a16="http://schemas.microsoft.com/office/drawing/2014/main" id="{BF5A2C70-29AE-0241-92E3-5A8382360780}"/>
                </a:ext>
              </a:extLst>
            </p:cNvPr>
            <p:cNvSpPr/>
            <p:nvPr/>
          </p:nvSpPr>
          <p:spPr>
            <a:xfrm>
              <a:off x="12507911"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solidFill>
              <a:srgbClr val="08BDBA"/>
            </a:solidFill>
            <a:ln w="24384" cap="flat">
              <a:noFill/>
              <a:prstDash val="solid"/>
              <a:miter/>
            </a:ln>
          </p:spPr>
          <p:txBody>
            <a:bodyPr rtlCol="0" anchor="ctr"/>
            <a:lstStyle/>
            <a:p>
              <a:pPr lvl="0"/>
              <a:endParaRPr lang="en-UA"/>
            </a:p>
          </p:txBody>
        </p:sp>
        <p:sp>
          <p:nvSpPr>
            <p:cNvPr id="80" name="Freeform 79">
              <a:extLst>
                <a:ext uri="{FF2B5EF4-FFF2-40B4-BE49-F238E27FC236}">
                  <a16:creationId xmlns:a16="http://schemas.microsoft.com/office/drawing/2014/main" id="{BD7D8E87-20C9-BB42-85F3-42B1D92A049A}"/>
                </a:ext>
              </a:extLst>
            </p:cNvPr>
            <p:cNvSpPr/>
            <p:nvPr/>
          </p:nvSpPr>
          <p:spPr>
            <a:xfrm>
              <a:off x="11355387" y="6307880"/>
              <a:ext cx="706068" cy="104332"/>
            </a:xfrm>
            <a:custGeom>
              <a:avLst/>
              <a:gdLst>
                <a:gd name="connsiteX0" fmla="*/ 3 w 706068"/>
                <a:gd name="connsiteY0" fmla="*/ 104333 h 104332"/>
                <a:gd name="connsiteX1" fmla="*/ 0 w 706068"/>
                <a:gd name="connsiteY1" fmla="*/ 0 h 104332"/>
                <a:gd name="connsiteX2" fmla="*/ 669635 w 706068"/>
                <a:gd name="connsiteY2" fmla="*/ 0 h 104332"/>
                <a:gd name="connsiteX3" fmla="*/ 706069 w 706068"/>
                <a:gd name="connsiteY3" fmla="*/ 104333 h 104332"/>
                <a:gd name="connsiteX4" fmla="*/ 3 w 706068"/>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 y="104333"/>
                  </a:moveTo>
                  <a:lnTo>
                    <a:pt x="0" y="0"/>
                  </a:lnTo>
                  <a:lnTo>
                    <a:pt x="669635" y="0"/>
                  </a:lnTo>
                  <a:lnTo>
                    <a:pt x="706069" y="104333"/>
                  </a:lnTo>
                  <a:lnTo>
                    <a:pt x="3" y="104333"/>
                  </a:lnTo>
                  <a:close/>
                </a:path>
              </a:pathLst>
            </a:custGeom>
            <a:solidFill>
              <a:srgbClr val="08BDBA"/>
            </a:solidFill>
            <a:ln w="24384" cap="flat">
              <a:noFill/>
              <a:prstDash val="solid"/>
              <a:miter/>
            </a:ln>
          </p:spPr>
          <p:txBody>
            <a:bodyPr rtlCol="0" anchor="ctr"/>
            <a:lstStyle/>
            <a:p>
              <a:pPr lvl="0"/>
              <a:endParaRPr lang="en-UA"/>
            </a:p>
          </p:txBody>
        </p:sp>
        <p:sp>
          <p:nvSpPr>
            <p:cNvPr id="81" name="Freeform 80">
              <a:extLst>
                <a:ext uri="{FF2B5EF4-FFF2-40B4-BE49-F238E27FC236}">
                  <a16:creationId xmlns:a16="http://schemas.microsoft.com/office/drawing/2014/main" id="{09918B01-34FF-E14D-9313-1896F44F81E7}"/>
                </a:ext>
              </a:extLst>
            </p:cNvPr>
            <p:cNvSpPr/>
            <p:nvPr/>
          </p:nvSpPr>
          <p:spPr>
            <a:xfrm>
              <a:off x="11355387" y="6108700"/>
              <a:ext cx="636511" cy="104332"/>
            </a:xfrm>
            <a:custGeom>
              <a:avLst/>
              <a:gdLst>
                <a:gd name="connsiteX0" fmla="*/ 3 w 636511"/>
                <a:gd name="connsiteY0" fmla="*/ 104333 h 104332"/>
                <a:gd name="connsiteX1" fmla="*/ 0 w 636511"/>
                <a:gd name="connsiteY1" fmla="*/ 0 h 104332"/>
                <a:gd name="connsiteX2" fmla="*/ 600074 w 636511"/>
                <a:gd name="connsiteY2" fmla="*/ 0 h 104332"/>
                <a:gd name="connsiteX3" fmla="*/ 636511 w 636511"/>
                <a:gd name="connsiteY3" fmla="*/ 104333 h 104332"/>
                <a:gd name="connsiteX4" fmla="*/ 3 w 636511"/>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11" h="104332">
                  <a:moveTo>
                    <a:pt x="3" y="104333"/>
                  </a:moveTo>
                  <a:lnTo>
                    <a:pt x="0" y="0"/>
                  </a:lnTo>
                  <a:lnTo>
                    <a:pt x="600074" y="0"/>
                  </a:lnTo>
                  <a:lnTo>
                    <a:pt x="636511" y="104333"/>
                  </a:lnTo>
                  <a:lnTo>
                    <a:pt x="3" y="104333"/>
                  </a:lnTo>
                  <a:close/>
                </a:path>
              </a:pathLst>
            </a:custGeom>
            <a:solidFill>
              <a:srgbClr val="08BDBA"/>
            </a:solidFill>
            <a:ln w="24384" cap="flat">
              <a:noFill/>
              <a:prstDash val="solid"/>
              <a:miter/>
            </a:ln>
          </p:spPr>
          <p:txBody>
            <a:bodyPr rtlCol="0" anchor="ctr"/>
            <a:lstStyle/>
            <a:p>
              <a:pPr lvl="0"/>
              <a:endParaRPr lang="en-UA"/>
            </a:p>
          </p:txBody>
        </p:sp>
      </p:grpSp>
    </p:spTree>
    <p:extLst>
      <p:ext uri="{BB962C8B-B14F-4D97-AF65-F5344CB8AC3E}">
        <p14:creationId xmlns:p14="http://schemas.microsoft.com/office/powerpoint/2010/main" val="1426485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data callout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666663" y="388903"/>
            <a:ext cx="4949825" cy="1906588"/>
          </a:xfrm>
        </p:spPr>
        <p:txBody>
          <a:bodyPr/>
          <a:lstStyle>
            <a:lvl1pPr>
              <a:lnSpc>
                <a:spcPct val="90000"/>
              </a:lnSpc>
              <a:defRPr sz="13000">
                <a:solidFill>
                  <a:schemeClr val="accent1"/>
                </a:solidFill>
              </a:defRPr>
            </a:lvl1pPr>
          </a:lstStyle>
          <a:p>
            <a:pPr lvl="0"/>
            <a:r>
              <a:rPr lang="en-US"/>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757900" y="392076"/>
            <a:ext cx="4949825" cy="1903413"/>
          </a:xfrm>
        </p:spPr>
        <p:txBody>
          <a:bodyPr/>
          <a:lstStyle>
            <a:lvl1pPr>
              <a:lnSpc>
                <a:spcPct val="90000"/>
              </a:lnSpc>
              <a:defRPr sz="13000">
                <a:solidFill>
                  <a:schemeClr val="accent1"/>
                </a:solidFill>
              </a:defRPr>
            </a:lvl1pPr>
          </a:lstStyle>
          <a:p>
            <a:pPr lvl="0"/>
            <a:r>
              <a:rPr lang="en-US"/>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565900" y="392190"/>
            <a:ext cx="4951413" cy="1907912"/>
          </a:xfrm>
        </p:spPr>
        <p:txBody>
          <a:bodyPr/>
          <a:lstStyle>
            <a:lvl1pPr>
              <a:lnSpc>
                <a:spcPct val="90000"/>
              </a:lnSpc>
              <a:defRPr sz="13000">
                <a:solidFill>
                  <a:schemeClr val="accent1"/>
                </a:solidFill>
              </a:defRPr>
            </a:lvl1pPr>
            <a:lvl2pPr marL="0" indent="0">
              <a:buNone/>
              <a:defRPr/>
            </a:lvl2pPr>
          </a:lstStyle>
          <a:p>
            <a:pPr lvl="0"/>
            <a:r>
              <a:rPr lang="en-US"/>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463338"/>
            <a:ext cx="4949825" cy="2859088"/>
          </a:xfrm>
        </p:spPr>
        <p:txBody>
          <a:bodyPr/>
          <a:lstStyle>
            <a:lvl1pPr>
              <a:lnSpc>
                <a:spcPct val="110000"/>
              </a:lnSpc>
              <a:defRPr sz="36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295490"/>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297076"/>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295489"/>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8" name="Straight Connector 7">
            <a:extLst>
              <a:ext uri="{FF2B5EF4-FFF2-40B4-BE49-F238E27FC236}">
                <a16:creationId xmlns:a16="http://schemas.microsoft.com/office/drawing/2014/main" id="{DCF9F2DE-A139-192A-5995-E5A8DC450FDE}"/>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07208B3-738C-B63B-1AF3-D8CE9D85B8A6}"/>
              </a:ext>
            </a:extLst>
          </p:cNvPr>
          <p:cNvCxnSpPr/>
          <p:nvPr userDrawn="1"/>
        </p:nvCxnSpPr>
        <p:spPr bwMode="auto">
          <a:xfrm>
            <a:off x="18304455"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1">
            <a:extLst>
              <a:ext uri="{FF2B5EF4-FFF2-40B4-BE49-F238E27FC236}">
                <a16:creationId xmlns:a16="http://schemas.microsoft.com/office/drawing/2014/main" id="{9D17A823-2B35-9F67-4977-560B8AF64068}"/>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4" name="TextBox 3">
            <a:extLst>
              <a:ext uri="{FF2B5EF4-FFF2-40B4-BE49-F238E27FC236}">
                <a16:creationId xmlns:a16="http://schemas.microsoft.com/office/drawing/2014/main" id="{5E04F5B9-6747-E084-6221-DECE15120321}"/>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9830413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1_Text, 2 wide columns">
    <p:spTree>
      <p:nvGrpSpPr>
        <p:cNvPr id="1" name=""/>
        <p:cNvGrpSpPr/>
        <p:nvPr/>
      </p:nvGrpSpPr>
      <p:grpSpPr>
        <a:xfrm>
          <a:off x="0" y="0"/>
          <a:ext cx="0" cy="0"/>
          <a:chOff x="0" y="0"/>
          <a:chExt cx="0" cy="0"/>
        </a:xfrm>
      </p:grpSpPr>
      <p:sp>
        <p:nvSpPr>
          <p:cNvPr id="1415" name="Title Text"/>
          <p:cNvSpPr txBox="1">
            <a:spLocks noGrp="1"/>
          </p:cNvSpPr>
          <p:nvPr>
            <p:ph type="title"/>
          </p:nvPr>
        </p:nvSpPr>
        <p:spPr>
          <a:xfrm>
            <a:off x="576147" y="576073"/>
            <a:ext cx="7425894" cy="1906589"/>
          </a:xfrm>
          <a:prstGeom prst="rect">
            <a:avLst/>
          </a:prstGeom>
        </p:spPr>
        <p:txBody>
          <a:bodyPr>
            <a:normAutofit/>
          </a:bodyPr>
          <a:lstStyle>
            <a:lvl1pPr>
              <a:lnSpc>
                <a:spcPct val="110000"/>
              </a:lnSpc>
              <a:defRPr sz="3600"/>
            </a:lvl1pPr>
          </a:lstStyle>
          <a:p>
            <a:r>
              <a:t>Title Text</a:t>
            </a:r>
          </a:p>
        </p:txBody>
      </p:sp>
      <p:sp>
        <p:nvSpPr>
          <p:cNvPr id="1416" name="Body Level One…"/>
          <p:cNvSpPr txBox="1">
            <a:spLocks noGrp="1"/>
          </p:cNvSpPr>
          <p:nvPr>
            <p:ph type="body" sz="half" idx="1"/>
          </p:nvPr>
        </p:nvSpPr>
        <p:spPr>
          <a:xfrm>
            <a:off x="576147" y="3429000"/>
            <a:ext cx="10100991" cy="85725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17" name="Text Placeholder 4"/>
          <p:cNvSpPr>
            <a:spLocks noGrp="1"/>
          </p:cNvSpPr>
          <p:nvPr>
            <p:ph type="body" sz="half" idx="21"/>
          </p:nvPr>
        </p:nvSpPr>
        <p:spPr>
          <a:xfrm>
            <a:off x="12765162" y="3429000"/>
            <a:ext cx="10097815" cy="8572500"/>
          </a:xfrm>
          <a:prstGeom prst="rect">
            <a:avLst/>
          </a:prstGeom>
        </p:spPr>
        <p:txBody>
          <a:bodyPr>
            <a:normAutofit/>
          </a:bodyPr>
          <a:lstStyle/>
          <a:p>
            <a:endParaRPr/>
          </a:p>
        </p:txBody>
      </p:sp>
      <p:sp>
        <p:nvSpPr>
          <p:cNvPr id="141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579831197"/>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_Text, 2 columns, large title">
    <p:spTree>
      <p:nvGrpSpPr>
        <p:cNvPr id="1" name=""/>
        <p:cNvGrpSpPr/>
        <p:nvPr/>
      </p:nvGrpSpPr>
      <p:grpSpPr>
        <a:xfrm>
          <a:off x="0" y="0"/>
          <a:ext cx="0" cy="0"/>
          <a:chOff x="0" y="0"/>
          <a:chExt cx="0" cy="0"/>
        </a:xfrm>
      </p:grpSpPr>
      <p:sp>
        <p:nvSpPr>
          <p:cNvPr id="1425" name="Title Text"/>
          <p:cNvSpPr txBox="1">
            <a:spLocks noGrp="1"/>
          </p:cNvSpPr>
          <p:nvPr>
            <p:ph type="title"/>
          </p:nvPr>
        </p:nvSpPr>
        <p:spPr>
          <a:xfrm>
            <a:off x="576147" y="384048"/>
            <a:ext cx="11047264" cy="4573589"/>
          </a:xfrm>
          <a:prstGeom prst="rect">
            <a:avLst/>
          </a:prstGeom>
        </p:spPr>
        <p:txBody>
          <a:bodyPr>
            <a:normAutofit/>
          </a:bodyPr>
          <a:lstStyle>
            <a:lvl1pPr>
              <a:lnSpc>
                <a:spcPct val="100000"/>
              </a:lnSpc>
            </a:lvl1pPr>
          </a:lstStyle>
          <a:p>
            <a:r>
              <a:t>Title Text</a:t>
            </a:r>
          </a:p>
        </p:txBody>
      </p:sp>
      <p:sp>
        <p:nvSpPr>
          <p:cNvPr id="1426" name="Body Level One…"/>
          <p:cNvSpPr txBox="1">
            <a:spLocks noGrp="1"/>
          </p:cNvSpPr>
          <p:nvPr>
            <p:ph type="body" sz="quarter" idx="1"/>
          </p:nvPr>
        </p:nvSpPr>
        <p:spPr>
          <a:xfrm>
            <a:off x="12765162" y="576073"/>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27" name="Text Placeholder 4"/>
          <p:cNvSpPr>
            <a:spLocks noGrp="1"/>
          </p:cNvSpPr>
          <p:nvPr>
            <p:ph type="body" sz="quarter" idx="21"/>
          </p:nvPr>
        </p:nvSpPr>
        <p:spPr>
          <a:xfrm>
            <a:off x="18861956" y="576072"/>
            <a:ext cx="4953645" cy="11431589"/>
          </a:xfrm>
          <a:prstGeom prst="rect">
            <a:avLst/>
          </a:prstGeom>
        </p:spPr>
        <p:txBody>
          <a:bodyPr>
            <a:normAutofit/>
          </a:bodyPr>
          <a:lstStyle/>
          <a:p>
            <a:pPr>
              <a:defRPr sz="2800"/>
            </a:pPr>
            <a:endParaRPr/>
          </a:p>
        </p:txBody>
      </p:sp>
      <p:sp>
        <p:nvSpPr>
          <p:cNvPr id="14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4712212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_Text, 2 columns, small title">
    <p:spTree>
      <p:nvGrpSpPr>
        <p:cNvPr id="1" name=""/>
        <p:cNvGrpSpPr/>
        <p:nvPr/>
      </p:nvGrpSpPr>
      <p:grpSpPr>
        <a:xfrm>
          <a:off x="0" y="0"/>
          <a:ext cx="0" cy="0"/>
          <a:chOff x="0" y="0"/>
          <a:chExt cx="0" cy="0"/>
        </a:xfrm>
      </p:grpSpPr>
      <p:sp>
        <p:nvSpPr>
          <p:cNvPr id="1435" name="Title Text"/>
          <p:cNvSpPr txBox="1">
            <a:spLocks noGrp="1"/>
          </p:cNvSpPr>
          <p:nvPr>
            <p:ph type="title"/>
          </p:nvPr>
        </p:nvSpPr>
        <p:spPr>
          <a:xfrm>
            <a:off x="576147" y="576072"/>
            <a:ext cx="4953646" cy="4573588"/>
          </a:xfrm>
          <a:prstGeom prst="rect">
            <a:avLst/>
          </a:prstGeom>
        </p:spPr>
        <p:txBody>
          <a:bodyPr>
            <a:normAutofit/>
          </a:bodyPr>
          <a:lstStyle>
            <a:lvl1pPr>
              <a:lnSpc>
                <a:spcPct val="100000"/>
              </a:lnSpc>
              <a:defRPr sz="3600"/>
            </a:lvl1pPr>
          </a:lstStyle>
          <a:p>
            <a:r>
              <a:t>Title Text</a:t>
            </a:r>
          </a:p>
        </p:txBody>
      </p:sp>
      <p:sp>
        <p:nvSpPr>
          <p:cNvPr id="1436" name="Body Level One…"/>
          <p:cNvSpPr txBox="1">
            <a:spLocks noGrp="1"/>
          </p:cNvSpPr>
          <p:nvPr>
            <p:ph type="body" sz="quarter" idx="1"/>
          </p:nvPr>
        </p:nvSpPr>
        <p:spPr>
          <a:xfrm>
            <a:off x="12765162" y="569912"/>
            <a:ext cx="4953645" cy="11431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37" name="Text Placeholder 4"/>
          <p:cNvSpPr>
            <a:spLocks noGrp="1"/>
          </p:cNvSpPr>
          <p:nvPr>
            <p:ph type="body" sz="quarter" idx="21"/>
          </p:nvPr>
        </p:nvSpPr>
        <p:spPr>
          <a:xfrm>
            <a:off x="18861956" y="569913"/>
            <a:ext cx="4953645" cy="11431589"/>
          </a:xfrm>
          <a:prstGeom prst="rect">
            <a:avLst/>
          </a:prstGeom>
        </p:spPr>
        <p:txBody>
          <a:bodyPr>
            <a:normAutofit/>
          </a:bodyPr>
          <a:lstStyle/>
          <a:p>
            <a:pPr>
              <a:defRPr sz="2800"/>
            </a:pPr>
            <a:endParaRPr/>
          </a:p>
        </p:txBody>
      </p:sp>
      <p:sp>
        <p:nvSpPr>
          <p:cNvPr id="143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6557657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_Text, 2 columns, dividers, large title">
    <p:spTree>
      <p:nvGrpSpPr>
        <p:cNvPr id="1" name=""/>
        <p:cNvGrpSpPr/>
        <p:nvPr/>
      </p:nvGrpSpPr>
      <p:grpSpPr>
        <a:xfrm>
          <a:off x="0" y="0"/>
          <a:ext cx="0" cy="0"/>
          <a:chOff x="0" y="0"/>
          <a:chExt cx="0" cy="0"/>
        </a:xfrm>
      </p:grpSpPr>
      <p:sp>
        <p:nvSpPr>
          <p:cNvPr id="1445" name="Title Text"/>
          <p:cNvSpPr txBox="1">
            <a:spLocks noGrp="1"/>
          </p:cNvSpPr>
          <p:nvPr>
            <p:ph type="title"/>
          </p:nvPr>
        </p:nvSpPr>
        <p:spPr>
          <a:xfrm>
            <a:off x="576147" y="384048"/>
            <a:ext cx="11040913" cy="4573589"/>
          </a:xfrm>
          <a:prstGeom prst="rect">
            <a:avLst/>
          </a:prstGeom>
        </p:spPr>
        <p:txBody>
          <a:bodyPr>
            <a:normAutofit/>
          </a:bodyPr>
          <a:lstStyle>
            <a:lvl1pPr>
              <a:lnSpc>
                <a:spcPct val="100000"/>
              </a:lnSpc>
            </a:lvl1pPr>
          </a:lstStyle>
          <a:p>
            <a:r>
              <a:t>Title Text</a:t>
            </a:r>
          </a:p>
        </p:txBody>
      </p:sp>
      <p:sp>
        <p:nvSpPr>
          <p:cNvPr id="1446" name="Body Level One…"/>
          <p:cNvSpPr txBox="1">
            <a:spLocks noGrp="1"/>
          </p:cNvSpPr>
          <p:nvPr>
            <p:ph type="body" sz="quarter" idx="1"/>
          </p:nvPr>
        </p:nvSpPr>
        <p:spPr>
          <a:xfrm>
            <a:off x="12765162" y="576072"/>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47" name="Text Placeholder 8"/>
          <p:cNvSpPr>
            <a:spLocks noGrp="1"/>
          </p:cNvSpPr>
          <p:nvPr>
            <p:ph type="body" sz="quarter" idx="21"/>
          </p:nvPr>
        </p:nvSpPr>
        <p:spPr>
          <a:xfrm>
            <a:off x="12765162" y="3429000"/>
            <a:ext cx="4953645" cy="8572500"/>
          </a:xfrm>
          <a:prstGeom prst="rect">
            <a:avLst/>
          </a:prstGeom>
        </p:spPr>
        <p:txBody>
          <a:bodyPr>
            <a:normAutofit/>
          </a:bodyPr>
          <a:lstStyle/>
          <a:p>
            <a:pPr>
              <a:defRPr sz="2000"/>
            </a:pPr>
            <a:endParaRPr/>
          </a:p>
        </p:txBody>
      </p:sp>
      <p:sp>
        <p:nvSpPr>
          <p:cNvPr id="1448" name="Text Placeholder 12"/>
          <p:cNvSpPr>
            <a:spLocks noGrp="1"/>
          </p:cNvSpPr>
          <p:nvPr>
            <p:ph type="body" sz="quarter" idx="22"/>
          </p:nvPr>
        </p:nvSpPr>
        <p:spPr>
          <a:xfrm>
            <a:off x="18861956" y="576072"/>
            <a:ext cx="4959996" cy="1525589"/>
          </a:xfrm>
          <a:prstGeom prst="rect">
            <a:avLst/>
          </a:prstGeom>
        </p:spPr>
        <p:txBody>
          <a:bodyPr>
            <a:normAutofit/>
          </a:bodyPr>
          <a:lstStyle/>
          <a:p>
            <a:pPr>
              <a:defRPr sz="2800"/>
            </a:pPr>
            <a:endParaRPr/>
          </a:p>
        </p:txBody>
      </p:sp>
      <p:sp>
        <p:nvSpPr>
          <p:cNvPr id="1449" name="Text Placeholder 8"/>
          <p:cNvSpPr>
            <a:spLocks noGrp="1"/>
          </p:cNvSpPr>
          <p:nvPr>
            <p:ph type="body" sz="quarter" idx="23"/>
          </p:nvPr>
        </p:nvSpPr>
        <p:spPr>
          <a:xfrm>
            <a:off x="18865131" y="3429000"/>
            <a:ext cx="4953645" cy="8572500"/>
          </a:xfrm>
          <a:prstGeom prst="rect">
            <a:avLst/>
          </a:prstGeom>
        </p:spPr>
        <p:txBody>
          <a:bodyPr>
            <a:normAutofit/>
          </a:bodyPr>
          <a:lstStyle/>
          <a:p>
            <a:pPr>
              <a:defRPr sz="2000"/>
            </a:pPr>
            <a:endParaRPr/>
          </a:p>
        </p:txBody>
      </p:sp>
      <p:sp>
        <p:nvSpPr>
          <p:cNvPr id="145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98488653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_Text, 2 columns, dividers, small title">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576147" y="576072"/>
            <a:ext cx="4950472" cy="4573588"/>
          </a:xfrm>
          <a:prstGeom prst="rect">
            <a:avLst/>
          </a:prstGeom>
        </p:spPr>
        <p:txBody>
          <a:bodyPr>
            <a:normAutofit/>
          </a:bodyPr>
          <a:lstStyle>
            <a:lvl1pPr>
              <a:lnSpc>
                <a:spcPct val="100000"/>
              </a:lnSpc>
              <a:defRPr sz="2800"/>
            </a:lvl1pPr>
          </a:lstStyle>
          <a:p>
            <a:r>
              <a:t>Title Text</a:t>
            </a:r>
          </a:p>
        </p:txBody>
      </p:sp>
      <p:sp>
        <p:nvSpPr>
          <p:cNvPr id="1458" name="Body Level One…"/>
          <p:cNvSpPr txBox="1">
            <a:spLocks noGrp="1"/>
          </p:cNvSpPr>
          <p:nvPr>
            <p:ph type="body" sz="quarter" idx="1"/>
          </p:nvPr>
        </p:nvSpPr>
        <p:spPr>
          <a:xfrm>
            <a:off x="12765162" y="576072"/>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59" name="Text Placeholder 8"/>
          <p:cNvSpPr>
            <a:spLocks noGrp="1"/>
          </p:cNvSpPr>
          <p:nvPr>
            <p:ph type="body" sz="quarter" idx="21"/>
          </p:nvPr>
        </p:nvSpPr>
        <p:spPr>
          <a:xfrm>
            <a:off x="12765162" y="3429000"/>
            <a:ext cx="4953645" cy="8572500"/>
          </a:xfrm>
          <a:prstGeom prst="rect">
            <a:avLst/>
          </a:prstGeom>
        </p:spPr>
        <p:txBody>
          <a:bodyPr>
            <a:normAutofit/>
          </a:bodyPr>
          <a:lstStyle/>
          <a:p>
            <a:pPr>
              <a:defRPr sz="2000"/>
            </a:pPr>
            <a:endParaRPr/>
          </a:p>
        </p:txBody>
      </p:sp>
      <p:sp>
        <p:nvSpPr>
          <p:cNvPr id="1460" name="Text Placeholder 12"/>
          <p:cNvSpPr>
            <a:spLocks noGrp="1"/>
          </p:cNvSpPr>
          <p:nvPr>
            <p:ph type="body" sz="quarter" idx="22"/>
          </p:nvPr>
        </p:nvSpPr>
        <p:spPr>
          <a:xfrm>
            <a:off x="18861956" y="576072"/>
            <a:ext cx="4959996" cy="1525589"/>
          </a:xfrm>
          <a:prstGeom prst="rect">
            <a:avLst/>
          </a:prstGeom>
        </p:spPr>
        <p:txBody>
          <a:bodyPr>
            <a:normAutofit/>
          </a:bodyPr>
          <a:lstStyle/>
          <a:p>
            <a:pPr>
              <a:defRPr sz="2800"/>
            </a:pPr>
            <a:endParaRPr/>
          </a:p>
        </p:txBody>
      </p:sp>
      <p:sp>
        <p:nvSpPr>
          <p:cNvPr id="1461" name="Text Placeholder 8"/>
          <p:cNvSpPr>
            <a:spLocks noGrp="1"/>
          </p:cNvSpPr>
          <p:nvPr>
            <p:ph type="body" sz="quarter" idx="23"/>
          </p:nvPr>
        </p:nvSpPr>
        <p:spPr>
          <a:xfrm>
            <a:off x="18868306" y="3429000"/>
            <a:ext cx="4953645" cy="8572500"/>
          </a:xfrm>
          <a:prstGeom prst="rect">
            <a:avLst/>
          </a:prstGeom>
        </p:spPr>
        <p:txBody>
          <a:bodyPr>
            <a:normAutofit/>
          </a:bodyPr>
          <a:lstStyle/>
          <a:p>
            <a:pPr>
              <a:defRPr sz="2000"/>
            </a:pPr>
            <a:endParaRPr/>
          </a:p>
        </p:txBody>
      </p:sp>
      <p:sp>
        <p:nvSpPr>
          <p:cNvPr id="146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84570335"/>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_Text, 2 columns, dividers, pictograms">
    <p:spTree>
      <p:nvGrpSpPr>
        <p:cNvPr id="1" name=""/>
        <p:cNvGrpSpPr/>
        <p:nvPr/>
      </p:nvGrpSpPr>
      <p:grpSpPr>
        <a:xfrm>
          <a:off x="0" y="0"/>
          <a:ext cx="0" cy="0"/>
          <a:chOff x="0" y="0"/>
          <a:chExt cx="0" cy="0"/>
        </a:xfrm>
      </p:grpSpPr>
      <p:sp>
        <p:nvSpPr>
          <p:cNvPr id="1469" name="Title Text"/>
          <p:cNvSpPr txBox="1">
            <a:spLocks noGrp="1"/>
          </p:cNvSpPr>
          <p:nvPr>
            <p:ph type="title"/>
          </p:nvPr>
        </p:nvSpPr>
        <p:spPr>
          <a:xfrm>
            <a:off x="576147" y="384047"/>
            <a:ext cx="4950471" cy="1141414"/>
          </a:xfrm>
          <a:prstGeom prst="rect">
            <a:avLst/>
          </a:prstGeom>
        </p:spPr>
        <p:txBody>
          <a:bodyPr>
            <a:normAutofit/>
          </a:bodyPr>
          <a:lstStyle>
            <a:lvl1pPr>
              <a:lnSpc>
                <a:spcPct val="100000"/>
              </a:lnSpc>
            </a:lvl1pPr>
          </a:lstStyle>
          <a:p>
            <a:r>
              <a:t>Title Text</a:t>
            </a:r>
          </a:p>
        </p:txBody>
      </p:sp>
      <p:sp>
        <p:nvSpPr>
          <p:cNvPr id="1470" name="Body Level One…"/>
          <p:cNvSpPr txBox="1">
            <a:spLocks noGrp="1"/>
          </p:cNvSpPr>
          <p:nvPr>
            <p:ph type="body" sz="quarter" idx="1"/>
          </p:nvPr>
        </p:nvSpPr>
        <p:spPr>
          <a:xfrm>
            <a:off x="6670020" y="384047"/>
            <a:ext cx="4956821" cy="1141414"/>
          </a:xfrm>
          <a:prstGeom prst="rect">
            <a:avLst/>
          </a:prstGeom>
        </p:spPr>
        <p:txBody>
          <a:bodyPr>
            <a:normAutofit/>
          </a:bodyPr>
          <a:lstStyle>
            <a:lvl1pPr>
              <a:lnSpc>
                <a:spcPct val="100000"/>
              </a:lnSpc>
              <a:defRPr sz="6400"/>
            </a:lvl1pPr>
            <a:lvl2pPr marL="752420" indent="-752420">
              <a:lnSpc>
                <a:spcPct val="100000"/>
              </a:lnSpc>
              <a:defRPr sz="6400"/>
            </a:lvl2pPr>
            <a:lvl3pPr marL="1081604" indent="-752420">
              <a:lnSpc>
                <a:spcPct val="100000"/>
              </a:lnSpc>
              <a:defRPr sz="6400"/>
            </a:lvl3pPr>
            <a:lvl4pPr marL="1410788" indent="-752420">
              <a:lnSpc>
                <a:spcPct val="100000"/>
              </a:lnSpc>
              <a:defRPr sz="6400"/>
            </a:lvl4pPr>
            <a:lvl5pPr marL="1730828" indent="-1045028">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471"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472" name="Straight Connector 12"/>
          <p:cNvSpPr/>
          <p:nvPr/>
        </p:nvSpPr>
        <p:spPr>
          <a:xfrm flipH="1">
            <a:off x="12190540"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73" name="Picture Placeholder 4"/>
          <p:cNvSpPr>
            <a:spLocks noGrp="1"/>
          </p:cNvSpPr>
          <p:nvPr>
            <p:ph type="pic" sz="quarter" idx="22"/>
          </p:nvPr>
        </p:nvSpPr>
        <p:spPr>
          <a:xfrm>
            <a:off x="12765163" y="576073"/>
            <a:ext cx="1216311" cy="1214463"/>
          </a:xfrm>
          <a:prstGeom prst="rect">
            <a:avLst/>
          </a:prstGeom>
        </p:spPr>
        <p:txBody>
          <a:bodyPr lIns="91439" tIns="45719" rIns="91439" bIns="45719"/>
          <a:lstStyle/>
          <a:p>
            <a:endParaRPr/>
          </a:p>
        </p:txBody>
      </p:sp>
      <p:sp>
        <p:nvSpPr>
          <p:cNvPr id="1474" name="Text Placeholder 8"/>
          <p:cNvSpPr>
            <a:spLocks noGrp="1"/>
          </p:cNvSpPr>
          <p:nvPr>
            <p:ph type="body" sz="quarter" idx="23"/>
          </p:nvPr>
        </p:nvSpPr>
        <p:spPr>
          <a:xfrm>
            <a:off x="12769300" y="3429000"/>
            <a:ext cx="4953646" cy="8572500"/>
          </a:xfrm>
          <a:prstGeom prst="rect">
            <a:avLst/>
          </a:prstGeom>
        </p:spPr>
        <p:txBody>
          <a:bodyPr>
            <a:normAutofit/>
          </a:bodyPr>
          <a:lstStyle/>
          <a:p>
            <a:pPr>
              <a:defRPr sz="2000"/>
            </a:pPr>
            <a:endParaRPr/>
          </a:p>
        </p:txBody>
      </p:sp>
      <p:sp>
        <p:nvSpPr>
          <p:cNvPr id="1475" name="Straight Connector 13"/>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76" name="Picture Placeholder 11"/>
          <p:cNvSpPr>
            <a:spLocks noGrp="1"/>
          </p:cNvSpPr>
          <p:nvPr>
            <p:ph type="pic" sz="quarter" idx="24"/>
          </p:nvPr>
        </p:nvSpPr>
        <p:spPr>
          <a:xfrm>
            <a:off x="18861955" y="576073"/>
            <a:ext cx="1218003" cy="1216153"/>
          </a:xfrm>
          <a:prstGeom prst="rect">
            <a:avLst/>
          </a:prstGeom>
        </p:spPr>
        <p:txBody>
          <a:bodyPr lIns="91439" tIns="45719" rIns="91439" bIns="45719"/>
          <a:lstStyle/>
          <a:p>
            <a:endParaRPr/>
          </a:p>
        </p:txBody>
      </p:sp>
      <p:sp>
        <p:nvSpPr>
          <p:cNvPr id="1477" name="Text Placeholder 10"/>
          <p:cNvSpPr>
            <a:spLocks noGrp="1"/>
          </p:cNvSpPr>
          <p:nvPr>
            <p:ph type="body" sz="quarter" idx="25"/>
          </p:nvPr>
        </p:nvSpPr>
        <p:spPr>
          <a:xfrm>
            <a:off x="18866094" y="3429000"/>
            <a:ext cx="4959997" cy="8572500"/>
          </a:xfrm>
          <a:prstGeom prst="rect">
            <a:avLst/>
          </a:prstGeom>
        </p:spPr>
        <p:txBody>
          <a:bodyPr>
            <a:normAutofit/>
          </a:bodyPr>
          <a:lstStyle/>
          <a:p>
            <a:pPr>
              <a:defRPr sz="2000"/>
            </a:pPr>
            <a:endParaRPr/>
          </a:p>
        </p:txBody>
      </p:sp>
      <p:sp>
        <p:nvSpPr>
          <p:cNvPr id="147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28477310"/>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_Boxes, 4 stacked wide, pictograms">
    <p:spTree>
      <p:nvGrpSpPr>
        <p:cNvPr id="1" name=""/>
        <p:cNvGrpSpPr/>
        <p:nvPr/>
      </p:nvGrpSpPr>
      <p:grpSpPr>
        <a:xfrm>
          <a:off x="0" y="0"/>
          <a:ext cx="0" cy="0"/>
          <a:chOff x="0" y="0"/>
          <a:chExt cx="0" cy="0"/>
        </a:xfrm>
      </p:grpSpPr>
      <p:sp>
        <p:nvSpPr>
          <p:cNvPr id="1485" name="Picture Placeholder 12"/>
          <p:cNvSpPr>
            <a:spLocks noGrp="1"/>
          </p:cNvSpPr>
          <p:nvPr>
            <p:ph type="pic" sz="quarter" idx="21"/>
          </p:nvPr>
        </p:nvSpPr>
        <p:spPr>
          <a:xfrm>
            <a:off x="576148" y="576073"/>
            <a:ext cx="1216311" cy="1216153"/>
          </a:xfrm>
          <a:prstGeom prst="rect">
            <a:avLst/>
          </a:prstGeom>
        </p:spPr>
        <p:txBody>
          <a:bodyPr lIns="91439" tIns="45719" rIns="91439" bIns="45719"/>
          <a:lstStyle/>
          <a:p>
            <a:endParaRPr/>
          </a:p>
        </p:txBody>
      </p:sp>
      <p:sp>
        <p:nvSpPr>
          <p:cNvPr id="1486" name="Body Level One…"/>
          <p:cNvSpPr txBox="1">
            <a:spLocks noGrp="1"/>
          </p:cNvSpPr>
          <p:nvPr>
            <p:ph type="body" sz="quarter" idx="1"/>
          </p:nvPr>
        </p:nvSpPr>
        <p:spPr>
          <a:xfrm>
            <a:off x="576147" y="2478024"/>
            <a:ext cx="6671545" cy="3048001"/>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1487" name="Straight Connector 13"/>
          <p:cNvSpPr/>
          <p:nvPr/>
        </p:nvSpPr>
        <p:spPr>
          <a:xfrm flipH="1">
            <a:off x="12193588"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88" name="Picture Placeholder 14"/>
          <p:cNvSpPr>
            <a:spLocks noGrp="1"/>
          </p:cNvSpPr>
          <p:nvPr>
            <p:ph type="pic" sz="quarter" idx="22"/>
          </p:nvPr>
        </p:nvSpPr>
        <p:spPr>
          <a:xfrm>
            <a:off x="12765163" y="576073"/>
            <a:ext cx="1216311" cy="1216153"/>
          </a:xfrm>
          <a:prstGeom prst="rect">
            <a:avLst/>
          </a:prstGeom>
        </p:spPr>
        <p:txBody>
          <a:bodyPr lIns="91439" tIns="45719" rIns="91439" bIns="45719"/>
          <a:lstStyle/>
          <a:p>
            <a:endParaRPr/>
          </a:p>
        </p:txBody>
      </p:sp>
      <p:sp>
        <p:nvSpPr>
          <p:cNvPr id="1489" name="Text Placeholder 6"/>
          <p:cNvSpPr>
            <a:spLocks noGrp="1"/>
          </p:cNvSpPr>
          <p:nvPr>
            <p:ph type="body" sz="quarter" idx="23"/>
          </p:nvPr>
        </p:nvSpPr>
        <p:spPr>
          <a:xfrm>
            <a:off x="12765162" y="2476500"/>
            <a:ext cx="6668368" cy="3048000"/>
          </a:xfrm>
          <a:prstGeom prst="rect">
            <a:avLst/>
          </a:prstGeom>
        </p:spPr>
        <p:txBody>
          <a:bodyPr>
            <a:normAutofit/>
          </a:bodyPr>
          <a:lstStyle/>
          <a:p>
            <a:pPr>
              <a:lnSpc>
                <a:spcPct val="100000"/>
              </a:lnSpc>
              <a:defRPr sz="4400"/>
            </a:pPr>
            <a:endParaRPr/>
          </a:p>
        </p:txBody>
      </p:sp>
      <p:sp>
        <p:nvSpPr>
          <p:cNvPr id="1490" name="Straight Connector 15"/>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491" name="Picture Placeholder 16"/>
          <p:cNvSpPr>
            <a:spLocks noGrp="1"/>
          </p:cNvSpPr>
          <p:nvPr>
            <p:ph type="pic" sz="quarter" idx="24"/>
          </p:nvPr>
        </p:nvSpPr>
        <p:spPr>
          <a:xfrm>
            <a:off x="576148" y="6473951"/>
            <a:ext cx="1216311" cy="1216153"/>
          </a:xfrm>
          <a:prstGeom prst="rect">
            <a:avLst/>
          </a:prstGeom>
        </p:spPr>
        <p:txBody>
          <a:bodyPr lIns="91439" tIns="45719" rIns="91439" bIns="45719"/>
          <a:lstStyle/>
          <a:p>
            <a:endParaRPr/>
          </a:p>
        </p:txBody>
      </p:sp>
      <p:sp>
        <p:nvSpPr>
          <p:cNvPr id="1492" name="Text Placeholder 8"/>
          <p:cNvSpPr>
            <a:spLocks noGrp="1"/>
          </p:cNvSpPr>
          <p:nvPr>
            <p:ph type="body" sz="quarter" idx="25"/>
          </p:nvPr>
        </p:nvSpPr>
        <p:spPr>
          <a:xfrm>
            <a:off x="576147" y="8503506"/>
            <a:ext cx="6671545" cy="3048001"/>
          </a:xfrm>
          <a:prstGeom prst="rect">
            <a:avLst/>
          </a:prstGeom>
        </p:spPr>
        <p:txBody>
          <a:bodyPr>
            <a:normAutofit/>
          </a:bodyPr>
          <a:lstStyle/>
          <a:p>
            <a:pPr>
              <a:lnSpc>
                <a:spcPct val="100000"/>
              </a:lnSpc>
              <a:defRPr sz="4400"/>
            </a:pPr>
            <a:endParaRPr/>
          </a:p>
        </p:txBody>
      </p:sp>
      <p:sp>
        <p:nvSpPr>
          <p:cNvPr id="1493" name="Picture Placeholder 18"/>
          <p:cNvSpPr>
            <a:spLocks noGrp="1"/>
          </p:cNvSpPr>
          <p:nvPr>
            <p:ph type="pic" sz="quarter" idx="26"/>
          </p:nvPr>
        </p:nvSpPr>
        <p:spPr>
          <a:xfrm>
            <a:off x="12765163" y="6477001"/>
            <a:ext cx="1216311" cy="1216153"/>
          </a:xfrm>
          <a:prstGeom prst="rect">
            <a:avLst/>
          </a:prstGeom>
        </p:spPr>
        <p:txBody>
          <a:bodyPr lIns="91439" tIns="45719" rIns="91439" bIns="45719"/>
          <a:lstStyle/>
          <a:p>
            <a:endParaRPr/>
          </a:p>
        </p:txBody>
      </p:sp>
      <p:sp>
        <p:nvSpPr>
          <p:cNvPr id="1494" name="Text Placeholder 10"/>
          <p:cNvSpPr>
            <a:spLocks noGrp="1"/>
          </p:cNvSpPr>
          <p:nvPr>
            <p:ph type="body" sz="quarter" idx="27"/>
          </p:nvPr>
        </p:nvSpPr>
        <p:spPr>
          <a:xfrm>
            <a:off x="12765162" y="8500458"/>
            <a:ext cx="6668369" cy="3048001"/>
          </a:xfrm>
          <a:prstGeom prst="rect">
            <a:avLst/>
          </a:prstGeom>
        </p:spPr>
        <p:txBody>
          <a:bodyPr>
            <a:normAutofit/>
          </a:bodyPr>
          <a:lstStyle/>
          <a:p>
            <a:pPr>
              <a:lnSpc>
                <a:spcPct val="100000"/>
              </a:lnSpc>
              <a:defRPr sz="4400"/>
            </a:pPr>
            <a:endParaRPr/>
          </a:p>
        </p:txBody>
      </p:sp>
      <p:sp>
        <p:nvSpPr>
          <p:cNvPr id="149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8638827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_Boxes, 4 stacked, small title">
    <p:spTree>
      <p:nvGrpSpPr>
        <p:cNvPr id="1" name=""/>
        <p:cNvGrpSpPr/>
        <p:nvPr/>
      </p:nvGrpSpPr>
      <p:grpSpPr>
        <a:xfrm>
          <a:off x="0" y="0"/>
          <a:ext cx="0" cy="0"/>
          <a:chOff x="0" y="0"/>
          <a:chExt cx="0" cy="0"/>
        </a:xfrm>
      </p:grpSpPr>
      <p:sp>
        <p:nvSpPr>
          <p:cNvPr id="1502" name="Body Level One…"/>
          <p:cNvSpPr txBox="1">
            <a:spLocks noGrp="1"/>
          </p:cNvSpPr>
          <p:nvPr>
            <p:ph type="body" sz="quarter" idx="1"/>
          </p:nvPr>
        </p:nvSpPr>
        <p:spPr>
          <a:xfrm>
            <a:off x="576147" y="576073"/>
            <a:ext cx="4956821" cy="1141413"/>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503" name="Title Text"/>
          <p:cNvSpPr txBox="1">
            <a:spLocks noGrp="1"/>
          </p:cNvSpPr>
          <p:nvPr>
            <p:ph type="title"/>
          </p:nvPr>
        </p:nvSpPr>
        <p:spPr>
          <a:xfrm>
            <a:off x="576148" y="1682496"/>
            <a:ext cx="5715745" cy="2276857"/>
          </a:xfrm>
          <a:prstGeom prst="rect">
            <a:avLst/>
          </a:prstGeom>
        </p:spPr>
        <p:txBody>
          <a:bodyPr>
            <a:normAutofit/>
          </a:bodyPr>
          <a:lstStyle>
            <a:lvl1pPr>
              <a:lnSpc>
                <a:spcPct val="110000"/>
              </a:lnSpc>
              <a:defRPr sz="3600"/>
            </a:lvl1pPr>
          </a:lstStyle>
          <a:p>
            <a:r>
              <a:t>Title Text</a:t>
            </a:r>
          </a:p>
        </p:txBody>
      </p:sp>
      <p:sp>
        <p:nvSpPr>
          <p:cNvPr id="1504" name="Text Placeholder 9"/>
          <p:cNvSpPr>
            <a:spLocks noGrp="1"/>
          </p:cNvSpPr>
          <p:nvPr>
            <p:ph type="body" sz="quarter" idx="21"/>
          </p:nvPr>
        </p:nvSpPr>
        <p:spPr>
          <a:xfrm>
            <a:off x="12766686" y="576072"/>
            <a:ext cx="4953646" cy="5145089"/>
          </a:xfrm>
          <a:prstGeom prst="rect">
            <a:avLst/>
          </a:prstGeom>
        </p:spPr>
        <p:txBody>
          <a:bodyPr>
            <a:normAutofit/>
          </a:bodyPr>
          <a:lstStyle/>
          <a:p>
            <a:pPr>
              <a:defRPr sz="2800"/>
            </a:pPr>
            <a:endParaRPr/>
          </a:p>
        </p:txBody>
      </p:sp>
      <p:sp>
        <p:nvSpPr>
          <p:cNvPr id="1505" name="Text Placeholder 12"/>
          <p:cNvSpPr>
            <a:spLocks noGrp="1"/>
          </p:cNvSpPr>
          <p:nvPr>
            <p:ph type="body" sz="quarter" idx="22"/>
          </p:nvPr>
        </p:nvSpPr>
        <p:spPr>
          <a:xfrm>
            <a:off x="18861956" y="576072"/>
            <a:ext cx="4959996" cy="5145089"/>
          </a:xfrm>
          <a:prstGeom prst="rect">
            <a:avLst/>
          </a:prstGeom>
        </p:spPr>
        <p:txBody>
          <a:bodyPr>
            <a:normAutofit/>
          </a:bodyPr>
          <a:lstStyle/>
          <a:p>
            <a:pPr>
              <a:defRPr sz="2800"/>
            </a:pPr>
            <a:endParaRPr/>
          </a:p>
        </p:txBody>
      </p:sp>
      <p:sp>
        <p:nvSpPr>
          <p:cNvPr id="1506" name="Text Placeholder 4"/>
          <p:cNvSpPr>
            <a:spLocks noGrp="1"/>
          </p:cNvSpPr>
          <p:nvPr>
            <p:ph type="body" sz="quarter" idx="23"/>
          </p:nvPr>
        </p:nvSpPr>
        <p:spPr>
          <a:xfrm>
            <a:off x="12765162" y="6853498"/>
            <a:ext cx="4953645" cy="4953001"/>
          </a:xfrm>
          <a:prstGeom prst="rect">
            <a:avLst/>
          </a:prstGeom>
        </p:spPr>
        <p:txBody>
          <a:bodyPr>
            <a:normAutofit/>
          </a:bodyPr>
          <a:lstStyle/>
          <a:p>
            <a:pPr>
              <a:defRPr sz="2800"/>
            </a:pPr>
            <a:endParaRPr/>
          </a:p>
        </p:txBody>
      </p:sp>
      <p:sp>
        <p:nvSpPr>
          <p:cNvPr id="1507" name="Text Placeholder 11"/>
          <p:cNvSpPr>
            <a:spLocks noGrp="1"/>
          </p:cNvSpPr>
          <p:nvPr>
            <p:ph type="body" sz="quarter" idx="24"/>
          </p:nvPr>
        </p:nvSpPr>
        <p:spPr>
          <a:xfrm>
            <a:off x="18861956" y="6853498"/>
            <a:ext cx="4953645" cy="4953001"/>
          </a:xfrm>
          <a:prstGeom prst="rect">
            <a:avLst/>
          </a:prstGeom>
        </p:spPr>
        <p:txBody>
          <a:bodyPr>
            <a:normAutofit/>
          </a:bodyPr>
          <a:lstStyle/>
          <a:p>
            <a:pPr>
              <a:defRPr sz="2800"/>
            </a:pPr>
            <a:endParaRPr/>
          </a:p>
        </p:txBody>
      </p:sp>
      <p:sp>
        <p:nvSpPr>
          <p:cNvPr id="15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78785217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_Boxes, 4 stacked, large title">
    <p:spTree>
      <p:nvGrpSpPr>
        <p:cNvPr id="1" name=""/>
        <p:cNvGrpSpPr/>
        <p:nvPr/>
      </p:nvGrpSpPr>
      <p:grpSpPr>
        <a:xfrm>
          <a:off x="0" y="0"/>
          <a:ext cx="0" cy="0"/>
          <a:chOff x="0" y="0"/>
          <a:chExt cx="0" cy="0"/>
        </a:xfrm>
      </p:grpSpPr>
      <p:sp>
        <p:nvSpPr>
          <p:cNvPr id="1515" name="Body Level One…"/>
          <p:cNvSpPr txBox="1">
            <a:spLocks noGrp="1"/>
          </p:cNvSpPr>
          <p:nvPr>
            <p:ph type="body" sz="quarter" idx="1"/>
          </p:nvPr>
        </p:nvSpPr>
        <p:spPr>
          <a:xfrm>
            <a:off x="576147" y="576072"/>
            <a:ext cx="4956821" cy="448056"/>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516" name="Title Text"/>
          <p:cNvSpPr txBox="1">
            <a:spLocks noGrp="1"/>
          </p:cNvSpPr>
          <p:nvPr>
            <p:ph type="title"/>
          </p:nvPr>
        </p:nvSpPr>
        <p:spPr>
          <a:xfrm>
            <a:off x="576147" y="1527048"/>
            <a:ext cx="11045678" cy="2276857"/>
          </a:xfrm>
          <a:prstGeom prst="rect">
            <a:avLst/>
          </a:prstGeom>
        </p:spPr>
        <p:txBody>
          <a:bodyPr>
            <a:normAutofit/>
          </a:bodyPr>
          <a:lstStyle>
            <a:lvl1pPr>
              <a:lnSpc>
                <a:spcPct val="110000"/>
              </a:lnSpc>
            </a:lvl1pPr>
          </a:lstStyle>
          <a:p>
            <a:r>
              <a:t>Title Text</a:t>
            </a:r>
          </a:p>
        </p:txBody>
      </p:sp>
      <p:sp>
        <p:nvSpPr>
          <p:cNvPr id="1517" name="Text Placeholder 9"/>
          <p:cNvSpPr>
            <a:spLocks noGrp="1"/>
          </p:cNvSpPr>
          <p:nvPr>
            <p:ph type="body" sz="quarter" idx="21"/>
          </p:nvPr>
        </p:nvSpPr>
        <p:spPr>
          <a:xfrm>
            <a:off x="12765162" y="569913"/>
            <a:ext cx="4953645" cy="5145089"/>
          </a:xfrm>
          <a:prstGeom prst="rect">
            <a:avLst/>
          </a:prstGeom>
        </p:spPr>
        <p:txBody>
          <a:bodyPr>
            <a:normAutofit/>
          </a:bodyPr>
          <a:lstStyle/>
          <a:p>
            <a:pPr>
              <a:defRPr sz="2800"/>
            </a:pPr>
            <a:endParaRPr/>
          </a:p>
        </p:txBody>
      </p:sp>
      <p:sp>
        <p:nvSpPr>
          <p:cNvPr id="1518" name="Text Placeholder 12"/>
          <p:cNvSpPr>
            <a:spLocks noGrp="1"/>
          </p:cNvSpPr>
          <p:nvPr>
            <p:ph type="body" sz="quarter" idx="22"/>
          </p:nvPr>
        </p:nvSpPr>
        <p:spPr>
          <a:xfrm>
            <a:off x="18861956" y="569913"/>
            <a:ext cx="4959996" cy="5145089"/>
          </a:xfrm>
          <a:prstGeom prst="rect">
            <a:avLst/>
          </a:prstGeom>
        </p:spPr>
        <p:txBody>
          <a:bodyPr>
            <a:normAutofit/>
          </a:bodyPr>
          <a:lstStyle/>
          <a:p>
            <a:pPr>
              <a:defRPr sz="2800"/>
            </a:pPr>
            <a:endParaRPr/>
          </a:p>
        </p:txBody>
      </p:sp>
      <p:sp>
        <p:nvSpPr>
          <p:cNvPr id="1519" name="Text Placeholder 4"/>
          <p:cNvSpPr>
            <a:spLocks noGrp="1"/>
          </p:cNvSpPr>
          <p:nvPr>
            <p:ph type="body" sz="quarter" idx="23"/>
          </p:nvPr>
        </p:nvSpPr>
        <p:spPr>
          <a:xfrm>
            <a:off x="12765162" y="6850420"/>
            <a:ext cx="4953645" cy="4953001"/>
          </a:xfrm>
          <a:prstGeom prst="rect">
            <a:avLst/>
          </a:prstGeom>
        </p:spPr>
        <p:txBody>
          <a:bodyPr>
            <a:normAutofit/>
          </a:bodyPr>
          <a:lstStyle/>
          <a:p>
            <a:pPr>
              <a:defRPr sz="2800"/>
            </a:pPr>
            <a:endParaRPr/>
          </a:p>
        </p:txBody>
      </p:sp>
      <p:sp>
        <p:nvSpPr>
          <p:cNvPr id="1520" name="Text Placeholder 11"/>
          <p:cNvSpPr>
            <a:spLocks noGrp="1"/>
          </p:cNvSpPr>
          <p:nvPr>
            <p:ph type="body" sz="quarter" idx="24"/>
          </p:nvPr>
        </p:nvSpPr>
        <p:spPr>
          <a:xfrm>
            <a:off x="18861956" y="6850420"/>
            <a:ext cx="4953645" cy="4953001"/>
          </a:xfrm>
          <a:prstGeom prst="rect">
            <a:avLst/>
          </a:prstGeom>
        </p:spPr>
        <p:txBody>
          <a:bodyPr>
            <a:normAutofit/>
          </a:bodyPr>
          <a:lstStyle/>
          <a:p>
            <a:pPr>
              <a:defRPr sz="2800"/>
            </a:pPr>
            <a:endParaRPr/>
          </a:p>
        </p:txBody>
      </p:sp>
      <p:sp>
        <p:nvSpPr>
          <p:cNvPr id="152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812442126"/>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_Boxes, 4 horizontal, small title">
    <p:spTree>
      <p:nvGrpSpPr>
        <p:cNvPr id="1" name=""/>
        <p:cNvGrpSpPr/>
        <p:nvPr/>
      </p:nvGrpSpPr>
      <p:grpSpPr>
        <a:xfrm>
          <a:off x="0" y="0"/>
          <a:ext cx="0" cy="0"/>
          <a:chOff x="0" y="0"/>
          <a:chExt cx="0" cy="0"/>
        </a:xfrm>
      </p:grpSpPr>
      <p:sp>
        <p:nvSpPr>
          <p:cNvPr id="1528" name="Title Text"/>
          <p:cNvSpPr txBox="1">
            <a:spLocks noGrp="1"/>
          </p:cNvSpPr>
          <p:nvPr>
            <p:ph type="title"/>
          </p:nvPr>
        </p:nvSpPr>
        <p:spPr>
          <a:xfrm>
            <a:off x="576147" y="576072"/>
            <a:ext cx="4956821" cy="4573588"/>
          </a:xfrm>
          <a:prstGeom prst="rect">
            <a:avLst/>
          </a:prstGeom>
        </p:spPr>
        <p:txBody>
          <a:bodyPr>
            <a:normAutofit/>
          </a:bodyPr>
          <a:lstStyle>
            <a:lvl1pPr>
              <a:lnSpc>
                <a:spcPct val="100000"/>
              </a:lnSpc>
              <a:defRPr sz="2800"/>
            </a:lvl1pPr>
          </a:lstStyle>
          <a:p>
            <a:r>
              <a:t>Title Text</a:t>
            </a:r>
          </a:p>
        </p:txBody>
      </p:sp>
      <p:sp>
        <p:nvSpPr>
          <p:cNvPr id="1529" name="Body Level One…"/>
          <p:cNvSpPr txBox="1">
            <a:spLocks noGrp="1"/>
          </p:cNvSpPr>
          <p:nvPr>
            <p:ph type="body" sz="quarter" idx="1"/>
          </p:nvPr>
        </p:nvSpPr>
        <p:spPr>
          <a:xfrm>
            <a:off x="576147" y="6847331"/>
            <a:ext cx="4950471" cy="534491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30" name="Text Placeholder 10"/>
          <p:cNvSpPr>
            <a:spLocks noGrp="1"/>
          </p:cNvSpPr>
          <p:nvPr>
            <p:ph type="body" sz="quarter" idx="21"/>
          </p:nvPr>
        </p:nvSpPr>
        <p:spPr>
          <a:xfrm>
            <a:off x="6664108" y="6858000"/>
            <a:ext cx="4950471" cy="5344919"/>
          </a:xfrm>
          <a:prstGeom prst="rect">
            <a:avLst/>
          </a:prstGeom>
        </p:spPr>
        <p:txBody>
          <a:bodyPr>
            <a:normAutofit/>
          </a:bodyPr>
          <a:lstStyle/>
          <a:p>
            <a:pPr>
              <a:defRPr sz="2800"/>
            </a:pPr>
            <a:endParaRPr/>
          </a:p>
        </p:txBody>
      </p:sp>
      <p:sp>
        <p:nvSpPr>
          <p:cNvPr id="1531" name="Text Placeholder 10"/>
          <p:cNvSpPr>
            <a:spLocks noGrp="1"/>
          </p:cNvSpPr>
          <p:nvPr>
            <p:ph type="body" sz="quarter" idx="22"/>
          </p:nvPr>
        </p:nvSpPr>
        <p:spPr>
          <a:xfrm>
            <a:off x="12769422" y="6858000"/>
            <a:ext cx="4950471" cy="5344919"/>
          </a:xfrm>
          <a:prstGeom prst="rect">
            <a:avLst/>
          </a:prstGeom>
        </p:spPr>
        <p:txBody>
          <a:bodyPr>
            <a:normAutofit/>
          </a:bodyPr>
          <a:lstStyle/>
          <a:p>
            <a:pPr>
              <a:defRPr sz="2800"/>
            </a:pPr>
            <a:endParaRPr/>
          </a:p>
        </p:txBody>
      </p:sp>
      <p:sp>
        <p:nvSpPr>
          <p:cNvPr id="1532" name="Text Placeholder 10"/>
          <p:cNvSpPr>
            <a:spLocks noGrp="1"/>
          </p:cNvSpPr>
          <p:nvPr>
            <p:ph type="body" sz="quarter" idx="23"/>
          </p:nvPr>
        </p:nvSpPr>
        <p:spPr>
          <a:xfrm>
            <a:off x="18861956" y="6858000"/>
            <a:ext cx="4950470" cy="5344919"/>
          </a:xfrm>
          <a:prstGeom prst="rect">
            <a:avLst/>
          </a:prstGeom>
        </p:spPr>
        <p:txBody>
          <a:bodyPr>
            <a:normAutofit/>
          </a:bodyPr>
          <a:lstStyle/>
          <a:p>
            <a:pPr>
              <a:defRPr sz="2800"/>
            </a:pPr>
            <a:endParaRPr/>
          </a:p>
        </p:txBody>
      </p:sp>
      <p:sp>
        <p:nvSpPr>
          <p:cNvPr id="153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5119848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lain">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4"/>
            <a:ext cx="14691981" cy="2859087"/>
          </a:xfrm>
        </p:spPr>
        <p:txBody>
          <a:bodyPr rIns="457200"/>
          <a:lstStyle>
            <a:lvl1pPr>
              <a:lnSpc>
                <a:spcPct val="100000"/>
              </a:lnSpc>
              <a:defRPr sz="6400">
                <a:solidFill>
                  <a:schemeClr val="tx2"/>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99C054CF-9453-850A-6B65-8421B4607965}"/>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661C1B16-BD80-D450-346C-1EE515349C99}"/>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19524555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_Boxes, 4 horizontal, large titl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lvl1pPr>
          </a:lstStyle>
          <a:p>
            <a:r>
              <a:t>Title Text</a:t>
            </a:r>
          </a:p>
        </p:txBody>
      </p:sp>
      <p:sp>
        <p:nvSpPr>
          <p:cNvPr id="1541" name="Body Level One…"/>
          <p:cNvSpPr txBox="1">
            <a:spLocks noGrp="1"/>
          </p:cNvSpPr>
          <p:nvPr>
            <p:ph type="body" sz="quarter" idx="1"/>
          </p:nvPr>
        </p:nvSpPr>
        <p:spPr>
          <a:xfrm>
            <a:off x="576147" y="6847331"/>
            <a:ext cx="4950471" cy="534491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42" name="Text Placeholder 10"/>
          <p:cNvSpPr>
            <a:spLocks noGrp="1"/>
          </p:cNvSpPr>
          <p:nvPr>
            <p:ph type="body" sz="quarter" idx="21"/>
          </p:nvPr>
        </p:nvSpPr>
        <p:spPr>
          <a:xfrm>
            <a:off x="6670459" y="6858000"/>
            <a:ext cx="4950471" cy="5344919"/>
          </a:xfrm>
          <a:prstGeom prst="rect">
            <a:avLst/>
          </a:prstGeom>
        </p:spPr>
        <p:txBody>
          <a:bodyPr>
            <a:normAutofit/>
          </a:bodyPr>
          <a:lstStyle/>
          <a:p>
            <a:pPr>
              <a:defRPr sz="2800"/>
            </a:pPr>
            <a:endParaRPr/>
          </a:p>
        </p:txBody>
      </p:sp>
      <p:sp>
        <p:nvSpPr>
          <p:cNvPr id="1543" name="Text Placeholder 10"/>
          <p:cNvSpPr>
            <a:spLocks noGrp="1"/>
          </p:cNvSpPr>
          <p:nvPr>
            <p:ph type="body" sz="quarter" idx="22"/>
          </p:nvPr>
        </p:nvSpPr>
        <p:spPr>
          <a:xfrm>
            <a:off x="12769422" y="6858000"/>
            <a:ext cx="4950471" cy="5344919"/>
          </a:xfrm>
          <a:prstGeom prst="rect">
            <a:avLst/>
          </a:prstGeom>
        </p:spPr>
        <p:txBody>
          <a:bodyPr>
            <a:normAutofit/>
          </a:bodyPr>
          <a:lstStyle/>
          <a:p>
            <a:pPr>
              <a:defRPr sz="2800"/>
            </a:pPr>
            <a:endParaRPr/>
          </a:p>
        </p:txBody>
      </p:sp>
      <p:sp>
        <p:nvSpPr>
          <p:cNvPr id="1544" name="Text Placeholder 10"/>
          <p:cNvSpPr>
            <a:spLocks noGrp="1"/>
          </p:cNvSpPr>
          <p:nvPr>
            <p:ph type="body" sz="quarter" idx="23"/>
          </p:nvPr>
        </p:nvSpPr>
        <p:spPr>
          <a:xfrm>
            <a:off x="18861956" y="6858000"/>
            <a:ext cx="4950470" cy="5344919"/>
          </a:xfrm>
          <a:prstGeom prst="rect">
            <a:avLst/>
          </a:prstGeom>
        </p:spPr>
        <p:txBody>
          <a:bodyPr>
            <a:normAutofit/>
          </a:bodyPr>
          <a:lstStyle/>
          <a:p>
            <a:pPr>
              <a:defRPr sz="2800"/>
            </a:pPr>
            <a:endParaRPr/>
          </a:p>
        </p:txBody>
      </p:sp>
      <p:sp>
        <p:nvSpPr>
          <p:cNvPr id="154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38474732"/>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_Boxes, 6 stacked">
    <p:spTree>
      <p:nvGrpSpPr>
        <p:cNvPr id="1" name=""/>
        <p:cNvGrpSpPr/>
        <p:nvPr/>
      </p:nvGrpSpPr>
      <p:grpSpPr>
        <a:xfrm>
          <a:off x="0" y="0"/>
          <a:ext cx="0" cy="0"/>
          <a:chOff x="0" y="0"/>
          <a:chExt cx="0" cy="0"/>
        </a:xfrm>
      </p:grpSpPr>
      <p:sp>
        <p:nvSpPr>
          <p:cNvPr id="1552" name="Title Text"/>
          <p:cNvSpPr txBox="1">
            <a:spLocks noGrp="1"/>
          </p:cNvSpPr>
          <p:nvPr>
            <p:ph type="title"/>
          </p:nvPr>
        </p:nvSpPr>
        <p:spPr>
          <a:xfrm>
            <a:off x="576147" y="576072"/>
            <a:ext cx="4950471" cy="4573588"/>
          </a:xfrm>
          <a:prstGeom prst="rect">
            <a:avLst/>
          </a:prstGeom>
        </p:spPr>
        <p:txBody>
          <a:bodyPr>
            <a:normAutofit/>
          </a:bodyPr>
          <a:lstStyle>
            <a:lvl1pPr>
              <a:lnSpc>
                <a:spcPct val="110000"/>
              </a:lnSpc>
              <a:defRPr sz="2800"/>
            </a:lvl1pPr>
          </a:lstStyle>
          <a:p>
            <a:r>
              <a:t>Title Text</a:t>
            </a:r>
          </a:p>
        </p:txBody>
      </p:sp>
      <p:sp>
        <p:nvSpPr>
          <p:cNvPr id="1553" name="Body Level One…"/>
          <p:cNvSpPr txBox="1">
            <a:spLocks noGrp="1"/>
          </p:cNvSpPr>
          <p:nvPr>
            <p:ph type="body" sz="quarter" idx="1"/>
          </p:nvPr>
        </p:nvSpPr>
        <p:spPr>
          <a:xfrm>
            <a:off x="6666844" y="576072"/>
            <a:ext cx="4953646"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54" name="Text Placeholder 9"/>
          <p:cNvSpPr>
            <a:spLocks noGrp="1"/>
          </p:cNvSpPr>
          <p:nvPr>
            <p:ph type="body" sz="quarter" idx="21"/>
          </p:nvPr>
        </p:nvSpPr>
        <p:spPr>
          <a:xfrm>
            <a:off x="12765162" y="576072"/>
            <a:ext cx="4953645" cy="5145089"/>
          </a:xfrm>
          <a:prstGeom prst="rect">
            <a:avLst/>
          </a:prstGeom>
        </p:spPr>
        <p:txBody>
          <a:bodyPr>
            <a:normAutofit/>
          </a:bodyPr>
          <a:lstStyle/>
          <a:p>
            <a:pPr>
              <a:defRPr sz="2800"/>
            </a:pPr>
            <a:endParaRPr/>
          </a:p>
        </p:txBody>
      </p:sp>
      <p:sp>
        <p:nvSpPr>
          <p:cNvPr id="1555" name="Text Placeholder 12"/>
          <p:cNvSpPr>
            <a:spLocks noGrp="1"/>
          </p:cNvSpPr>
          <p:nvPr>
            <p:ph type="body" sz="quarter" idx="22"/>
          </p:nvPr>
        </p:nvSpPr>
        <p:spPr>
          <a:xfrm>
            <a:off x="18861956" y="576072"/>
            <a:ext cx="4959996" cy="5145089"/>
          </a:xfrm>
          <a:prstGeom prst="rect">
            <a:avLst/>
          </a:prstGeom>
        </p:spPr>
        <p:txBody>
          <a:bodyPr>
            <a:normAutofit/>
          </a:bodyPr>
          <a:lstStyle/>
          <a:p>
            <a:pPr>
              <a:defRPr sz="2800"/>
            </a:pPr>
            <a:endParaRPr/>
          </a:p>
        </p:txBody>
      </p:sp>
      <p:sp>
        <p:nvSpPr>
          <p:cNvPr id="1556" name="Text Placeholder 4"/>
          <p:cNvSpPr>
            <a:spLocks noGrp="1"/>
          </p:cNvSpPr>
          <p:nvPr>
            <p:ph type="body" sz="quarter" idx="23"/>
          </p:nvPr>
        </p:nvSpPr>
        <p:spPr>
          <a:xfrm>
            <a:off x="6670020" y="6853498"/>
            <a:ext cx="4953646" cy="4953001"/>
          </a:xfrm>
          <a:prstGeom prst="rect">
            <a:avLst/>
          </a:prstGeom>
        </p:spPr>
        <p:txBody>
          <a:bodyPr>
            <a:normAutofit/>
          </a:bodyPr>
          <a:lstStyle/>
          <a:p>
            <a:pPr>
              <a:defRPr sz="2800"/>
            </a:pPr>
            <a:endParaRPr/>
          </a:p>
        </p:txBody>
      </p:sp>
      <p:sp>
        <p:nvSpPr>
          <p:cNvPr id="1557" name="Text Placeholder 4"/>
          <p:cNvSpPr>
            <a:spLocks noGrp="1"/>
          </p:cNvSpPr>
          <p:nvPr>
            <p:ph type="body" sz="quarter" idx="24"/>
          </p:nvPr>
        </p:nvSpPr>
        <p:spPr>
          <a:xfrm>
            <a:off x="12765162" y="6853498"/>
            <a:ext cx="4953645" cy="4953001"/>
          </a:xfrm>
          <a:prstGeom prst="rect">
            <a:avLst/>
          </a:prstGeom>
        </p:spPr>
        <p:txBody>
          <a:bodyPr>
            <a:normAutofit/>
          </a:bodyPr>
          <a:lstStyle/>
          <a:p>
            <a:pPr>
              <a:defRPr sz="2800"/>
            </a:pPr>
            <a:endParaRPr/>
          </a:p>
        </p:txBody>
      </p:sp>
      <p:sp>
        <p:nvSpPr>
          <p:cNvPr id="1558" name="Text Placeholder 11"/>
          <p:cNvSpPr>
            <a:spLocks noGrp="1"/>
          </p:cNvSpPr>
          <p:nvPr>
            <p:ph type="body" sz="quarter" idx="25"/>
          </p:nvPr>
        </p:nvSpPr>
        <p:spPr>
          <a:xfrm>
            <a:off x="18861956" y="6853498"/>
            <a:ext cx="4953645" cy="4953001"/>
          </a:xfrm>
          <a:prstGeom prst="rect">
            <a:avLst/>
          </a:prstGeom>
        </p:spPr>
        <p:txBody>
          <a:bodyPr>
            <a:normAutofit/>
          </a:bodyPr>
          <a:lstStyle/>
          <a:p>
            <a:pPr>
              <a:defRPr sz="2800"/>
            </a:pPr>
            <a:endParaRPr/>
          </a:p>
        </p:txBody>
      </p:sp>
      <p:sp>
        <p:nvSpPr>
          <p:cNvPr id="155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51036358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2_Boxes, 6 stacked, icons">
    <p:spTree>
      <p:nvGrpSpPr>
        <p:cNvPr id="1" name=""/>
        <p:cNvGrpSpPr/>
        <p:nvPr/>
      </p:nvGrpSpPr>
      <p:grpSpPr>
        <a:xfrm>
          <a:off x="0" y="0"/>
          <a:ext cx="0" cy="0"/>
          <a:chOff x="0" y="0"/>
          <a:chExt cx="0" cy="0"/>
        </a:xfrm>
      </p:grpSpPr>
      <p:sp>
        <p:nvSpPr>
          <p:cNvPr id="1566" name="Title Text"/>
          <p:cNvSpPr txBox="1">
            <a:spLocks noGrp="1"/>
          </p:cNvSpPr>
          <p:nvPr>
            <p:ph type="title"/>
          </p:nvPr>
        </p:nvSpPr>
        <p:spPr>
          <a:xfrm>
            <a:off x="576147" y="576072"/>
            <a:ext cx="4950471" cy="2859087"/>
          </a:xfrm>
          <a:prstGeom prst="rect">
            <a:avLst/>
          </a:prstGeom>
        </p:spPr>
        <p:txBody>
          <a:bodyPr>
            <a:normAutofit/>
          </a:bodyPr>
          <a:lstStyle>
            <a:lvl1pPr>
              <a:lnSpc>
                <a:spcPct val="110000"/>
              </a:lnSpc>
              <a:defRPr sz="2800"/>
            </a:lvl1pPr>
          </a:lstStyle>
          <a:p>
            <a:r>
              <a:t>Title Text</a:t>
            </a:r>
          </a:p>
        </p:txBody>
      </p:sp>
      <p:sp>
        <p:nvSpPr>
          <p:cNvPr id="1567" name="Straight Connector 2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68" name="Picture Placeholder 15"/>
          <p:cNvSpPr>
            <a:spLocks noGrp="1"/>
          </p:cNvSpPr>
          <p:nvPr>
            <p:ph type="pic" sz="quarter" idx="21"/>
          </p:nvPr>
        </p:nvSpPr>
        <p:spPr>
          <a:xfrm>
            <a:off x="6668369" y="576072"/>
            <a:ext cx="402389" cy="403226"/>
          </a:xfrm>
          <a:prstGeom prst="rect">
            <a:avLst/>
          </a:prstGeom>
        </p:spPr>
        <p:txBody>
          <a:bodyPr lIns="91439" tIns="45719" rIns="91439" bIns="45719"/>
          <a:lstStyle/>
          <a:p>
            <a:endParaRPr/>
          </a:p>
        </p:txBody>
      </p:sp>
      <p:sp>
        <p:nvSpPr>
          <p:cNvPr id="1569"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56" indent="-219456">
              <a:defRPr sz="2400"/>
            </a:lvl2pPr>
            <a:lvl3pPr marL="438912" indent="-219456">
              <a:defRPr sz="2400"/>
            </a:lvl3pPr>
            <a:lvl4pPr marL="658368" indent="-219456">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570" name="Straight Connector 2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71" name="Picture Placeholder 15"/>
          <p:cNvSpPr>
            <a:spLocks noGrp="1"/>
          </p:cNvSpPr>
          <p:nvPr>
            <p:ph type="pic" sz="quarter" idx="22"/>
          </p:nvPr>
        </p:nvSpPr>
        <p:spPr>
          <a:xfrm>
            <a:off x="12765163" y="576072"/>
            <a:ext cx="402389" cy="403226"/>
          </a:xfrm>
          <a:prstGeom prst="rect">
            <a:avLst/>
          </a:prstGeom>
        </p:spPr>
        <p:txBody>
          <a:bodyPr lIns="91439" tIns="45719" rIns="91439" bIns="45719"/>
          <a:lstStyle/>
          <a:p>
            <a:endParaRPr/>
          </a:p>
        </p:txBody>
      </p:sp>
      <p:sp>
        <p:nvSpPr>
          <p:cNvPr id="1572" name="Text Placeholder 4"/>
          <p:cNvSpPr>
            <a:spLocks noGrp="1"/>
          </p:cNvSpPr>
          <p:nvPr>
            <p:ph type="body" sz="quarter" idx="23"/>
          </p:nvPr>
        </p:nvSpPr>
        <p:spPr>
          <a:xfrm>
            <a:off x="12765162" y="1333500"/>
            <a:ext cx="4953646" cy="3810000"/>
          </a:xfrm>
          <a:prstGeom prst="rect">
            <a:avLst/>
          </a:prstGeom>
        </p:spPr>
        <p:txBody>
          <a:bodyPr>
            <a:normAutofit/>
          </a:bodyPr>
          <a:lstStyle/>
          <a:p>
            <a:pPr>
              <a:defRPr sz="2400"/>
            </a:pPr>
            <a:endParaRPr/>
          </a:p>
        </p:txBody>
      </p:sp>
      <p:sp>
        <p:nvSpPr>
          <p:cNvPr id="1573" name="Straight Connector 26"/>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74" name="Picture Placeholder 15"/>
          <p:cNvSpPr>
            <a:spLocks noGrp="1"/>
          </p:cNvSpPr>
          <p:nvPr>
            <p:ph type="pic" sz="quarter" idx="24"/>
          </p:nvPr>
        </p:nvSpPr>
        <p:spPr>
          <a:xfrm>
            <a:off x="18861957" y="576072"/>
            <a:ext cx="402389" cy="403226"/>
          </a:xfrm>
          <a:prstGeom prst="rect">
            <a:avLst/>
          </a:prstGeom>
        </p:spPr>
        <p:txBody>
          <a:bodyPr lIns="91439" tIns="45719" rIns="91439" bIns="45719"/>
          <a:lstStyle/>
          <a:p>
            <a:endParaRPr/>
          </a:p>
        </p:txBody>
      </p:sp>
      <p:sp>
        <p:nvSpPr>
          <p:cNvPr id="1575" name="Text Placeholder 4"/>
          <p:cNvSpPr>
            <a:spLocks noGrp="1"/>
          </p:cNvSpPr>
          <p:nvPr>
            <p:ph type="body" sz="quarter" idx="25"/>
          </p:nvPr>
        </p:nvSpPr>
        <p:spPr>
          <a:xfrm>
            <a:off x="18861957" y="1333500"/>
            <a:ext cx="4953646" cy="3810000"/>
          </a:xfrm>
          <a:prstGeom prst="rect">
            <a:avLst/>
          </a:prstGeom>
        </p:spPr>
        <p:txBody>
          <a:bodyPr>
            <a:normAutofit/>
          </a:bodyPr>
          <a:lstStyle/>
          <a:p>
            <a:pPr>
              <a:defRPr sz="2400"/>
            </a:pPr>
            <a:endParaRPr/>
          </a:p>
        </p:txBody>
      </p:sp>
      <p:sp>
        <p:nvSpPr>
          <p:cNvPr id="1576" name="Straight Connector 22"/>
          <p:cNvSpPr/>
          <p:nvPr/>
        </p:nvSpPr>
        <p:spPr>
          <a:xfrm>
            <a:off x="6096794" y="6096000"/>
            <a:ext cx="17725159"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577" name="Picture Placeholder 15"/>
          <p:cNvSpPr>
            <a:spLocks noGrp="1"/>
          </p:cNvSpPr>
          <p:nvPr>
            <p:ph type="pic" sz="quarter" idx="26"/>
          </p:nvPr>
        </p:nvSpPr>
        <p:spPr>
          <a:xfrm>
            <a:off x="6668369" y="6694630"/>
            <a:ext cx="402389" cy="403226"/>
          </a:xfrm>
          <a:prstGeom prst="rect">
            <a:avLst/>
          </a:prstGeom>
        </p:spPr>
        <p:txBody>
          <a:bodyPr lIns="91439" tIns="45719" rIns="91439" bIns="45719"/>
          <a:lstStyle/>
          <a:p>
            <a:endParaRPr/>
          </a:p>
        </p:txBody>
      </p:sp>
      <p:sp>
        <p:nvSpPr>
          <p:cNvPr id="1578" name="Text Placeholder 4"/>
          <p:cNvSpPr>
            <a:spLocks noGrp="1"/>
          </p:cNvSpPr>
          <p:nvPr>
            <p:ph type="body" sz="quarter" idx="27"/>
          </p:nvPr>
        </p:nvSpPr>
        <p:spPr>
          <a:xfrm>
            <a:off x="6668369" y="7429500"/>
            <a:ext cx="4952058" cy="3810000"/>
          </a:xfrm>
          <a:prstGeom prst="rect">
            <a:avLst/>
          </a:prstGeom>
        </p:spPr>
        <p:txBody>
          <a:bodyPr>
            <a:normAutofit/>
          </a:bodyPr>
          <a:lstStyle/>
          <a:p>
            <a:pPr>
              <a:defRPr sz="2400"/>
            </a:pPr>
            <a:endParaRPr/>
          </a:p>
        </p:txBody>
      </p:sp>
      <p:sp>
        <p:nvSpPr>
          <p:cNvPr id="1579" name="Picture Placeholder 15"/>
          <p:cNvSpPr>
            <a:spLocks noGrp="1"/>
          </p:cNvSpPr>
          <p:nvPr>
            <p:ph type="pic" sz="quarter" idx="28"/>
          </p:nvPr>
        </p:nvSpPr>
        <p:spPr>
          <a:xfrm>
            <a:off x="12765163" y="6694630"/>
            <a:ext cx="402389" cy="403226"/>
          </a:xfrm>
          <a:prstGeom prst="rect">
            <a:avLst/>
          </a:prstGeom>
        </p:spPr>
        <p:txBody>
          <a:bodyPr lIns="91439" tIns="45719" rIns="91439" bIns="45719"/>
          <a:lstStyle/>
          <a:p>
            <a:endParaRPr/>
          </a:p>
        </p:txBody>
      </p:sp>
      <p:sp>
        <p:nvSpPr>
          <p:cNvPr id="1580" name="Text Placeholder 4"/>
          <p:cNvSpPr>
            <a:spLocks noGrp="1"/>
          </p:cNvSpPr>
          <p:nvPr>
            <p:ph type="body" sz="quarter" idx="29"/>
          </p:nvPr>
        </p:nvSpPr>
        <p:spPr>
          <a:xfrm>
            <a:off x="12765162" y="7429499"/>
            <a:ext cx="4952059" cy="3792684"/>
          </a:xfrm>
          <a:prstGeom prst="rect">
            <a:avLst/>
          </a:prstGeom>
        </p:spPr>
        <p:txBody>
          <a:bodyPr>
            <a:normAutofit/>
          </a:bodyPr>
          <a:lstStyle/>
          <a:p>
            <a:pPr>
              <a:defRPr sz="2400"/>
            </a:pPr>
            <a:endParaRPr/>
          </a:p>
        </p:txBody>
      </p:sp>
      <p:sp>
        <p:nvSpPr>
          <p:cNvPr id="1581" name="Picture Placeholder 15"/>
          <p:cNvSpPr>
            <a:spLocks noGrp="1"/>
          </p:cNvSpPr>
          <p:nvPr>
            <p:ph type="pic" sz="quarter" idx="30"/>
          </p:nvPr>
        </p:nvSpPr>
        <p:spPr>
          <a:xfrm>
            <a:off x="18861957" y="6694630"/>
            <a:ext cx="402389" cy="403226"/>
          </a:xfrm>
          <a:prstGeom prst="rect">
            <a:avLst/>
          </a:prstGeom>
        </p:spPr>
        <p:txBody>
          <a:bodyPr lIns="91439" tIns="45719" rIns="91439" bIns="45719"/>
          <a:lstStyle/>
          <a:p>
            <a:endParaRPr/>
          </a:p>
        </p:txBody>
      </p:sp>
      <p:sp>
        <p:nvSpPr>
          <p:cNvPr id="1582" name="Text Placeholder 4"/>
          <p:cNvSpPr>
            <a:spLocks noGrp="1"/>
          </p:cNvSpPr>
          <p:nvPr>
            <p:ph type="body" sz="quarter" idx="31"/>
          </p:nvPr>
        </p:nvSpPr>
        <p:spPr>
          <a:xfrm>
            <a:off x="18861957" y="7429500"/>
            <a:ext cx="4953646" cy="3810000"/>
          </a:xfrm>
          <a:prstGeom prst="rect">
            <a:avLst/>
          </a:prstGeom>
        </p:spPr>
        <p:txBody>
          <a:bodyPr>
            <a:normAutofit/>
          </a:bodyPr>
          <a:lstStyle/>
          <a:p>
            <a:pPr>
              <a:defRPr sz="2400"/>
            </a:pPr>
            <a:endParaRPr/>
          </a:p>
        </p:txBody>
      </p:sp>
      <p:sp>
        <p:nvSpPr>
          <p:cNvPr id="158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76014750"/>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_Boxes, 6 stacked, alternate, large title">
    <p:spTree>
      <p:nvGrpSpPr>
        <p:cNvPr id="1" name=""/>
        <p:cNvGrpSpPr/>
        <p:nvPr/>
      </p:nvGrpSpPr>
      <p:grpSpPr>
        <a:xfrm>
          <a:off x="0" y="0"/>
          <a:ext cx="0" cy="0"/>
          <a:chOff x="0" y="0"/>
          <a:chExt cx="0" cy="0"/>
        </a:xfrm>
      </p:grpSpPr>
      <p:sp>
        <p:nvSpPr>
          <p:cNvPr id="1590" name="Title Text"/>
          <p:cNvSpPr txBox="1">
            <a:spLocks noGrp="1"/>
          </p:cNvSpPr>
          <p:nvPr>
            <p:ph type="title"/>
          </p:nvPr>
        </p:nvSpPr>
        <p:spPr>
          <a:xfrm>
            <a:off x="576147" y="384047"/>
            <a:ext cx="11040913" cy="3413128"/>
          </a:xfrm>
          <a:prstGeom prst="rect">
            <a:avLst/>
          </a:prstGeom>
        </p:spPr>
        <p:txBody>
          <a:bodyPr>
            <a:normAutofit/>
          </a:bodyPr>
          <a:lstStyle>
            <a:lvl1pPr>
              <a:lnSpc>
                <a:spcPct val="100000"/>
              </a:lnSpc>
            </a:lvl1pPr>
          </a:lstStyle>
          <a:p>
            <a:r>
              <a:t>Title Text</a:t>
            </a:r>
          </a:p>
        </p:txBody>
      </p:sp>
      <p:sp>
        <p:nvSpPr>
          <p:cNvPr id="1591"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92" name="Body Level One…"/>
          <p:cNvSpPr txBox="1">
            <a:spLocks noGrp="1"/>
          </p:cNvSpPr>
          <p:nvPr>
            <p:ph type="body" sz="quarter" idx="1"/>
          </p:nvPr>
        </p:nvSpPr>
        <p:spPr>
          <a:xfrm>
            <a:off x="12765162" y="576072"/>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93"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94" name="Text Placeholder 6"/>
          <p:cNvSpPr>
            <a:spLocks noGrp="1"/>
          </p:cNvSpPr>
          <p:nvPr>
            <p:ph type="body" sz="quarter" idx="21"/>
          </p:nvPr>
        </p:nvSpPr>
        <p:spPr>
          <a:xfrm>
            <a:off x="18865131" y="576072"/>
            <a:ext cx="4953645" cy="4954589"/>
          </a:xfrm>
          <a:prstGeom prst="rect">
            <a:avLst/>
          </a:prstGeom>
        </p:spPr>
        <p:txBody>
          <a:bodyPr>
            <a:normAutofit/>
          </a:bodyPr>
          <a:lstStyle/>
          <a:p>
            <a:pPr>
              <a:defRPr sz="2800"/>
            </a:pPr>
            <a:endParaRPr/>
          </a:p>
        </p:txBody>
      </p:sp>
      <p:sp>
        <p:nvSpPr>
          <p:cNvPr id="1595"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596" name="Text Placeholder 6"/>
          <p:cNvSpPr>
            <a:spLocks noGrp="1"/>
          </p:cNvSpPr>
          <p:nvPr>
            <p:ph type="body" sz="quarter" idx="22"/>
          </p:nvPr>
        </p:nvSpPr>
        <p:spPr>
          <a:xfrm>
            <a:off x="576147" y="6862027"/>
            <a:ext cx="4953646" cy="4954588"/>
          </a:xfrm>
          <a:prstGeom prst="rect">
            <a:avLst/>
          </a:prstGeom>
        </p:spPr>
        <p:txBody>
          <a:bodyPr>
            <a:normAutofit/>
          </a:bodyPr>
          <a:lstStyle/>
          <a:p>
            <a:pPr>
              <a:defRPr sz="2800"/>
            </a:pPr>
            <a:endParaRPr/>
          </a:p>
        </p:txBody>
      </p:sp>
      <p:sp>
        <p:nvSpPr>
          <p:cNvPr id="1597"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598" name="Text Placeholder 6"/>
          <p:cNvSpPr>
            <a:spLocks noGrp="1"/>
          </p:cNvSpPr>
          <p:nvPr>
            <p:ph type="body" sz="quarter" idx="23"/>
          </p:nvPr>
        </p:nvSpPr>
        <p:spPr>
          <a:xfrm>
            <a:off x="6668368" y="6863552"/>
            <a:ext cx="4953645" cy="4954588"/>
          </a:xfrm>
          <a:prstGeom prst="rect">
            <a:avLst/>
          </a:prstGeom>
        </p:spPr>
        <p:txBody>
          <a:bodyPr>
            <a:normAutofit/>
          </a:bodyPr>
          <a:lstStyle/>
          <a:p>
            <a:pPr>
              <a:defRPr sz="2800"/>
            </a:pPr>
            <a:endParaRPr/>
          </a:p>
        </p:txBody>
      </p:sp>
      <p:sp>
        <p:nvSpPr>
          <p:cNvPr id="1599" name="Text Placeholder 6"/>
          <p:cNvSpPr>
            <a:spLocks noGrp="1"/>
          </p:cNvSpPr>
          <p:nvPr>
            <p:ph type="body" sz="quarter" idx="24"/>
          </p:nvPr>
        </p:nvSpPr>
        <p:spPr>
          <a:xfrm>
            <a:off x="12765162" y="6863552"/>
            <a:ext cx="4953645" cy="4954588"/>
          </a:xfrm>
          <a:prstGeom prst="rect">
            <a:avLst/>
          </a:prstGeom>
        </p:spPr>
        <p:txBody>
          <a:bodyPr>
            <a:normAutofit/>
          </a:bodyPr>
          <a:lstStyle/>
          <a:p>
            <a:pPr>
              <a:defRPr sz="2800"/>
            </a:pPr>
            <a:endParaRPr/>
          </a:p>
        </p:txBody>
      </p:sp>
      <p:sp>
        <p:nvSpPr>
          <p:cNvPr id="1600" name="Text Placeholder 6"/>
          <p:cNvSpPr>
            <a:spLocks noGrp="1"/>
          </p:cNvSpPr>
          <p:nvPr>
            <p:ph type="body" sz="quarter" idx="25"/>
          </p:nvPr>
        </p:nvSpPr>
        <p:spPr>
          <a:xfrm>
            <a:off x="18865131" y="6863552"/>
            <a:ext cx="4953645" cy="4954588"/>
          </a:xfrm>
          <a:prstGeom prst="rect">
            <a:avLst/>
          </a:prstGeom>
        </p:spPr>
        <p:txBody>
          <a:bodyPr>
            <a:normAutofit/>
          </a:bodyPr>
          <a:lstStyle/>
          <a:p>
            <a:pPr>
              <a:defRPr sz="2800"/>
            </a:pPr>
            <a:endParaRPr/>
          </a:p>
        </p:txBody>
      </p:sp>
      <p:sp>
        <p:nvSpPr>
          <p:cNvPr id="160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73318552"/>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_Boxes, 6 stacked, alternate, small title">
    <p:spTree>
      <p:nvGrpSpPr>
        <p:cNvPr id="1" name=""/>
        <p:cNvGrpSpPr/>
        <p:nvPr/>
      </p:nvGrpSpPr>
      <p:grpSpPr>
        <a:xfrm>
          <a:off x="0" y="0"/>
          <a:ext cx="0" cy="0"/>
          <a:chOff x="0" y="0"/>
          <a:chExt cx="0" cy="0"/>
        </a:xfrm>
      </p:grpSpPr>
      <p:sp>
        <p:nvSpPr>
          <p:cNvPr id="1608" name="Title Text"/>
          <p:cNvSpPr txBox="1">
            <a:spLocks noGrp="1"/>
          </p:cNvSpPr>
          <p:nvPr>
            <p:ph type="title"/>
          </p:nvPr>
        </p:nvSpPr>
        <p:spPr>
          <a:xfrm>
            <a:off x="576147" y="576073"/>
            <a:ext cx="4950471" cy="3413127"/>
          </a:xfrm>
          <a:prstGeom prst="rect">
            <a:avLst/>
          </a:prstGeom>
        </p:spPr>
        <p:txBody>
          <a:bodyPr>
            <a:normAutofit/>
          </a:bodyPr>
          <a:lstStyle>
            <a:lvl1pPr>
              <a:lnSpc>
                <a:spcPct val="110000"/>
              </a:lnSpc>
              <a:defRPr sz="3600"/>
            </a:lvl1pPr>
          </a:lstStyle>
          <a:p>
            <a:r>
              <a:t>Title Text</a:t>
            </a:r>
          </a:p>
        </p:txBody>
      </p:sp>
      <p:sp>
        <p:nvSpPr>
          <p:cNvPr id="1609"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610" name="Body Level One…"/>
          <p:cNvSpPr txBox="1">
            <a:spLocks noGrp="1"/>
          </p:cNvSpPr>
          <p:nvPr>
            <p:ph type="body" sz="quarter" idx="1"/>
          </p:nvPr>
        </p:nvSpPr>
        <p:spPr>
          <a:xfrm>
            <a:off x="12765162" y="576072"/>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11"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612" name="Text Placeholder 6"/>
          <p:cNvSpPr>
            <a:spLocks noGrp="1"/>
          </p:cNvSpPr>
          <p:nvPr>
            <p:ph type="body" sz="quarter" idx="21"/>
          </p:nvPr>
        </p:nvSpPr>
        <p:spPr>
          <a:xfrm>
            <a:off x="18865131" y="576072"/>
            <a:ext cx="4953645" cy="4954589"/>
          </a:xfrm>
          <a:prstGeom prst="rect">
            <a:avLst/>
          </a:prstGeom>
        </p:spPr>
        <p:txBody>
          <a:bodyPr>
            <a:normAutofit/>
          </a:bodyPr>
          <a:lstStyle/>
          <a:p>
            <a:pPr>
              <a:defRPr sz="2800"/>
            </a:pPr>
            <a:endParaRPr/>
          </a:p>
        </p:txBody>
      </p:sp>
      <p:sp>
        <p:nvSpPr>
          <p:cNvPr id="161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614" name="Text Placeholder 6"/>
          <p:cNvSpPr>
            <a:spLocks noGrp="1"/>
          </p:cNvSpPr>
          <p:nvPr>
            <p:ph type="body" sz="quarter" idx="22"/>
          </p:nvPr>
        </p:nvSpPr>
        <p:spPr>
          <a:xfrm>
            <a:off x="580235" y="6858000"/>
            <a:ext cx="4953646" cy="4954589"/>
          </a:xfrm>
          <a:prstGeom prst="rect">
            <a:avLst/>
          </a:prstGeom>
        </p:spPr>
        <p:txBody>
          <a:bodyPr>
            <a:normAutofit/>
          </a:bodyPr>
          <a:lstStyle/>
          <a:p>
            <a:pPr>
              <a:defRPr sz="2800"/>
            </a:pPr>
            <a:endParaRPr/>
          </a:p>
        </p:txBody>
      </p:sp>
      <p:sp>
        <p:nvSpPr>
          <p:cNvPr id="1615"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616" name="Text Placeholder 6"/>
          <p:cNvSpPr>
            <a:spLocks noGrp="1"/>
          </p:cNvSpPr>
          <p:nvPr>
            <p:ph type="body" sz="quarter" idx="23"/>
          </p:nvPr>
        </p:nvSpPr>
        <p:spPr>
          <a:xfrm>
            <a:off x="6668368" y="6858000"/>
            <a:ext cx="4953645" cy="4954589"/>
          </a:xfrm>
          <a:prstGeom prst="rect">
            <a:avLst/>
          </a:prstGeom>
        </p:spPr>
        <p:txBody>
          <a:bodyPr>
            <a:normAutofit/>
          </a:bodyPr>
          <a:lstStyle/>
          <a:p>
            <a:pPr>
              <a:defRPr sz="2800"/>
            </a:pPr>
            <a:endParaRPr/>
          </a:p>
        </p:txBody>
      </p:sp>
      <p:sp>
        <p:nvSpPr>
          <p:cNvPr id="1617" name="Text Placeholder 6"/>
          <p:cNvSpPr>
            <a:spLocks noGrp="1"/>
          </p:cNvSpPr>
          <p:nvPr>
            <p:ph type="body" sz="quarter" idx="24"/>
          </p:nvPr>
        </p:nvSpPr>
        <p:spPr>
          <a:xfrm>
            <a:off x="12765162" y="6858000"/>
            <a:ext cx="4953645" cy="4954589"/>
          </a:xfrm>
          <a:prstGeom prst="rect">
            <a:avLst/>
          </a:prstGeom>
        </p:spPr>
        <p:txBody>
          <a:bodyPr>
            <a:normAutofit/>
          </a:bodyPr>
          <a:lstStyle/>
          <a:p>
            <a:pPr>
              <a:defRPr sz="2800"/>
            </a:pPr>
            <a:endParaRPr/>
          </a:p>
        </p:txBody>
      </p:sp>
      <p:sp>
        <p:nvSpPr>
          <p:cNvPr id="1618" name="Text Placeholder 6"/>
          <p:cNvSpPr>
            <a:spLocks noGrp="1"/>
          </p:cNvSpPr>
          <p:nvPr>
            <p:ph type="body" sz="quarter" idx="25"/>
          </p:nvPr>
        </p:nvSpPr>
        <p:spPr>
          <a:xfrm>
            <a:off x="18865131" y="6858000"/>
            <a:ext cx="4953645" cy="4954589"/>
          </a:xfrm>
          <a:prstGeom prst="rect">
            <a:avLst/>
          </a:prstGeom>
        </p:spPr>
        <p:txBody>
          <a:bodyPr>
            <a:normAutofit/>
          </a:bodyPr>
          <a:lstStyle/>
          <a:p>
            <a:pPr>
              <a:defRPr sz="2800"/>
            </a:pPr>
            <a:endParaRPr/>
          </a:p>
        </p:txBody>
      </p:sp>
      <p:sp>
        <p:nvSpPr>
          <p:cNvPr id="161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5765865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_Video or imagery, half, inset">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27"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28" name="Text Placeholder 5"/>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629" name="Picture Placeholder 10"/>
          <p:cNvSpPr>
            <a:spLocks noGrp="1"/>
          </p:cNvSpPr>
          <p:nvPr>
            <p:ph type="pic" idx="22"/>
          </p:nvPr>
        </p:nvSpPr>
        <p:spPr>
          <a:xfrm>
            <a:off x="12765162" y="569912"/>
            <a:ext cx="11050439" cy="12574588"/>
          </a:xfrm>
          <a:prstGeom prst="rect">
            <a:avLst/>
          </a:prstGeom>
        </p:spPr>
        <p:txBody>
          <a:bodyPr lIns="91439" tIns="45719" rIns="91439" bIns="45719"/>
          <a:lstStyle/>
          <a:p>
            <a:endParaRPr/>
          </a:p>
        </p:txBody>
      </p:sp>
      <p:sp>
        <p:nvSpPr>
          <p:cNvPr id="1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57767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_Video or imagery, 3/4, bleed">
    <p:spTree>
      <p:nvGrpSpPr>
        <p:cNvPr id="1" name=""/>
        <p:cNvGrpSpPr/>
        <p:nvPr/>
      </p:nvGrpSpPr>
      <p:grpSpPr>
        <a:xfrm>
          <a:off x="0" y="0"/>
          <a:ext cx="0" cy="0"/>
          <a:chOff x="0" y="0"/>
          <a:chExt cx="0" cy="0"/>
        </a:xfrm>
      </p:grpSpPr>
      <p:sp>
        <p:nvSpPr>
          <p:cNvPr id="1637"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38"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39" name="Picture Placeholder 11"/>
          <p:cNvSpPr>
            <a:spLocks noGrp="1"/>
          </p:cNvSpPr>
          <p:nvPr>
            <p:ph type="pic" idx="21"/>
          </p:nvPr>
        </p:nvSpPr>
        <p:spPr>
          <a:xfrm>
            <a:off x="6096794" y="0"/>
            <a:ext cx="18293557" cy="13716000"/>
          </a:xfrm>
          <a:prstGeom prst="rect">
            <a:avLst/>
          </a:prstGeom>
        </p:spPr>
        <p:txBody>
          <a:bodyPr lIns="91439" tIns="45719" rIns="91439" bIns="45719"/>
          <a:lstStyle/>
          <a:p>
            <a:endParaRPr/>
          </a:p>
        </p:txBody>
      </p:sp>
      <p:sp>
        <p:nvSpPr>
          <p:cNvPr id="1640"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94878"/>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_Video or imagery, 3/4, inset">
    <p:spTree>
      <p:nvGrpSpPr>
        <p:cNvPr id="1" name=""/>
        <p:cNvGrpSpPr/>
        <p:nvPr/>
      </p:nvGrpSpPr>
      <p:grpSpPr>
        <a:xfrm>
          <a:off x="0" y="0"/>
          <a:ext cx="0" cy="0"/>
          <a:chOff x="0" y="0"/>
          <a:chExt cx="0" cy="0"/>
        </a:xfrm>
      </p:grpSpPr>
      <p:sp>
        <p:nvSpPr>
          <p:cNvPr id="1647"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48"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49" name="Picture Placeholder 6"/>
          <p:cNvSpPr>
            <a:spLocks noGrp="1"/>
          </p:cNvSpPr>
          <p:nvPr>
            <p:ph type="pic" idx="21"/>
          </p:nvPr>
        </p:nvSpPr>
        <p:spPr>
          <a:xfrm>
            <a:off x="6668368" y="565151"/>
            <a:ext cx="17153583" cy="12579350"/>
          </a:xfrm>
          <a:prstGeom prst="rect">
            <a:avLst/>
          </a:prstGeom>
        </p:spPr>
        <p:txBody>
          <a:bodyPr lIns="91439" tIns="45719" rIns="91439" bIns="45719"/>
          <a:lstStyle/>
          <a:p>
            <a:endParaRPr/>
          </a:p>
        </p:txBody>
      </p:sp>
      <p:sp>
        <p:nvSpPr>
          <p:cNvPr id="16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7356652"/>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_Video or imagery, bleed">
    <p:spTree>
      <p:nvGrpSpPr>
        <p:cNvPr id="1" name=""/>
        <p:cNvGrpSpPr/>
        <p:nvPr/>
      </p:nvGrpSpPr>
      <p:grpSpPr>
        <a:xfrm>
          <a:off x="0" y="0"/>
          <a:ext cx="0" cy="0"/>
          <a:chOff x="0" y="0"/>
          <a:chExt cx="0" cy="0"/>
        </a:xfrm>
      </p:grpSpPr>
      <p:sp>
        <p:nvSpPr>
          <p:cNvPr id="1657" name="Picture Placeholder 3"/>
          <p:cNvSpPr>
            <a:spLocks noGrp="1"/>
          </p:cNvSpPr>
          <p:nvPr>
            <p:ph type="pic" idx="21"/>
          </p:nvPr>
        </p:nvSpPr>
        <p:spPr>
          <a:xfrm>
            <a:off x="1" y="1"/>
            <a:ext cx="24390349" cy="13715999"/>
          </a:xfrm>
          <a:prstGeom prst="rect">
            <a:avLst/>
          </a:prstGeom>
        </p:spPr>
        <p:txBody>
          <a:bodyPr lIns="91439" tIns="45719" rIns="91439" bIns="45719"/>
          <a:lstStyle/>
          <a:p>
            <a:endParaRPr/>
          </a:p>
        </p:txBody>
      </p:sp>
      <p:sp>
        <p:nvSpPr>
          <p:cNvPr id="1658"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1220787"/>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_Video or imagery, inset">
    <p:spTree>
      <p:nvGrpSpPr>
        <p:cNvPr id="1" name=""/>
        <p:cNvGrpSpPr/>
        <p:nvPr/>
      </p:nvGrpSpPr>
      <p:grpSpPr>
        <a:xfrm>
          <a:off x="0" y="0"/>
          <a:ext cx="0" cy="0"/>
          <a:chOff x="0" y="0"/>
          <a:chExt cx="0" cy="0"/>
        </a:xfrm>
      </p:grpSpPr>
      <p:sp>
        <p:nvSpPr>
          <p:cNvPr id="1665" name="Picture Placeholder 3"/>
          <p:cNvSpPr>
            <a:spLocks noGrp="1"/>
          </p:cNvSpPr>
          <p:nvPr>
            <p:ph type="pic" idx="21"/>
          </p:nvPr>
        </p:nvSpPr>
        <p:spPr>
          <a:xfrm>
            <a:off x="568399" y="569913"/>
            <a:ext cx="23247202" cy="12580937"/>
          </a:xfrm>
          <a:prstGeom prst="rect">
            <a:avLst/>
          </a:prstGeom>
        </p:spPr>
        <p:txBody>
          <a:bodyPr lIns="91439" tIns="45719" rIns="91439" bIns="45719"/>
          <a:lstStyle/>
          <a:p>
            <a:endParaRPr/>
          </a:p>
        </p:txBody>
      </p:sp>
      <p:sp>
        <p:nvSpPr>
          <p:cNvPr id="16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674955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rt title, plain">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4"/>
            <a:ext cx="8599157" cy="2859087"/>
          </a:xfrm>
        </p:spPr>
        <p:txBody>
          <a:bodyPr rIns="457200"/>
          <a:lstStyle>
            <a:lvl1pPr>
              <a:lnSpc>
                <a:spcPct val="100000"/>
              </a:lnSpc>
              <a:defRPr sz="6400">
                <a:solidFill>
                  <a:schemeClr val="tx2"/>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8FFF437B-D167-4852-CD55-FDFC9AB2E932}"/>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Box 1">
            <a:extLst>
              <a:ext uri="{FF2B5EF4-FFF2-40B4-BE49-F238E27FC236}">
                <a16:creationId xmlns:a16="http://schemas.microsoft.com/office/drawing/2014/main" id="{8D43FEDF-E404-5E7B-71A7-E7E464680031}"/>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6946195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_Contacts, profiles, contributors">
    <p:spTree>
      <p:nvGrpSpPr>
        <p:cNvPr id="1" name=""/>
        <p:cNvGrpSpPr/>
        <p:nvPr/>
      </p:nvGrpSpPr>
      <p:grpSpPr>
        <a:xfrm>
          <a:off x="0" y="0"/>
          <a:ext cx="0" cy="0"/>
          <a:chOff x="0" y="0"/>
          <a:chExt cx="0" cy="0"/>
        </a:xfrm>
      </p:grpSpPr>
      <p:sp>
        <p:nvSpPr>
          <p:cNvPr id="1673"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74" name="Picture Placeholder 7"/>
          <p:cNvSpPr>
            <a:spLocks noGrp="1"/>
          </p:cNvSpPr>
          <p:nvPr>
            <p:ph type="pic" sz="quarter" idx="21"/>
          </p:nvPr>
        </p:nvSpPr>
        <p:spPr>
          <a:xfrm>
            <a:off x="576147" y="2667000"/>
            <a:ext cx="2473648" cy="2476500"/>
          </a:xfrm>
          <a:prstGeom prst="rect">
            <a:avLst/>
          </a:prstGeom>
        </p:spPr>
        <p:txBody>
          <a:bodyPr lIns="91439" tIns="45719" rIns="91439" bIns="45719"/>
          <a:lstStyle/>
          <a:p>
            <a:endParaRPr/>
          </a:p>
        </p:txBody>
      </p:sp>
      <p:sp>
        <p:nvSpPr>
          <p:cNvPr id="1675" name="Body Level One…"/>
          <p:cNvSpPr txBox="1">
            <a:spLocks noGrp="1"/>
          </p:cNvSpPr>
          <p:nvPr>
            <p:ph type="body" sz="quarter" idx="1"/>
          </p:nvPr>
        </p:nvSpPr>
        <p:spPr>
          <a:xfrm>
            <a:off x="3429447" y="2667000"/>
            <a:ext cx="5709393" cy="2476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76" name="Picture Placeholder 7"/>
          <p:cNvSpPr>
            <a:spLocks noGrp="1"/>
          </p:cNvSpPr>
          <p:nvPr>
            <p:ph type="pic" sz="quarter" idx="22"/>
          </p:nvPr>
        </p:nvSpPr>
        <p:spPr>
          <a:xfrm>
            <a:off x="576147" y="6121400"/>
            <a:ext cx="2473648" cy="2476500"/>
          </a:xfrm>
          <a:prstGeom prst="rect">
            <a:avLst/>
          </a:prstGeom>
        </p:spPr>
        <p:txBody>
          <a:bodyPr lIns="91439" tIns="45719" rIns="91439" bIns="45719"/>
          <a:lstStyle/>
          <a:p>
            <a:endParaRPr/>
          </a:p>
        </p:txBody>
      </p:sp>
      <p:sp>
        <p:nvSpPr>
          <p:cNvPr id="1677" name="Text Placeholder 9"/>
          <p:cNvSpPr>
            <a:spLocks noGrp="1"/>
          </p:cNvSpPr>
          <p:nvPr>
            <p:ph type="body" sz="quarter" idx="23"/>
          </p:nvPr>
        </p:nvSpPr>
        <p:spPr>
          <a:xfrm>
            <a:off x="3429447" y="6121400"/>
            <a:ext cx="5709393" cy="2476500"/>
          </a:xfrm>
          <a:prstGeom prst="rect">
            <a:avLst/>
          </a:prstGeom>
        </p:spPr>
        <p:txBody>
          <a:bodyPr>
            <a:normAutofit/>
          </a:bodyPr>
          <a:lstStyle/>
          <a:p>
            <a:pPr>
              <a:defRPr sz="2800"/>
            </a:pPr>
            <a:endParaRPr/>
          </a:p>
        </p:txBody>
      </p:sp>
      <p:sp>
        <p:nvSpPr>
          <p:cNvPr id="1678" name="Picture Placeholder 7"/>
          <p:cNvSpPr>
            <a:spLocks noGrp="1"/>
          </p:cNvSpPr>
          <p:nvPr>
            <p:ph type="pic" sz="quarter" idx="24"/>
          </p:nvPr>
        </p:nvSpPr>
        <p:spPr>
          <a:xfrm>
            <a:off x="576147" y="9525000"/>
            <a:ext cx="2473648" cy="2476500"/>
          </a:xfrm>
          <a:prstGeom prst="rect">
            <a:avLst/>
          </a:prstGeom>
        </p:spPr>
        <p:txBody>
          <a:bodyPr lIns="91439" tIns="45719" rIns="91439" bIns="45719"/>
          <a:lstStyle/>
          <a:p>
            <a:endParaRPr/>
          </a:p>
        </p:txBody>
      </p:sp>
      <p:sp>
        <p:nvSpPr>
          <p:cNvPr id="1679" name="Text Placeholder 9"/>
          <p:cNvSpPr>
            <a:spLocks noGrp="1"/>
          </p:cNvSpPr>
          <p:nvPr>
            <p:ph type="body" sz="quarter" idx="25"/>
          </p:nvPr>
        </p:nvSpPr>
        <p:spPr>
          <a:xfrm>
            <a:off x="3429447" y="9525001"/>
            <a:ext cx="5709393" cy="2476501"/>
          </a:xfrm>
          <a:prstGeom prst="rect">
            <a:avLst/>
          </a:prstGeom>
        </p:spPr>
        <p:txBody>
          <a:bodyPr>
            <a:normAutofit/>
          </a:bodyPr>
          <a:lstStyle/>
          <a:p>
            <a:pPr>
              <a:defRPr sz="2800"/>
            </a:pPr>
            <a:endParaRPr/>
          </a:p>
        </p:txBody>
      </p:sp>
      <p:sp>
        <p:nvSpPr>
          <p:cNvPr id="1680" name="Picture Placeholder 7"/>
          <p:cNvSpPr>
            <a:spLocks noGrp="1"/>
          </p:cNvSpPr>
          <p:nvPr>
            <p:ph type="pic" sz="quarter" idx="26"/>
          </p:nvPr>
        </p:nvSpPr>
        <p:spPr>
          <a:xfrm>
            <a:off x="12758812" y="2667000"/>
            <a:ext cx="2473647" cy="2476500"/>
          </a:xfrm>
          <a:prstGeom prst="rect">
            <a:avLst/>
          </a:prstGeom>
        </p:spPr>
        <p:txBody>
          <a:bodyPr lIns="91439" tIns="45719" rIns="91439" bIns="45719"/>
          <a:lstStyle/>
          <a:p>
            <a:endParaRPr/>
          </a:p>
        </p:txBody>
      </p:sp>
      <p:sp>
        <p:nvSpPr>
          <p:cNvPr id="1681" name="Text Placeholder 9"/>
          <p:cNvSpPr>
            <a:spLocks noGrp="1"/>
          </p:cNvSpPr>
          <p:nvPr>
            <p:ph type="body" sz="quarter" idx="27"/>
          </p:nvPr>
        </p:nvSpPr>
        <p:spPr>
          <a:xfrm>
            <a:off x="15619859" y="2667000"/>
            <a:ext cx="5709393" cy="2476500"/>
          </a:xfrm>
          <a:prstGeom prst="rect">
            <a:avLst/>
          </a:prstGeom>
        </p:spPr>
        <p:txBody>
          <a:bodyPr>
            <a:normAutofit/>
          </a:bodyPr>
          <a:lstStyle/>
          <a:p>
            <a:pPr>
              <a:defRPr sz="2800"/>
            </a:pPr>
            <a:endParaRPr/>
          </a:p>
        </p:txBody>
      </p:sp>
      <p:sp>
        <p:nvSpPr>
          <p:cNvPr id="1682" name="Picture Placeholder 7"/>
          <p:cNvSpPr>
            <a:spLocks noGrp="1"/>
          </p:cNvSpPr>
          <p:nvPr>
            <p:ph type="pic" sz="quarter" idx="28"/>
          </p:nvPr>
        </p:nvSpPr>
        <p:spPr>
          <a:xfrm>
            <a:off x="12758812" y="6121400"/>
            <a:ext cx="2473647" cy="2476500"/>
          </a:xfrm>
          <a:prstGeom prst="rect">
            <a:avLst/>
          </a:prstGeom>
        </p:spPr>
        <p:txBody>
          <a:bodyPr lIns="91439" tIns="45719" rIns="91439" bIns="45719"/>
          <a:lstStyle/>
          <a:p>
            <a:endParaRPr/>
          </a:p>
        </p:txBody>
      </p:sp>
      <p:sp>
        <p:nvSpPr>
          <p:cNvPr id="1683" name="Text Placeholder 9"/>
          <p:cNvSpPr>
            <a:spLocks noGrp="1"/>
          </p:cNvSpPr>
          <p:nvPr>
            <p:ph type="body" sz="quarter" idx="29"/>
          </p:nvPr>
        </p:nvSpPr>
        <p:spPr>
          <a:xfrm>
            <a:off x="15619859" y="6121400"/>
            <a:ext cx="5709393" cy="2476500"/>
          </a:xfrm>
          <a:prstGeom prst="rect">
            <a:avLst/>
          </a:prstGeom>
        </p:spPr>
        <p:txBody>
          <a:bodyPr>
            <a:normAutofit/>
          </a:bodyPr>
          <a:lstStyle/>
          <a:p>
            <a:pPr>
              <a:defRPr sz="2800"/>
            </a:pPr>
            <a:endParaRPr/>
          </a:p>
        </p:txBody>
      </p:sp>
      <p:sp>
        <p:nvSpPr>
          <p:cNvPr id="1684" name="Picture Placeholder 7"/>
          <p:cNvSpPr>
            <a:spLocks noGrp="1"/>
          </p:cNvSpPr>
          <p:nvPr>
            <p:ph type="pic" sz="quarter" idx="30"/>
          </p:nvPr>
        </p:nvSpPr>
        <p:spPr>
          <a:xfrm>
            <a:off x="12758812" y="9525000"/>
            <a:ext cx="2473647" cy="2476500"/>
          </a:xfrm>
          <a:prstGeom prst="rect">
            <a:avLst/>
          </a:prstGeom>
        </p:spPr>
        <p:txBody>
          <a:bodyPr lIns="91439" tIns="45719" rIns="91439" bIns="45719"/>
          <a:lstStyle/>
          <a:p>
            <a:endParaRPr/>
          </a:p>
        </p:txBody>
      </p:sp>
      <p:sp>
        <p:nvSpPr>
          <p:cNvPr id="1685" name="Text Placeholder 9"/>
          <p:cNvSpPr>
            <a:spLocks noGrp="1"/>
          </p:cNvSpPr>
          <p:nvPr>
            <p:ph type="body" sz="quarter" idx="31"/>
          </p:nvPr>
        </p:nvSpPr>
        <p:spPr>
          <a:xfrm>
            <a:off x="15619859" y="9525001"/>
            <a:ext cx="5709393" cy="2476501"/>
          </a:xfrm>
          <a:prstGeom prst="rect">
            <a:avLst/>
          </a:prstGeom>
        </p:spPr>
        <p:txBody>
          <a:bodyPr>
            <a:normAutofit/>
          </a:bodyPr>
          <a:lstStyle/>
          <a:p>
            <a:pPr>
              <a:defRPr sz="2800"/>
            </a:pPr>
            <a:endParaRPr/>
          </a:p>
        </p:txBody>
      </p:sp>
      <p:sp>
        <p:nvSpPr>
          <p:cNvPr id="168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15775700"/>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_Table">
    <p:spTree>
      <p:nvGrpSpPr>
        <p:cNvPr id="1" name=""/>
        <p:cNvGrpSpPr/>
        <p:nvPr/>
      </p:nvGrpSpPr>
      <p:grpSpPr>
        <a:xfrm>
          <a:off x="0" y="0"/>
          <a:ext cx="0" cy="0"/>
          <a:chOff x="0" y="0"/>
          <a:chExt cx="0" cy="0"/>
        </a:xfrm>
      </p:grpSpPr>
      <p:sp>
        <p:nvSpPr>
          <p:cNvPr id="1693" name="Title Text"/>
          <p:cNvSpPr txBox="1">
            <a:spLocks noGrp="1"/>
          </p:cNvSpPr>
          <p:nvPr>
            <p:ph type="title"/>
          </p:nvPr>
        </p:nvSpPr>
        <p:spPr>
          <a:xfrm>
            <a:off x="576147" y="576072"/>
            <a:ext cx="4950471" cy="4573588"/>
          </a:xfrm>
          <a:prstGeom prst="rect">
            <a:avLst/>
          </a:prstGeom>
        </p:spPr>
        <p:txBody>
          <a:bodyPr>
            <a:normAutofit/>
          </a:bodyPr>
          <a:lstStyle>
            <a:lvl1pPr>
              <a:lnSpc>
                <a:spcPct val="110000"/>
              </a:lnSpc>
              <a:defRPr sz="2800"/>
            </a:lvl1pPr>
          </a:lstStyle>
          <a:p>
            <a:r>
              <a:t>Title Text</a:t>
            </a:r>
          </a:p>
        </p:txBody>
      </p:sp>
      <p:sp>
        <p:nvSpPr>
          <p:cNvPr id="169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5578493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_Legal disclaimer, one column">
    <p:spTree>
      <p:nvGrpSpPr>
        <p:cNvPr id="1" name=""/>
        <p:cNvGrpSpPr/>
        <p:nvPr/>
      </p:nvGrpSpPr>
      <p:grpSpPr>
        <a:xfrm>
          <a:off x="0" y="0"/>
          <a:ext cx="0" cy="0"/>
          <a:chOff x="0" y="0"/>
          <a:chExt cx="0" cy="0"/>
        </a:xfrm>
      </p:grpSpPr>
      <p:sp>
        <p:nvSpPr>
          <p:cNvPr id="1701" name="Body Level One…"/>
          <p:cNvSpPr txBox="1">
            <a:spLocks noGrp="1"/>
          </p:cNvSpPr>
          <p:nvPr>
            <p:ph type="body" sz="quarter" idx="1"/>
          </p:nvPr>
        </p:nvSpPr>
        <p:spPr>
          <a:xfrm>
            <a:off x="576147" y="384047"/>
            <a:ext cx="4956821" cy="2859088"/>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702" name="Text Placeholder 6"/>
          <p:cNvSpPr>
            <a:spLocks noGrp="1"/>
          </p:cNvSpPr>
          <p:nvPr>
            <p:ph type="body" sz="quarter" idx="21" hasCustomPrompt="1"/>
          </p:nvPr>
        </p:nvSpPr>
        <p:spPr>
          <a:xfrm>
            <a:off x="18861956"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0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30041284"/>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_Legal disclaimer, two columns">
    <p:spTree>
      <p:nvGrpSpPr>
        <p:cNvPr id="1" name=""/>
        <p:cNvGrpSpPr/>
        <p:nvPr/>
      </p:nvGrpSpPr>
      <p:grpSpPr>
        <a:xfrm>
          <a:off x="0" y="0"/>
          <a:ext cx="0" cy="0"/>
          <a:chOff x="0" y="0"/>
          <a:chExt cx="0" cy="0"/>
        </a:xfrm>
      </p:grpSpPr>
      <p:sp>
        <p:nvSpPr>
          <p:cNvPr id="1718" name="Body Level One…"/>
          <p:cNvSpPr txBox="1">
            <a:spLocks noGrp="1"/>
          </p:cNvSpPr>
          <p:nvPr>
            <p:ph type="body" sz="quarter" idx="1"/>
          </p:nvPr>
        </p:nvSpPr>
        <p:spPr>
          <a:xfrm>
            <a:off x="576147" y="384047"/>
            <a:ext cx="4956821" cy="2859088"/>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719" name="Text Placeholder 6"/>
          <p:cNvSpPr>
            <a:spLocks noGrp="1"/>
          </p:cNvSpPr>
          <p:nvPr>
            <p:ph type="body" sz="quarter" idx="21" hasCustomPrompt="1"/>
          </p:nvPr>
        </p:nvSpPr>
        <p:spPr>
          <a:xfrm>
            <a:off x="12765162"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20" name="Text Placeholder 6"/>
          <p:cNvSpPr>
            <a:spLocks noGrp="1"/>
          </p:cNvSpPr>
          <p:nvPr>
            <p:ph type="body" sz="quarter" idx="22" hasCustomPrompt="1"/>
          </p:nvPr>
        </p:nvSpPr>
        <p:spPr>
          <a:xfrm>
            <a:off x="18861956"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2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76915182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title, text (split background)">
    <p:spTree>
      <p:nvGrpSpPr>
        <p:cNvPr id="1" name=""/>
        <p:cNvGrpSpPr/>
        <p:nvPr/>
      </p:nvGrpSpPr>
      <p:grpSpPr>
        <a:xfrm>
          <a:off x="0" y="0"/>
          <a:ext cx="0" cy="0"/>
          <a:chOff x="0" y="0"/>
          <a:chExt cx="0" cy="0"/>
        </a:xfrm>
      </p:grpSpPr>
      <p:sp>
        <p:nvSpPr>
          <p:cNvPr id="1736" name="Title Text"/>
          <p:cNvSpPr txBox="1">
            <a:spLocks noGrp="1"/>
          </p:cNvSpPr>
          <p:nvPr>
            <p:ph type="title"/>
          </p:nvPr>
        </p:nvSpPr>
        <p:spPr>
          <a:xfrm>
            <a:off x="560982" y="536449"/>
            <a:ext cx="11048647" cy="11452353"/>
          </a:xfrm>
          <a:prstGeom prst="rect">
            <a:avLst/>
          </a:prstGeom>
        </p:spPr>
        <p:txBody>
          <a:bodyPr>
            <a:normAutofit/>
          </a:bodyPr>
          <a:lstStyle/>
          <a:p>
            <a:r>
              <a:t>Title Text</a:t>
            </a:r>
          </a:p>
        </p:txBody>
      </p:sp>
      <p:sp>
        <p:nvSpPr>
          <p:cNvPr id="1737" name="Black rectangle"/>
          <p:cNvSpPr/>
          <p:nvPr/>
        </p:nvSpPr>
        <p:spPr>
          <a:xfrm>
            <a:off x="12195174" y="0"/>
            <a:ext cx="12195177" cy="13716000"/>
          </a:xfrm>
          <a:prstGeom prst="rect">
            <a:avLst/>
          </a:prstGeom>
          <a:solidFill>
            <a:srgbClr val="E0E0E0"/>
          </a:solidFill>
          <a:ln w="12700">
            <a:miter lim="400000"/>
          </a:ln>
        </p:spPr>
        <p:txBody>
          <a:bodyPr tIns="91439" bIns="91439" anchor="ctr"/>
          <a:lstStyle/>
          <a:p>
            <a:pPr algn="ctr">
              <a:defRPr sz="3200">
                <a:solidFill>
                  <a:srgbClr val="000000"/>
                </a:solidFill>
              </a:defRPr>
            </a:pPr>
            <a:endParaRPr sz="3200"/>
          </a:p>
        </p:txBody>
      </p:sp>
      <p:sp>
        <p:nvSpPr>
          <p:cNvPr id="1738" name="Body Level One…"/>
          <p:cNvSpPr txBox="1">
            <a:spLocks noGrp="1"/>
          </p:cNvSpPr>
          <p:nvPr>
            <p:ph type="body" sz="half" idx="1"/>
          </p:nvPr>
        </p:nvSpPr>
        <p:spPr>
          <a:xfrm>
            <a:off x="12780543" y="536449"/>
            <a:ext cx="11000049" cy="1145235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xfrm>
            <a:off x="23544694" y="12939016"/>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3513930"/>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Blank slide">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tretch>
            <a:fillRect/>
          </a:stretch>
        </p:blipFill>
        <p:spPr>
          <a:xfrm>
            <a:off x="814" y="914"/>
            <a:ext cx="24389537" cy="13717330"/>
          </a:xfrm>
          <a:prstGeom prst="rect">
            <a:avLst/>
          </a:prstGeom>
          <a:ln w="12700">
            <a:miter lim="400000"/>
          </a:ln>
        </p:spPr>
      </p:pic>
      <p:pic>
        <p:nvPicPr>
          <p:cNvPr id="29" name="Picture 5" descr="Picture 5"/>
          <p:cNvPicPr>
            <a:picLocks noChangeAspect="1"/>
          </p:cNvPicPr>
          <p:nvPr/>
        </p:nvPicPr>
        <p:blipFill>
          <a:blip r:embed="rId3"/>
          <a:stretch>
            <a:fillRect/>
          </a:stretch>
        </p:blipFill>
        <p:spPr>
          <a:xfrm>
            <a:off x="22282853" y="12526964"/>
            <a:ext cx="1638514" cy="609601"/>
          </a:xfrm>
          <a:prstGeom prst="rect">
            <a:avLst/>
          </a:prstGeom>
          <a:ln w="12700">
            <a:miter lim="400000"/>
          </a:ln>
        </p:spPr>
      </p:pic>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428858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Cover, imagery">
    <p:spTree>
      <p:nvGrpSpPr>
        <p:cNvPr id="1" name=""/>
        <p:cNvGrpSpPr/>
        <p:nvPr/>
      </p:nvGrpSpPr>
      <p:grpSpPr>
        <a:xfrm>
          <a:off x="0" y="0"/>
          <a:ext cx="0" cy="0"/>
          <a:chOff x="0" y="0"/>
          <a:chExt cx="0" cy="0"/>
        </a:xfrm>
      </p:grpSpPr>
      <p:sp>
        <p:nvSpPr>
          <p:cNvPr id="46"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47" name="Title Text"/>
          <p:cNvSpPr txBox="1">
            <a:spLocks noGrp="1"/>
          </p:cNvSpPr>
          <p:nvPr>
            <p:ph type="title"/>
          </p:nvPr>
        </p:nvSpPr>
        <p:spPr>
          <a:xfrm>
            <a:off x="526037" y="334118"/>
            <a:ext cx="11052029" cy="6288088"/>
          </a:xfrm>
          <a:prstGeom prst="rect">
            <a:avLst/>
          </a:prstGeom>
        </p:spPr>
        <p:txBody>
          <a:bodyPr>
            <a:normAutofit/>
          </a:bodyPr>
          <a:lstStyle>
            <a:lvl1pPr>
              <a:lnSpc>
                <a:spcPct val="100000"/>
              </a:lnSpc>
              <a:defRPr sz="8500"/>
            </a:lvl1pPr>
          </a:lstStyle>
          <a:p>
            <a:r>
              <a:t>Title Text</a:t>
            </a:r>
          </a:p>
        </p:txBody>
      </p:sp>
      <p:sp>
        <p:nvSpPr>
          <p:cNvPr id="48" name="Body Level One…"/>
          <p:cNvSpPr txBox="1">
            <a:spLocks noGrp="1"/>
          </p:cNvSpPr>
          <p:nvPr>
            <p:ph type="body" sz="quarter" idx="1"/>
          </p:nvPr>
        </p:nvSpPr>
        <p:spPr>
          <a:xfrm>
            <a:off x="576147" y="12088369"/>
            <a:ext cx="4938531" cy="1143001"/>
          </a:xfrm>
          <a:prstGeom prst="rect">
            <a:avLst/>
          </a:prstGeom>
        </p:spPr>
        <p:txBody>
          <a:bodyPr anchor="b">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9"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50" name="Picture 7" descr="Picture 7"/>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640155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Cover, cyan">
    <p:spTree>
      <p:nvGrpSpPr>
        <p:cNvPr id="1" name=""/>
        <p:cNvGrpSpPr/>
        <p:nvPr/>
      </p:nvGrpSpPr>
      <p:grpSpPr>
        <a:xfrm>
          <a:off x="0" y="0"/>
          <a:ext cx="0" cy="0"/>
          <a:chOff x="0" y="0"/>
          <a:chExt cx="0" cy="0"/>
        </a:xfrm>
      </p:grpSpPr>
      <p:sp>
        <p:nvSpPr>
          <p:cNvPr id="58"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218">
              <a:defRPr sz="1400"/>
            </a:pPr>
            <a:endParaRPr sz="1400"/>
          </a:p>
        </p:txBody>
      </p:sp>
      <p:sp>
        <p:nvSpPr>
          <p:cNvPr id="59"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sp>
        <p:nvSpPr>
          <p:cNvPr id="60" name="Body Level One…"/>
          <p:cNvSpPr txBox="1">
            <a:spLocks noGrp="1"/>
          </p:cNvSpPr>
          <p:nvPr>
            <p:ph type="body" sz="quarter" idx="1"/>
          </p:nvPr>
        </p:nvSpPr>
        <p:spPr>
          <a:xfrm>
            <a:off x="576147" y="12088369"/>
            <a:ext cx="4938531" cy="1143001"/>
          </a:xfrm>
          <a:prstGeom prst="rect">
            <a:avLst/>
          </a:prstGeom>
        </p:spPr>
        <p:txBody>
          <a:bodyPr anchor="b">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1"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62" name="Picture 3" descr="Picture 3"/>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6901412"/>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Cover, plain">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pic>
        <p:nvPicPr>
          <p:cNvPr id="71" name="Picture 2" descr="Picture 2"/>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7191789"/>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Cover, plain, business unit">
    <p:spTree>
      <p:nvGrpSpPr>
        <p:cNvPr id="1" name=""/>
        <p:cNvGrpSpPr/>
        <p:nvPr/>
      </p:nvGrpSpPr>
      <p:grpSpPr>
        <a:xfrm>
          <a:off x="0" y="0"/>
          <a:ext cx="0" cy="0"/>
          <a:chOff x="0" y="0"/>
          <a:chExt cx="0" cy="0"/>
        </a:xfrm>
      </p:grpSpPr>
      <p:sp>
        <p:nvSpPr>
          <p:cNvPr id="79" name="Title Text"/>
          <p:cNvSpPr txBox="1">
            <a:spLocks noGrp="1"/>
          </p:cNvSpPr>
          <p:nvPr>
            <p:ph type="title"/>
          </p:nvPr>
        </p:nvSpPr>
        <p:spPr>
          <a:xfrm>
            <a:off x="526037" y="334118"/>
            <a:ext cx="11052029" cy="4573588"/>
          </a:xfrm>
          <a:prstGeom prst="rect">
            <a:avLst/>
          </a:prstGeom>
        </p:spPr>
        <p:txBody>
          <a:bodyPr>
            <a:normAutofit/>
          </a:bodyPr>
          <a:lstStyle>
            <a:lvl1pPr>
              <a:lnSpc>
                <a:spcPct val="100000"/>
              </a:lnSpc>
              <a:defRPr sz="8500"/>
            </a:lvl1pPr>
          </a:lstStyle>
          <a:p>
            <a:r>
              <a:t>Title Text</a:t>
            </a:r>
          </a:p>
        </p:txBody>
      </p:sp>
      <p:sp>
        <p:nvSpPr>
          <p:cNvPr id="80" name="Body Level One…"/>
          <p:cNvSpPr txBox="1">
            <a:spLocks noGrp="1"/>
          </p:cNvSpPr>
          <p:nvPr>
            <p:ph type="body" sz="quarter" idx="1"/>
          </p:nvPr>
        </p:nvSpPr>
        <p:spPr>
          <a:xfrm>
            <a:off x="576147" y="12463272"/>
            <a:ext cx="11052029"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81" name="Picture 2" descr="Picture 2"/>
          <p:cNvPicPr>
            <a:picLocks noChangeAspect="1"/>
          </p:cNvPicPr>
          <p:nvPr/>
        </p:nvPicPr>
        <p:blipFill>
          <a:blip r:embed="rId2"/>
          <a:stretch>
            <a:fillRect/>
          </a:stretch>
        </p:blipFill>
        <p:spPr>
          <a:xfrm>
            <a:off x="22282852" y="12526965"/>
            <a:ext cx="1638513" cy="609601"/>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728100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01090"/>
            <a:ext cx="4949825" cy="1527048"/>
          </a:xfrm>
        </p:spPr>
        <p:txBody>
          <a:bodyPr/>
          <a:lstStyle>
            <a:lvl1pPr>
              <a:lnSpc>
                <a:spcPct val="110000"/>
              </a:lnSpc>
              <a:defRPr sz="2800">
                <a:solidFill>
                  <a:schemeClr val="tx2"/>
                </a:solidFill>
              </a:defRPr>
            </a:lvl1pPr>
          </a:lstStyle>
          <a:p>
            <a:r>
              <a:rPr lang="en-US"/>
              <a:t>Click to edit Master title style</a:t>
            </a:r>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 name="Footer Placeholder 1">
            <a:extLst>
              <a:ext uri="{FF2B5EF4-FFF2-40B4-BE49-F238E27FC236}">
                <a16:creationId xmlns:a16="http://schemas.microsoft.com/office/drawing/2014/main" id="{43A9828E-59C5-8F35-8188-B2E56BD7E973}"/>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0BE8AB1E-7BE5-87A1-C67B-79770E54EAF3}"/>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0960503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_Cover, imagery, half ">
    <p:spTree>
      <p:nvGrpSpPr>
        <p:cNvPr id="1" name=""/>
        <p:cNvGrpSpPr/>
        <p:nvPr/>
      </p:nvGrpSpPr>
      <p:grpSpPr>
        <a:xfrm>
          <a:off x="0" y="0"/>
          <a:ext cx="0" cy="0"/>
          <a:chOff x="0" y="0"/>
          <a:chExt cx="0" cy="0"/>
        </a:xfrm>
      </p:grpSpPr>
      <p:sp>
        <p:nvSpPr>
          <p:cNvPr id="89"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90" name="Title Text"/>
          <p:cNvSpPr txBox="1">
            <a:spLocks noGrp="1"/>
          </p:cNvSpPr>
          <p:nvPr>
            <p:ph type="title"/>
          </p:nvPr>
        </p:nvSpPr>
        <p:spPr>
          <a:xfrm>
            <a:off x="526038" y="334119"/>
            <a:ext cx="10102387" cy="10479089"/>
          </a:xfrm>
          <a:prstGeom prst="rect">
            <a:avLst/>
          </a:prstGeom>
        </p:spPr>
        <p:txBody>
          <a:bodyPr>
            <a:normAutofit/>
          </a:bodyPr>
          <a:lstStyle>
            <a:lvl1pPr>
              <a:lnSpc>
                <a:spcPct val="100000"/>
              </a:lnSpc>
              <a:defRPr sz="8500"/>
            </a:lvl1pPr>
          </a:lstStyle>
          <a:p>
            <a:r>
              <a:t>Title Text</a:t>
            </a:r>
          </a:p>
        </p:txBody>
      </p:sp>
      <p:pic>
        <p:nvPicPr>
          <p:cNvPr id="91" name="Picture 8" descr="Picture 8"/>
          <p:cNvPicPr>
            <a:picLocks noChangeAspect="1"/>
          </p:cNvPicPr>
          <p:nvPr/>
        </p:nvPicPr>
        <p:blipFill>
          <a:blip r:embed="rId2"/>
          <a:stretch>
            <a:fillRect/>
          </a:stretch>
        </p:blipFill>
        <p:spPr>
          <a:xfrm>
            <a:off x="577927" y="12526965"/>
            <a:ext cx="1638514" cy="609601"/>
          </a:xfrm>
          <a:prstGeom prst="rect">
            <a:avLst/>
          </a:prstGeom>
          <a:ln w="12700">
            <a:miter lim="400000"/>
          </a:ln>
        </p:spPr>
      </p:pic>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6820538"/>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Cover, imagery, half ">
    <p:spTree>
      <p:nvGrpSpPr>
        <p:cNvPr id="1" name=""/>
        <p:cNvGrpSpPr/>
        <p:nvPr/>
      </p:nvGrpSpPr>
      <p:grpSpPr>
        <a:xfrm>
          <a:off x="0" y="0"/>
          <a:ext cx="0" cy="0"/>
          <a:chOff x="0" y="0"/>
          <a:chExt cx="0" cy="0"/>
        </a:xfrm>
      </p:grpSpPr>
      <p:sp>
        <p:nvSpPr>
          <p:cNvPr id="99"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100" name="Title Text"/>
          <p:cNvSpPr txBox="1">
            <a:spLocks noGrp="1"/>
          </p:cNvSpPr>
          <p:nvPr>
            <p:ph type="title"/>
          </p:nvPr>
        </p:nvSpPr>
        <p:spPr>
          <a:xfrm>
            <a:off x="526038" y="334119"/>
            <a:ext cx="10102387" cy="10479089"/>
          </a:xfrm>
          <a:prstGeom prst="rect">
            <a:avLst/>
          </a:prstGeom>
        </p:spPr>
        <p:txBody>
          <a:bodyPr>
            <a:normAutofit/>
          </a:bodyPr>
          <a:lstStyle>
            <a:lvl1pPr>
              <a:lnSpc>
                <a:spcPct val="100000"/>
              </a:lnSpc>
              <a:defRPr sz="8500"/>
            </a:lvl1pPr>
          </a:lstStyle>
          <a:p>
            <a:r>
              <a:t>Title Text</a:t>
            </a:r>
          </a:p>
        </p:txBody>
      </p:sp>
      <p:pic>
        <p:nvPicPr>
          <p:cNvPr id="101" name="Picture 8" descr="Picture 8"/>
          <p:cNvPicPr>
            <a:picLocks noChangeAspect="1"/>
          </p:cNvPicPr>
          <p:nvPr/>
        </p:nvPicPr>
        <p:blipFill>
          <a:blip r:embed="rId2"/>
          <a:stretch>
            <a:fillRect/>
          </a:stretch>
        </p:blipFill>
        <p:spPr>
          <a:xfrm>
            <a:off x="10095466" y="12526965"/>
            <a:ext cx="1638513" cy="609601"/>
          </a:xfrm>
          <a:prstGeom prst="rect">
            <a:avLst/>
          </a:prstGeom>
          <a:ln w="12700">
            <a:miter lim="400000"/>
          </a:ln>
        </p:spPr>
      </p:pic>
      <p:pic>
        <p:nvPicPr>
          <p:cNvPr id="102" name="Picture 4" descr="Picture 4"/>
          <p:cNvPicPr>
            <a:picLocks noChangeAspect="1"/>
          </p:cNvPicPr>
          <p:nvPr/>
        </p:nvPicPr>
        <p:blipFill>
          <a:blip r:embed="rId3"/>
          <a:stretch>
            <a:fillRect/>
          </a:stretch>
        </p:blipFill>
        <p:spPr>
          <a:xfrm>
            <a:off x="577924" y="12117697"/>
            <a:ext cx="1074769" cy="1031643"/>
          </a:xfrm>
          <a:prstGeom prst="rect">
            <a:avLst/>
          </a:prstGeom>
          <a:ln w="12700">
            <a:miter lim="400000"/>
          </a:ln>
        </p:spPr>
      </p:pic>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241495"/>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Cover, imagery, half, business unit">
    <p:spTree>
      <p:nvGrpSpPr>
        <p:cNvPr id="1" name=""/>
        <p:cNvGrpSpPr/>
        <p:nvPr/>
      </p:nvGrpSpPr>
      <p:grpSpPr>
        <a:xfrm>
          <a:off x="0" y="0"/>
          <a:ext cx="0" cy="0"/>
          <a:chOff x="0" y="0"/>
          <a:chExt cx="0" cy="0"/>
        </a:xfrm>
      </p:grpSpPr>
      <p:sp>
        <p:nvSpPr>
          <p:cNvPr id="110" name="Picture Placeholder 6"/>
          <p:cNvSpPr>
            <a:spLocks noGrp="1"/>
          </p:cNvSpPr>
          <p:nvPr>
            <p:ph type="pic" idx="21"/>
          </p:nvPr>
        </p:nvSpPr>
        <p:spPr>
          <a:xfrm>
            <a:off x="12765162" y="569915"/>
            <a:ext cx="11050440" cy="12574589"/>
          </a:xfrm>
          <a:prstGeom prst="rect">
            <a:avLst/>
          </a:prstGeom>
        </p:spPr>
        <p:txBody>
          <a:bodyPr lIns="91439" tIns="45719" rIns="91439" bIns="45719"/>
          <a:lstStyle/>
          <a:p>
            <a:endParaRPr/>
          </a:p>
        </p:txBody>
      </p:sp>
      <p:sp>
        <p:nvSpPr>
          <p:cNvPr id="111" name="Title Text"/>
          <p:cNvSpPr txBox="1">
            <a:spLocks noGrp="1"/>
          </p:cNvSpPr>
          <p:nvPr>
            <p:ph type="title"/>
          </p:nvPr>
        </p:nvSpPr>
        <p:spPr>
          <a:xfrm>
            <a:off x="526036" y="1419450"/>
            <a:ext cx="10100991" cy="9337677"/>
          </a:xfrm>
          <a:prstGeom prst="rect">
            <a:avLst/>
          </a:prstGeom>
        </p:spPr>
        <p:txBody>
          <a:bodyPr>
            <a:normAutofit/>
          </a:bodyPr>
          <a:lstStyle>
            <a:lvl1pPr>
              <a:lnSpc>
                <a:spcPct val="100000"/>
              </a:lnSpc>
              <a:defRPr sz="8500"/>
            </a:lvl1pPr>
          </a:lstStyle>
          <a:p>
            <a:r>
              <a:t>Title Text</a:t>
            </a:r>
          </a:p>
        </p:txBody>
      </p:sp>
      <p:sp>
        <p:nvSpPr>
          <p:cNvPr id="112" name="Body Level One…"/>
          <p:cNvSpPr txBox="1">
            <a:spLocks noGrp="1"/>
          </p:cNvSpPr>
          <p:nvPr>
            <p:ph type="body" sz="quarter" idx="1"/>
          </p:nvPr>
        </p:nvSpPr>
        <p:spPr>
          <a:xfrm>
            <a:off x="576147" y="501091"/>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113" name="Picture 3" descr="Picture 3"/>
          <p:cNvPicPr>
            <a:picLocks noChangeAspect="1"/>
          </p:cNvPicPr>
          <p:nvPr/>
        </p:nvPicPr>
        <p:blipFill>
          <a:blip r:embed="rId2"/>
          <a:stretch>
            <a:fillRect/>
          </a:stretch>
        </p:blipFill>
        <p:spPr>
          <a:xfrm>
            <a:off x="577927" y="12526965"/>
            <a:ext cx="1638514" cy="609601"/>
          </a:xfrm>
          <a:prstGeom prst="rect">
            <a:avLst/>
          </a:prstGeom>
          <a:ln w="12700">
            <a:miter lim="400000"/>
          </a:ln>
        </p:spPr>
      </p:pic>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31340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551093" y="383874"/>
            <a:ext cx="4956821" cy="4573588"/>
          </a:xfrm>
          <a:prstGeom prst="rect">
            <a:avLst/>
          </a:prstGeom>
        </p:spPr>
        <p:txBody>
          <a:bodyPr>
            <a:normAutofit/>
          </a:bodyPr>
          <a:lstStyle>
            <a:lvl1pPr>
              <a:lnSpc>
                <a:spcPct val="100000"/>
              </a:lnSpc>
              <a:defRPr sz="6300"/>
            </a:lvl1pPr>
          </a:lstStyle>
          <a:p>
            <a:r>
              <a:t>Title Text</a:t>
            </a:r>
          </a:p>
        </p:txBody>
      </p:sp>
      <p:sp>
        <p:nvSpPr>
          <p:cNvPr id="122" name="Body Level One…"/>
          <p:cNvSpPr txBox="1">
            <a:spLocks noGrp="1"/>
          </p:cNvSpPr>
          <p:nvPr>
            <p:ph type="body" sz="quarter" idx="1"/>
          </p:nvPr>
        </p:nvSpPr>
        <p:spPr>
          <a:xfrm>
            <a:off x="12752633" y="469707"/>
            <a:ext cx="4953647" cy="11431589"/>
          </a:xfrm>
          <a:prstGeom prst="rect">
            <a:avLst/>
          </a:prstGeom>
        </p:spPr>
        <p:txBody>
          <a:bodyPr>
            <a:normAutofit/>
          </a:bodyPr>
          <a:lstStyle>
            <a:lvl1pPr defTabSz="1161055"/>
            <a:lvl2pPr defTabSz="1161055"/>
            <a:lvl3pPr defTabSz="1161055"/>
            <a:lvl4pPr defTabSz="1161055"/>
            <a:lvl5pPr defTabSz="1161055"/>
          </a:lstStyle>
          <a:p>
            <a:r>
              <a:t>Body Level One</a:t>
            </a:r>
          </a:p>
          <a:p>
            <a:pPr lvl="1"/>
            <a:r>
              <a:t>Body Level Two</a:t>
            </a:r>
          </a:p>
          <a:p>
            <a:pPr lvl="2"/>
            <a:r>
              <a:t>Body Level Three</a:t>
            </a:r>
          </a:p>
          <a:p>
            <a:pPr lvl="3"/>
            <a:r>
              <a:t>Body Level Four</a:t>
            </a:r>
          </a:p>
          <a:p>
            <a:pPr lvl="4"/>
            <a:r>
              <a:t>Body Level Five</a:t>
            </a:r>
          </a:p>
        </p:txBody>
      </p:sp>
      <p:sp>
        <p:nvSpPr>
          <p:cNvPr id="123" name="Text Placeholder 9"/>
          <p:cNvSpPr>
            <a:spLocks noGrp="1"/>
          </p:cNvSpPr>
          <p:nvPr>
            <p:ph type="body" sz="quarter" idx="21"/>
          </p:nvPr>
        </p:nvSpPr>
        <p:spPr>
          <a:xfrm>
            <a:off x="18852604" y="469705"/>
            <a:ext cx="4950469" cy="11431590"/>
          </a:xfrm>
          <a:prstGeom prst="rect">
            <a:avLst/>
          </a:prstGeom>
        </p:spPr>
        <p:txBody>
          <a:bodyPr>
            <a:normAutofit/>
          </a:bodyPr>
          <a:lstStyle>
            <a:lvl1pPr defTabSz="1161055">
              <a:defRPr/>
            </a:lvl1pPr>
          </a:lstStyle>
          <a:p>
            <a:pPr defTabSz="1161055"/>
            <a:endParaRPr/>
          </a:p>
        </p:txBody>
      </p:sp>
      <p:sp>
        <p:nvSpPr>
          <p:cNvPr id="12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67585274"/>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Large text">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436946" y="320591"/>
            <a:ext cx="17144060" cy="8191501"/>
          </a:xfrm>
          <a:prstGeom prst="rect">
            <a:avLst/>
          </a:prstGeom>
        </p:spPr>
        <p:txBody>
          <a:bodyPr>
            <a:normAutofit/>
          </a:bodyPr>
          <a:lstStyle>
            <a:lvl1pPr>
              <a:defRPr sz="17100">
                <a:latin typeface="IBM Plex Sans ExtLt"/>
                <a:ea typeface="IBM Plex Sans ExtLt"/>
                <a:cs typeface="IBM Plex Sans ExtLt"/>
                <a:sym typeface="IBM Plex Sans ExtLt"/>
              </a:defRPr>
            </a:lvl1pPr>
          </a:lstStyle>
          <a:p>
            <a:r>
              <a:t>Title Text</a:t>
            </a:r>
          </a:p>
        </p:txBody>
      </p:sp>
      <p:sp>
        <p:nvSpPr>
          <p:cNvPr id="140"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4493790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Callout, headline">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538565" y="396575"/>
            <a:ext cx="9910465" cy="2859089"/>
          </a:xfrm>
          <a:prstGeom prst="rect">
            <a:avLst/>
          </a:prstGeom>
        </p:spPr>
        <p:txBody>
          <a:bodyPr>
            <a:normAutofit/>
          </a:bodyPr>
          <a:lstStyle>
            <a:lvl1pPr>
              <a:lnSpc>
                <a:spcPct val="100000"/>
              </a:lnSpc>
              <a:defRPr sz="6300"/>
            </a:lvl1pPr>
          </a:lstStyle>
          <a:p>
            <a:r>
              <a:t>Title Text</a:t>
            </a:r>
          </a:p>
        </p:txBody>
      </p:sp>
      <p:sp>
        <p:nvSpPr>
          <p:cNvPr id="148" name="Body Level One…"/>
          <p:cNvSpPr txBox="1">
            <a:spLocks noGrp="1"/>
          </p:cNvSpPr>
          <p:nvPr>
            <p:ph type="body" sz="half" idx="1"/>
          </p:nvPr>
        </p:nvSpPr>
        <p:spPr>
          <a:xfrm>
            <a:off x="12731331" y="397951"/>
            <a:ext cx="11043513" cy="8574090"/>
          </a:xfrm>
          <a:prstGeom prst="rect">
            <a:avLst/>
          </a:prstGeom>
        </p:spPr>
        <p:txBody>
          <a:bodyPr>
            <a:normAutofit/>
          </a:bodyPr>
          <a:lstStyle>
            <a:lvl1pPr>
              <a:lnSpc>
                <a:spcPct val="100000"/>
              </a:lnSpc>
              <a:defRPr sz="6300"/>
            </a:lvl1pPr>
            <a:lvl2pPr marL="585098" indent="-585098">
              <a:lnSpc>
                <a:spcPct val="100000"/>
              </a:lnSpc>
              <a:defRPr sz="6300"/>
            </a:lvl2pPr>
            <a:lvl3pPr marL="1097059" indent="-585098">
              <a:lnSpc>
                <a:spcPct val="100000"/>
              </a:lnSpc>
              <a:defRPr sz="6300"/>
            </a:lvl3pPr>
            <a:lvl4pPr marL="1755295">
              <a:lnSpc>
                <a:spcPct val="100000"/>
              </a:lnSpc>
              <a:defRPr sz="6300"/>
            </a:lvl4pPr>
            <a:lvl5pPr>
              <a:lnSpc>
                <a:spcPct val="100000"/>
              </a:lnSpc>
              <a:defRPr sz="6300"/>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63997114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Callout, stand-alon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526038" y="333291"/>
            <a:ext cx="14664061" cy="9717089"/>
          </a:xfrm>
          <a:prstGeom prst="rect">
            <a:avLst/>
          </a:prstGeom>
        </p:spPr>
        <p:txBody>
          <a:bodyPr>
            <a:normAutofit/>
          </a:bodyPr>
          <a:lstStyle>
            <a:lvl1pPr>
              <a:lnSpc>
                <a:spcPct val="100000"/>
              </a:lnSpc>
              <a:defRPr sz="8500"/>
            </a:lvl1pPr>
          </a:lstStyle>
          <a:p>
            <a:r>
              <a:t>Title Text</a:t>
            </a:r>
          </a:p>
        </p:txBody>
      </p:sp>
      <p:sp>
        <p:nvSpPr>
          <p:cNvPr id="15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9929679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Data, 2 callouts, vertical">
    <p:spTree>
      <p:nvGrpSpPr>
        <p:cNvPr id="1" name=""/>
        <p:cNvGrpSpPr/>
        <p:nvPr/>
      </p:nvGrpSpPr>
      <p:grpSpPr>
        <a:xfrm>
          <a:off x="0" y="0"/>
          <a:ext cx="0" cy="0"/>
          <a:chOff x="0" y="0"/>
          <a:chExt cx="0" cy="0"/>
        </a:xfrm>
      </p:grpSpPr>
      <p:sp>
        <p:nvSpPr>
          <p:cNvPr id="164" name="Body Level One…"/>
          <p:cNvSpPr txBox="1">
            <a:spLocks noGrp="1"/>
          </p:cNvSpPr>
          <p:nvPr>
            <p:ph type="body" sz="quarter" idx="1" hasCustomPrompt="1"/>
          </p:nvPr>
        </p:nvSpPr>
        <p:spPr>
          <a:xfrm>
            <a:off x="400761" y="9299448"/>
            <a:ext cx="11052030" cy="3543301"/>
          </a:xfrm>
          <a:prstGeom prst="rect">
            <a:avLst/>
          </a:prstGeom>
        </p:spPr>
        <p:txBody>
          <a:bodyPr anchor="b">
            <a:normAutofit/>
          </a:bodyPr>
          <a:lstStyle>
            <a:lvl1pPr>
              <a:lnSpc>
                <a:spcPct val="90000"/>
              </a:lnSpc>
              <a:defRPr sz="25700">
                <a:solidFill>
                  <a:schemeClr val="accent1"/>
                </a:solidFill>
                <a:latin typeface="IBM Plex Sans ExtLt"/>
                <a:ea typeface="IBM Plex Sans ExtLt"/>
                <a:cs typeface="IBM Plex Sans ExtLt"/>
                <a:sym typeface="IBM Plex Sans ExtLt"/>
              </a:defRPr>
            </a:lvl1pPr>
            <a:lvl2pPr marL="2350008" indent="-2350008">
              <a:lnSpc>
                <a:spcPct val="90000"/>
              </a:lnSpc>
              <a:defRPr sz="25700">
                <a:solidFill>
                  <a:schemeClr val="accent1"/>
                </a:solidFill>
                <a:latin typeface="IBM Plex Sans ExtLt"/>
                <a:ea typeface="IBM Plex Sans ExtLt"/>
                <a:cs typeface="IBM Plex Sans ExtLt"/>
                <a:sym typeface="IBM Plex Sans ExtLt"/>
              </a:defRPr>
            </a:lvl2pPr>
            <a:lvl3pPr marL="2679192" indent="-2350008">
              <a:lnSpc>
                <a:spcPct val="90000"/>
              </a:lnSpc>
              <a:defRPr sz="25700">
                <a:solidFill>
                  <a:schemeClr val="accent1"/>
                </a:solidFill>
                <a:latin typeface="IBM Plex Sans ExtLt"/>
                <a:ea typeface="IBM Plex Sans ExtLt"/>
                <a:cs typeface="IBM Plex Sans ExtLt"/>
                <a:sym typeface="IBM Plex Sans ExtLt"/>
              </a:defRPr>
            </a:lvl3pPr>
            <a:lvl4pPr marL="3008376" indent="-2350008">
              <a:lnSpc>
                <a:spcPct val="90000"/>
              </a:lnSpc>
              <a:defRPr sz="25700">
                <a:solidFill>
                  <a:schemeClr val="accent1"/>
                </a:solidFill>
                <a:latin typeface="IBM Plex Sans ExtLt"/>
                <a:ea typeface="IBM Plex Sans ExtLt"/>
                <a:cs typeface="IBM Plex Sans ExtLt"/>
                <a:sym typeface="IBM Plex Sans ExtLt"/>
              </a:defRPr>
            </a:lvl4pPr>
            <a:lvl5pPr marL="3949700" indent="-3263900">
              <a:lnSpc>
                <a:spcPct val="90000"/>
              </a:lnSpc>
              <a:defRPr sz="25700">
                <a:solidFill>
                  <a:schemeClr val="accent1"/>
                </a:solidFill>
                <a:latin typeface="IBM Plex Sans ExtLt"/>
                <a:ea typeface="IBM Plex Sans ExtLt"/>
                <a:cs typeface="IBM Plex Sans ExtLt"/>
                <a:sym typeface="IBM Plex Sans ExtLt"/>
              </a:defRPr>
            </a:lvl5pPr>
          </a:lstStyle>
          <a:p>
            <a:r>
              <a:t>↗︎00M</a:t>
            </a:r>
          </a:p>
          <a:p>
            <a:pPr lvl="1"/>
            <a:endParaRPr/>
          </a:p>
          <a:p>
            <a:pPr lvl="2"/>
            <a:endParaRPr/>
          </a:p>
          <a:p>
            <a:pPr lvl="3"/>
            <a:endParaRPr/>
          </a:p>
          <a:p>
            <a:pPr lvl="4"/>
            <a:endParaRPr/>
          </a:p>
        </p:txBody>
      </p:sp>
      <p:sp>
        <p:nvSpPr>
          <p:cNvPr id="165" name="Text Placeholder 11"/>
          <p:cNvSpPr>
            <a:spLocks noGrp="1"/>
          </p:cNvSpPr>
          <p:nvPr>
            <p:ph type="body" sz="quarter" idx="21" hasCustomPrompt="1"/>
          </p:nvPr>
        </p:nvSpPr>
        <p:spPr>
          <a:xfrm>
            <a:off x="12589775" y="9296400"/>
            <a:ext cx="11050440" cy="3543300"/>
          </a:xfrm>
          <a:prstGeom prst="rect">
            <a:avLst/>
          </a:prstGeom>
        </p:spPr>
        <p:txBody>
          <a:bodyPr anchor="b">
            <a:normAutofit/>
          </a:bodyPr>
          <a:lstStyle>
            <a:lvl1pPr defTabSz="2194559">
              <a:lnSpc>
                <a:spcPct val="90000"/>
              </a:lnSpc>
              <a:defRPr sz="23129">
                <a:solidFill>
                  <a:schemeClr val="accent1"/>
                </a:solidFill>
                <a:latin typeface="IBM Plex Sans ExtLt"/>
                <a:ea typeface="IBM Plex Sans ExtLt"/>
                <a:cs typeface="IBM Plex Sans ExtLt"/>
                <a:sym typeface="IBM Plex Sans ExtLt"/>
              </a:defRPr>
            </a:lvl1pPr>
          </a:lstStyle>
          <a:p>
            <a:r>
              <a:t>+00%</a:t>
            </a:r>
          </a:p>
        </p:txBody>
      </p:sp>
      <p:sp>
        <p:nvSpPr>
          <p:cNvPr id="166" name="Text Placeholder 5"/>
          <p:cNvSpPr>
            <a:spLocks noGrp="1"/>
          </p:cNvSpPr>
          <p:nvPr>
            <p:ph type="body" sz="quarter" idx="22"/>
          </p:nvPr>
        </p:nvSpPr>
        <p:spPr>
          <a:xfrm>
            <a:off x="12765162" y="463337"/>
            <a:ext cx="7620992" cy="6288090"/>
          </a:xfrm>
          <a:prstGeom prst="rect">
            <a:avLst/>
          </a:prstGeom>
        </p:spPr>
        <p:txBody>
          <a:bodyPr>
            <a:normAutofit/>
          </a:bodyPr>
          <a:lstStyle/>
          <a:p>
            <a:pPr>
              <a:lnSpc>
                <a:spcPct val="100000"/>
              </a:lnSpc>
              <a:defRPr sz="4400"/>
            </a:pPr>
            <a:endParaRPr/>
          </a:p>
        </p:txBody>
      </p:sp>
      <p:sp>
        <p:nvSpPr>
          <p:cNvPr id="167" name="Text Placeholder 7"/>
          <p:cNvSpPr>
            <a:spLocks noGrp="1"/>
          </p:cNvSpPr>
          <p:nvPr>
            <p:ph type="body" sz="quarter" idx="23"/>
          </p:nvPr>
        </p:nvSpPr>
        <p:spPr>
          <a:xfrm>
            <a:off x="576148" y="463337"/>
            <a:ext cx="7624169" cy="6288090"/>
          </a:xfrm>
          <a:prstGeom prst="rect">
            <a:avLst/>
          </a:prstGeom>
        </p:spPr>
        <p:txBody>
          <a:bodyPr>
            <a:normAutofit/>
          </a:bodyPr>
          <a:lstStyle/>
          <a:p>
            <a:pPr>
              <a:lnSpc>
                <a:spcPct val="100000"/>
              </a:lnSpc>
              <a:defRPr sz="4400"/>
            </a:pPr>
            <a:endParaRPr/>
          </a:p>
        </p:txBody>
      </p:sp>
      <p:sp>
        <p:nvSpPr>
          <p:cNvPr id="168" name="Straight Connector 8"/>
          <p:cNvSpPr/>
          <p:nvPr/>
        </p:nvSpPr>
        <p:spPr>
          <a:xfrm flipH="1">
            <a:off x="12195176"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16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909890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Data, 3 callouts, vertical">
    <p:spTree>
      <p:nvGrpSpPr>
        <p:cNvPr id="1" name=""/>
        <p:cNvGrpSpPr/>
        <p:nvPr/>
      </p:nvGrpSpPr>
      <p:grpSpPr>
        <a:xfrm>
          <a:off x="0" y="0"/>
          <a:ext cx="0" cy="0"/>
          <a:chOff x="0" y="0"/>
          <a:chExt cx="0" cy="0"/>
        </a:xfrm>
      </p:grpSpPr>
      <p:sp>
        <p:nvSpPr>
          <p:cNvPr id="176" name="Body Level One…"/>
          <p:cNvSpPr txBox="1">
            <a:spLocks noGrp="1"/>
          </p:cNvSpPr>
          <p:nvPr>
            <p:ph type="body" sz="quarter" idx="1" hasCustomPrompt="1"/>
          </p:nvPr>
        </p:nvSpPr>
        <p:spPr>
          <a:xfrm>
            <a:off x="12668313" y="388903"/>
            <a:ext cx="4950470" cy="1906590"/>
          </a:xfrm>
          <a:prstGeom prst="rect">
            <a:avLst/>
          </a:prstGeom>
        </p:spPr>
        <p:txBody>
          <a:bodyPr>
            <a:normAutofit/>
          </a:bodyPr>
          <a:lstStyle>
            <a:lvl1pPr>
              <a:lnSpc>
                <a:spcPct val="90000"/>
              </a:lnSpc>
              <a:defRPr sz="12900">
                <a:solidFill>
                  <a:schemeClr val="accent1"/>
                </a:solidFill>
              </a:defRPr>
            </a:lvl1pPr>
            <a:lvl2pPr marL="1179576" indent="-1179576">
              <a:lnSpc>
                <a:spcPct val="90000"/>
              </a:lnSpc>
              <a:defRPr sz="12900">
                <a:solidFill>
                  <a:schemeClr val="accent1"/>
                </a:solidFill>
              </a:defRPr>
            </a:lvl2pPr>
            <a:lvl3pPr marL="1508760" indent="-1179576">
              <a:lnSpc>
                <a:spcPct val="90000"/>
              </a:lnSpc>
              <a:defRPr sz="12900">
                <a:solidFill>
                  <a:schemeClr val="accent1"/>
                </a:solidFill>
              </a:defRPr>
            </a:lvl3pPr>
            <a:lvl4pPr marL="1837944" indent="-1179575">
              <a:lnSpc>
                <a:spcPct val="90000"/>
              </a:lnSpc>
              <a:defRPr sz="12900">
                <a:solidFill>
                  <a:schemeClr val="accent1"/>
                </a:solidFill>
              </a:defRPr>
            </a:lvl4pPr>
            <a:lvl5pPr marL="2324100" indent="-1638300">
              <a:lnSpc>
                <a:spcPct val="90000"/>
              </a:lnSpc>
              <a:defRPr sz="12900">
                <a:solidFill>
                  <a:schemeClr val="accent1"/>
                </a:solidFill>
              </a:defRPr>
            </a:lvl5pPr>
          </a:lstStyle>
          <a:p>
            <a:r>
              <a:t>00%</a:t>
            </a:r>
          </a:p>
          <a:p>
            <a:pPr lvl="1"/>
            <a:endParaRPr/>
          </a:p>
          <a:p>
            <a:pPr lvl="2"/>
            <a:endParaRPr/>
          </a:p>
          <a:p>
            <a:pPr lvl="3"/>
            <a:endParaRPr/>
          </a:p>
          <a:p>
            <a:pPr lvl="4"/>
            <a:endParaRPr/>
          </a:p>
        </p:txBody>
      </p:sp>
      <p:sp>
        <p:nvSpPr>
          <p:cNvPr id="177" name="Text Placeholder 19"/>
          <p:cNvSpPr>
            <a:spLocks noGrp="1"/>
          </p:cNvSpPr>
          <p:nvPr>
            <p:ph type="body" sz="quarter" idx="21" hasCustomPrompt="1"/>
          </p:nvPr>
        </p:nvSpPr>
        <p:spPr>
          <a:xfrm>
            <a:off x="18760342" y="392076"/>
            <a:ext cx="4950469" cy="1903416"/>
          </a:xfrm>
          <a:prstGeom prst="rect">
            <a:avLst/>
          </a:prstGeom>
        </p:spPr>
        <p:txBody>
          <a:bodyPr>
            <a:normAutofit/>
          </a:bodyPr>
          <a:lstStyle>
            <a:lvl1pPr defTabSz="2170176">
              <a:lnSpc>
                <a:spcPct val="90000"/>
              </a:lnSpc>
              <a:defRPr sz="11481">
                <a:solidFill>
                  <a:schemeClr val="accent1"/>
                </a:solidFill>
              </a:defRPr>
            </a:lvl1pPr>
          </a:lstStyle>
          <a:p>
            <a:r>
              <a:t>00%</a:t>
            </a:r>
          </a:p>
        </p:txBody>
      </p:sp>
      <p:sp>
        <p:nvSpPr>
          <p:cNvPr id="178" name="Text Placeholder 15"/>
          <p:cNvSpPr>
            <a:spLocks noGrp="1"/>
          </p:cNvSpPr>
          <p:nvPr>
            <p:ph type="body" sz="quarter" idx="22" hasCustomPrompt="1"/>
          </p:nvPr>
        </p:nvSpPr>
        <p:spPr>
          <a:xfrm>
            <a:off x="6566755" y="392189"/>
            <a:ext cx="4952059" cy="1907914"/>
          </a:xfrm>
          <a:prstGeom prst="rect">
            <a:avLst/>
          </a:prstGeom>
        </p:spPr>
        <p:txBody>
          <a:bodyPr>
            <a:normAutofit/>
          </a:bodyPr>
          <a:lstStyle>
            <a:lvl1pPr defTabSz="2170176">
              <a:lnSpc>
                <a:spcPct val="90000"/>
              </a:lnSpc>
              <a:defRPr sz="11481">
                <a:solidFill>
                  <a:schemeClr val="accent1"/>
                </a:solidFill>
              </a:defRPr>
            </a:lvl1pPr>
          </a:lstStyle>
          <a:p>
            <a:r>
              <a:t>00%</a:t>
            </a:r>
          </a:p>
        </p:txBody>
      </p:sp>
      <p:sp>
        <p:nvSpPr>
          <p:cNvPr id="179" name="Title Text"/>
          <p:cNvSpPr txBox="1">
            <a:spLocks noGrp="1"/>
          </p:cNvSpPr>
          <p:nvPr>
            <p:ph type="title"/>
          </p:nvPr>
        </p:nvSpPr>
        <p:spPr>
          <a:xfrm>
            <a:off x="576147" y="463337"/>
            <a:ext cx="4950470" cy="2859090"/>
          </a:xfrm>
          <a:prstGeom prst="rect">
            <a:avLst/>
          </a:prstGeom>
        </p:spPr>
        <p:txBody>
          <a:bodyPr>
            <a:normAutofit/>
          </a:bodyPr>
          <a:lstStyle>
            <a:lvl1pPr>
              <a:lnSpc>
                <a:spcPct val="110000"/>
              </a:lnSpc>
              <a:defRPr sz="3600"/>
            </a:lvl1pPr>
          </a:lstStyle>
          <a:p>
            <a:r>
              <a:t>Title Text</a:t>
            </a:r>
          </a:p>
        </p:txBody>
      </p:sp>
      <p:sp>
        <p:nvSpPr>
          <p:cNvPr id="180" name="Text Placeholder 4"/>
          <p:cNvSpPr>
            <a:spLocks noGrp="1"/>
          </p:cNvSpPr>
          <p:nvPr>
            <p:ph type="body" sz="quarter" idx="23"/>
          </p:nvPr>
        </p:nvSpPr>
        <p:spPr>
          <a:xfrm>
            <a:off x="6668369" y="12042776"/>
            <a:ext cx="4952058" cy="1143001"/>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81" name="Text Placeholder 6"/>
          <p:cNvSpPr>
            <a:spLocks noGrp="1"/>
          </p:cNvSpPr>
          <p:nvPr>
            <p:ph type="body" sz="quarter" idx="24"/>
          </p:nvPr>
        </p:nvSpPr>
        <p:spPr>
          <a:xfrm>
            <a:off x="6668369" y="2295490"/>
            <a:ext cx="4952058" cy="9673040"/>
          </a:xfrm>
          <a:prstGeom prst="rect">
            <a:avLst/>
          </a:prstGeom>
        </p:spPr>
        <p:txBody>
          <a:bodyPr>
            <a:normAutofit/>
          </a:bodyPr>
          <a:lstStyle/>
          <a:p>
            <a:endParaRPr/>
          </a:p>
        </p:txBody>
      </p:sp>
      <p:sp>
        <p:nvSpPr>
          <p:cNvPr id="182" name="Text Placeholder 8"/>
          <p:cNvSpPr>
            <a:spLocks noGrp="1"/>
          </p:cNvSpPr>
          <p:nvPr>
            <p:ph type="body" sz="quarter" idx="25"/>
          </p:nvPr>
        </p:nvSpPr>
        <p:spPr>
          <a:xfrm>
            <a:off x="12765161" y="2297076"/>
            <a:ext cx="4953648" cy="9666848"/>
          </a:xfrm>
          <a:prstGeom prst="rect">
            <a:avLst/>
          </a:prstGeom>
        </p:spPr>
        <p:txBody>
          <a:bodyPr>
            <a:normAutofit/>
          </a:bodyPr>
          <a:lstStyle/>
          <a:p>
            <a:endParaRPr/>
          </a:p>
        </p:txBody>
      </p:sp>
      <p:sp>
        <p:nvSpPr>
          <p:cNvPr id="183" name="Text Placeholder 10"/>
          <p:cNvSpPr>
            <a:spLocks noGrp="1"/>
          </p:cNvSpPr>
          <p:nvPr>
            <p:ph type="body" sz="quarter" idx="26"/>
          </p:nvPr>
        </p:nvSpPr>
        <p:spPr>
          <a:xfrm>
            <a:off x="18861954" y="2295490"/>
            <a:ext cx="4953647" cy="9666848"/>
          </a:xfrm>
          <a:prstGeom prst="rect">
            <a:avLst/>
          </a:prstGeom>
        </p:spPr>
        <p:txBody>
          <a:bodyPr>
            <a:normAutofit/>
          </a:bodyPr>
          <a:lstStyle/>
          <a:p>
            <a:endParaRPr/>
          </a:p>
        </p:txBody>
      </p:sp>
      <p:sp>
        <p:nvSpPr>
          <p:cNvPr id="18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07646393"/>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Data, 2 callouts, horizontal">
    <p:spTree>
      <p:nvGrpSpPr>
        <p:cNvPr id="1" name=""/>
        <p:cNvGrpSpPr/>
        <p:nvPr/>
      </p:nvGrpSpPr>
      <p:grpSpPr>
        <a:xfrm>
          <a:off x="0" y="0"/>
          <a:ext cx="0" cy="0"/>
          <a:chOff x="0" y="0"/>
          <a:chExt cx="0" cy="0"/>
        </a:xfrm>
      </p:grpSpPr>
      <p:sp>
        <p:nvSpPr>
          <p:cNvPr id="191" name="Straight Connector 9"/>
          <p:cNvSpPr/>
          <p:nvPr/>
        </p:nvSpPr>
        <p:spPr>
          <a:xfrm>
            <a:off x="568399"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92" name="+000%"/>
          <p:cNvSpPr txBox="1">
            <a:spLocks noGrp="1"/>
          </p:cNvSpPr>
          <p:nvPr>
            <p:ph type="title" hasCustomPrompt="1"/>
          </p:nvPr>
        </p:nvSpPr>
        <p:spPr>
          <a:xfrm>
            <a:off x="536646" y="327354"/>
            <a:ext cx="4950469" cy="5335588"/>
          </a:xfrm>
          <a:prstGeom prst="rect">
            <a:avLst/>
          </a:prstGeom>
        </p:spPr>
        <p:txBody>
          <a:bodyPr>
            <a:normAutofit/>
          </a:bodyPr>
          <a:lstStyle>
            <a:lvl1pPr>
              <a:lnSpc>
                <a:spcPct val="100000"/>
              </a:lnSpc>
              <a:defRPr sz="8500">
                <a:solidFill>
                  <a:schemeClr val="accent1"/>
                </a:solidFill>
              </a:defRPr>
            </a:lvl1pPr>
          </a:lstStyle>
          <a:p>
            <a:r>
              <a:t>+000%</a:t>
            </a:r>
          </a:p>
        </p:txBody>
      </p:sp>
      <p:sp>
        <p:nvSpPr>
          <p:cNvPr id="193" name="Body Level One…"/>
          <p:cNvSpPr txBox="1">
            <a:spLocks noGrp="1"/>
          </p:cNvSpPr>
          <p:nvPr>
            <p:ph type="body" sz="quarter" idx="1"/>
          </p:nvPr>
        </p:nvSpPr>
        <p:spPr>
          <a:xfrm>
            <a:off x="6605731" y="327354"/>
            <a:ext cx="11050440" cy="5335588"/>
          </a:xfrm>
          <a:prstGeom prst="rect">
            <a:avLst/>
          </a:prstGeom>
        </p:spPr>
        <p:txBody>
          <a:bodyPr>
            <a:normAutofit/>
          </a:bodyPr>
          <a:lstStyle>
            <a:lvl1pPr>
              <a:lnSpc>
                <a:spcPct val="100000"/>
              </a:lnSpc>
              <a:defRPr sz="8500"/>
            </a:lvl1pPr>
            <a:lvl2pPr marL="786225" indent="-786225">
              <a:lnSpc>
                <a:spcPct val="100000"/>
              </a:lnSpc>
              <a:defRPr sz="8500"/>
            </a:lvl2pPr>
            <a:lvl3pPr marL="1499316" indent="-786225">
              <a:lnSpc>
                <a:spcPct val="100000"/>
              </a:lnSpc>
              <a:defRPr sz="8500"/>
            </a:lvl3pPr>
            <a:lvl4pPr marL="2285542" indent="-786226">
              <a:lnSpc>
                <a:spcPct val="100000"/>
              </a:lnSpc>
              <a:defRPr sz="8500"/>
            </a:lvl4pPr>
            <a:lvl5pPr>
              <a:lnSpc>
                <a:spcPct val="100000"/>
              </a:lnSpc>
              <a:defRPr sz="8500"/>
            </a:lvl5pPr>
          </a:lstStyle>
          <a:p>
            <a:r>
              <a:t>Body Level One</a:t>
            </a:r>
          </a:p>
          <a:p>
            <a:pPr lvl="1"/>
            <a:r>
              <a:t>Body Level Two</a:t>
            </a:r>
          </a:p>
          <a:p>
            <a:pPr lvl="2"/>
            <a:r>
              <a:t>Body Level Three</a:t>
            </a:r>
          </a:p>
          <a:p>
            <a:pPr lvl="3"/>
            <a:r>
              <a:t>Body Level Four</a:t>
            </a:r>
          </a:p>
          <a:p>
            <a:pPr lvl="4"/>
            <a:r>
              <a:t>Body Level Five</a:t>
            </a:r>
          </a:p>
        </p:txBody>
      </p:sp>
      <p:sp>
        <p:nvSpPr>
          <p:cNvPr id="194" name="Text Placeholder 8"/>
          <p:cNvSpPr>
            <a:spLocks noGrp="1"/>
          </p:cNvSpPr>
          <p:nvPr>
            <p:ph type="body" sz="quarter" idx="21" hasCustomPrompt="1"/>
          </p:nvPr>
        </p:nvSpPr>
        <p:spPr>
          <a:xfrm>
            <a:off x="536646" y="6602260"/>
            <a:ext cx="4950469" cy="5334001"/>
          </a:xfrm>
          <a:prstGeom prst="rect">
            <a:avLst/>
          </a:prstGeom>
        </p:spPr>
        <p:txBody>
          <a:bodyPr>
            <a:normAutofit/>
          </a:bodyPr>
          <a:lstStyle>
            <a:lvl1pPr>
              <a:lnSpc>
                <a:spcPct val="100000"/>
              </a:lnSpc>
              <a:defRPr sz="8500">
                <a:solidFill>
                  <a:schemeClr val="accent1"/>
                </a:solidFill>
              </a:defRPr>
            </a:lvl1pPr>
          </a:lstStyle>
          <a:p>
            <a:r>
              <a:t>+000M</a:t>
            </a:r>
          </a:p>
        </p:txBody>
      </p:sp>
      <p:sp>
        <p:nvSpPr>
          <p:cNvPr id="195" name="Text Placeholder 10"/>
          <p:cNvSpPr>
            <a:spLocks noGrp="1"/>
          </p:cNvSpPr>
          <p:nvPr>
            <p:ph type="body" sz="quarter" idx="22"/>
          </p:nvPr>
        </p:nvSpPr>
        <p:spPr>
          <a:xfrm>
            <a:off x="6605731" y="6602260"/>
            <a:ext cx="11050440" cy="5334001"/>
          </a:xfrm>
          <a:prstGeom prst="rect">
            <a:avLst/>
          </a:prstGeom>
        </p:spPr>
        <p:txBody>
          <a:bodyPr>
            <a:normAutofit/>
          </a:bodyPr>
          <a:lstStyle/>
          <a:p>
            <a:pPr>
              <a:lnSpc>
                <a:spcPct val="100000"/>
              </a:lnSpc>
              <a:defRPr sz="8500"/>
            </a:pPr>
            <a:endParaRPr/>
          </a:p>
        </p:txBody>
      </p:sp>
      <p:sp>
        <p:nvSpPr>
          <p:cNvPr id="19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9522926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01090"/>
            <a:ext cx="4949825" cy="1525588"/>
          </a:xfrm>
        </p:spPr>
        <p:txBody>
          <a:bodyPr/>
          <a:lstStyle>
            <a:lvl1pPr>
              <a:lnSpc>
                <a:spcPct val="110000"/>
              </a:lnSpc>
              <a:defRPr sz="2800">
                <a:solidFill>
                  <a:schemeClr val="tx2"/>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046418"/>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450019"/>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67000"/>
            <a:ext cx="2473325"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592018"/>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046418"/>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450019"/>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592018"/>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 name="Footer Placeholder 1">
            <a:extLst>
              <a:ext uri="{FF2B5EF4-FFF2-40B4-BE49-F238E27FC236}">
                <a16:creationId xmlns:a16="http://schemas.microsoft.com/office/drawing/2014/main" id="{F111CE7A-DCC6-C6F9-EFAF-A6237664BAF1}"/>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FC4FB693-6326-4CEF-2C62-DAC9473FB9D4}"/>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293671927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Data, 3 callouts, horizontal">
    <p:spTree>
      <p:nvGrpSpPr>
        <p:cNvPr id="1" name=""/>
        <p:cNvGrpSpPr/>
        <p:nvPr/>
      </p:nvGrpSpPr>
      <p:grpSpPr>
        <a:xfrm>
          <a:off x="0" y="0"/>
          <a:ext cx="0" cy="0"/>
          <a:chOff x="0" y="0"/>
          <a:chExt cx="0" cy="0"/>
        </a:xfrm>
      </p:grpSpPr>
      <p:sp>
        <p:nvSpPr>
          <p:cNvPr id="203"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204"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205" name="Body Level One…"/>
          <p:cNvSpPr txBox="1">
            <a:spLocks noGrp="1"/>
          </p:cNvSpPr>
          <p:nvPr>
            <p:ph type="body" sz="quarter" idx="1" hasCustomPrompt="1"/>
          </p:nvPr>
        </p:nvSpPr>
        <p:spPr>
          <a:xfrm>
            <a:off x="6566755" y="386429"/>
            <a:ext cx="4952059" cy="2859089"/>
          </a:xfrm>
          <a:prstGeom prst="rect">
            <a:avLst/>
          </a:prstGeom>
        </p:spPr>
        <p:txBody>
          <a:bodyPr>
            <a:normAutofit/>
          </a:bodyPr>
          <a:lstStyle>
            <a:lvl1pPr>
              <a:lnSpc>
                <a:spcPct val="90000"/>
              </a:lnSpc>
              <a:defRPr sz="12900">
                <a:solidFill>
                  <a:schemeClr val="accent1"/>
                </a:solidFill>
              </a:defRPr>
            </a:lvl1pPr>
            <a:lvl2pPr marL="0" indent="0">
              <a:lnSpc>
                <a:spcPct val="90000"/>
              </a:lnSpc>
              <a:buSzTx/>
              <a:buNone/>
              <a:defRPr sz="12900">
                <a:solidFill>
                  <a:schemeClr val="accent1"/>
                </a:solidFill>
              </a:defRPr>
            </a:lvl2pPr>
            <a:lvl3pPr marL="1508760" indent="-1179576">
              <a:lnSpc>
                <a:spcPct val="90000"/>
              </a:lnSpc>
              <a:defRPr sz="12900">
                <a:solidFill>
                  <a:schemeClr val="accent1"/>
                </a:solidFill>
              </a:defRPr>
            </a:lvl3pPr>
            <a:lvl4pPr marL="1837944" indent="-1179575">
              <a:lnSpc>
                <a:spcPct val="90000"/>
              </a:lnSpc>
              <a:defRPr sz="12900">
                <a:solidFill>
                  <a:schemeClr val="accent1"/>
                </a:solidFill>
              </a:defRPr>
            </a:lvl4pPr>
            <a:lvl5pPr marL="2324100" indent="-1638300">
              <a:lnSpc>
                <a:spcPct val="90000"/>
              </a:lnSpc>
              <a:defRPr sz="12900">
                <a:solidFill>
                  <a:schemeClr val="accent1"/>
                </a:solidFill>
              </a:defRPr>
            </a:lvl5pPr>
          </a:lstStyle>
          <a:p>
            <a:r>
              <a:t>00%</a:t>
            </a:r>
          </a:p>
          <a:p>
            <a:pPr lvl="1"/>
            <a:endParaRPr/>
          </a:p>
          <a:p>
            <a:pPr lvl="2"/>
            <a:endParaRPr/>
          </a:p>
          <a:p>
            <a:pPr lvl="3"/>
            <a:endParaRPr/>
          </a:p>
          <a:p>
            <a:pPr lvl="4"/>
            <a:endParaRPr/>
          </a:p>
        </p:txBody>
      </p:sp>
      <p:sp>
        <p:nvSpPr>
          <p:cNvPr id="206" name="Title Text"/>
          <p:cNvSpPr txBox="1">
            <a:spLocks noGrp="1"/>
          </p:cNvSpPr>
          <p:nvPr>
            <p:ph type="title"/>
          </p:nvPr>
        </p:nvSpPr>
        <p:spPr>
          <a:xfrm>
            <a:off x="576147" y="463337"/>
            <a:ext cx="4950470" cy="2859090"/>
          </a:xfrm>
          <a:prstGeom prst="rect">
            <a:avLst/>
          </a:prstGeom>
        </p:spPr>
        <p:txBody>
          <a:bodyPr>
            <a:normAutofit/>
          </a:bodyPr>
          <a:lstStyle>
            <a:lvl1pPr>
              <a:lnSpc>
                <a:spcPct val="110000"/>
              </a:lnSpc>
              <a:defRPr sz="3600"/>
            </a:lvl1pPr>
          </a:lstStyle>
          <a:p>
            <a:r>
              <a:t>Title Text</a:t>
            </a:r>
          </a:p>
        </p:txBody>
      </p:sp>
      <p:sp>
        <p:nvSpPr>
          <p:cNvPr id="207" name="Text Placeholder 4"/>
          <p:cNvSpPr>
            <a:spLocks noGrp="1"/>
          </p:cNvSpPr>
          <p:nvPr>
            <p:ph type="body" sz="quarter" idx="21"/>
          </p:nvPr>
        </p:nvSpPr>
        <p:spPr>
          <a:xfrm>
            <a:off x="6668369" y="12042776"/>
            <a:ext cx="4952058" cy="1143001"/>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208" name="Text Placeholder 6"/>
          <p:cNvSpPr>
            <a:spLocks noGrp="1"/>
          </p:cNvSpPr>
          <p:nvPr>
            <p:ph type="body" sz="quarter" idx="22"/>
          </p:nvPr>
        </p:nvSpPr>
        <p:spPr>
          <a:xfrm>
            <a:off x="12765162" y="463337"/>
            <a:ext cx="7620992" cy="2859090"/>
          </a:xfrm>
          <a:prstGeom prst="rect">
            <a:avLst/>
          </a:prstGeom>
        </p:spPr>
        <p:txBody>
          <a:bodyPr>
            <a:normAutofit/>
          </a:bodyPr>
          <a:lstStyle/>
          <a:p>
            <a:endParaRPr/>
          </a:p>
        </p:txBody>
      </p:sp>
      <p:sp>
        <p:nvSpPr>
          <p:cNvPr id="209" name="Text Placeholder 8"/>
          <p:cNvSpPr>
            <a:spLocks noGrp="1"/>
          </p:cNvSpPr>
          <p:nvPr>
            <p:ph type="body" sz="quarter" idx="23"/>
          </p:nvPr>
        </p:nvSpPr>
        <p:spPr>
          <a:xfrm>
            <a:off x="12765162" y="4268767"/>
            <a:ext cx="7620992" cy="2857501"/>
          </a:xfrm>
          <a:prstGeom prst="rect">
            <a:avLst/>
          </a:prstGeom>
        </p:spPr>
        <p:txBody>
          <a:bodyPr>
            <a:normAutofit/>
          </a:bodyPr>
          <a:lstStyle/>
          <a:p>
            <a:endParaRPr/>
          </a:p>
        </p:txBody>
      </p:sp>
      <p:sp>
        <p:nvSpPr>
          <p:cNvPr id="210" name="Text Placeholder 10"/>
          <p:cNvSpPr>
            <a:spLocks noGrp="1"/>
          </p:cNvSpPr>
          <p:nvPr>
            <p:ph type="body" sz="quarter" idx="24"/>
          </p:nvPr>
        </p:nvSpPr>
        <p:spPr>
          <a:xfrm>
            <a:off x="12765162" y="8459766"/>
            <a:ext cx="7620992" cy="2857501"/>
          </a:xfrm>
          <a:prstGeom prst="rect">
            <a:avLst/>
          </a:prstGeom>
        </p:spPr>
        <p:txBody>
          <a:bodyPr>
            <a:normAutofit/>
          </a:bodyPr>
          <a:lstStyle/>
          <a:p>
            <a:endParaRPr/>
          </a:p>
        </p:txBody>
      </p:sp>
      <p:sp>
        <p:nvSpPr>
          <p:cNvPr id="211" name="Text Placeholder 17"/>
          <p:cNvSpPr>
            <a:spLocks noGrp="1"/>
          </p:cNvSpPr>
          <p:nvPr>
            <p:ph type="body" sz="quarter" idx="25" hasCustomPrompt="1"/>
          </p:nvPr>
        </p:nvSpPr>
        <p:spPr>
          <a:xfrm>
            <a:off x="6566755" y="4162901"/>
            <a:ext cx="4952059" cy="2857507"/>
          </a:xfrm>
          <a:prstGeom prst="rect">
            <a:avLst/>
          </a:prstGeom>
        </p:spPr>
        <p:txBody>
          <a:bodyPr>
            <a:normAutofit/>
          </a:bodyPr>
          <a:lstStyle>
            <a:lvl1pPr>
              <a:lnSpc>
                <a:spcPct val="90000"/>
              </a:lnSpc>
              <a:defRPr sz="12900">
                <a:solidFill>
                  <a:schemeClr val="accent1"/>
                </a:solidFill>
              </a:defRPr>
            </a:lvl1pPr>
          </a:lstStyle>
          <a:p>
            <a:r>
              <a:t>00%</a:t>
            </a:r>
          </a:p>
        </p:txBody>
      </p:sp>
      <p:sp>
        <p:nvSpPr>
          <p:cNvPr id="212" name="Text Placeholder 19"/>
          <p:cNvSpPr>
            <a:spLocks noGrp="1"/>
          </p:cNvSpPr>
          <p:nvPr>
            <p:ph type="body" sz="quarter" idx="26" hasCustomPrompt="1"/>
          </p:nvPr>
        </p:nvSpPr>
        <p:spPr>
          <a:xfrm>
            <a:off x="6566757" y="8378285"/>
            <a:ext cx="4952057" cy="2857507"/>
          </a:xfrm>
          <a:prstGeom prst="rect">
            <a:avLst/>
          </a:prstGeom>
        </p:spPr>
        <p:txBody>
          <a:bodyPr>
            <a:normAutofit/>
          </a:bodyPr>
          <a:lstStyle>
            <a:lvl1pPr>
              <a:lnSpc>
                <a:spcPct val="90000"/>
              </a:lnSpc>
              <a:defRPr sz="12900">
                <a:solidFill>
                  <a:schemeClr val="accent1"/>
                </a:solidFill>
              </a:defRPr>
            </a:lvl1pPr>
          </a:lstStyle>
          <a:p>
            <a:r>
              <a:t>00%</a:t>
            </a:r>
          </a:p>
        </p:txBody>
      </p:sp>
      <p:sp>
        <p:nvSpPr>
          <p:cNvPr id="21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08446289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Text, 4 columns ">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21" name="Body Level One…"/>
          <p:cNvSpPr txBox="1">
            <a:spLocks noGrp="1"/>
          </p:cNvSpPr>
          <p:nvPr>
            <p:ph type="body" sz="quarter" idx="1"/>
          </p:nvPr>
        </p:nvSpPr>
        <p:spPr>
          <a:xfrm>
            <a:off x="576148" y="3366370"/>
            <a:ext cx="4956821"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22" name="Text Placeholder 6"/>
          <p:cNvSpPr>
            <a:spLocks noGrp="1"/>
          </p:cNvSpPr>
          <p:nvPr>
            <p:ph type="body" sz="quarter" idx="21"/>
          </p:nvPr>
        </p:nvSpPr>
        <p:spPr>
          <a:xfrm>
            <a:off x="6668369" y="3366370"/>
            <a:ext cx="4952058" cy="8572501"/>
          </a:xfrm>
          <a:prstGeom prst="rect">
            <a:avLst/>
          </a:prstGeom>
        </p:spPr>
        <p:txBody>
          <a:bodyPr>
            <a:normAutofit/>
          </a:bodyPr>
          <a:lstStyle/>
          <a:p>
            <a:pPr>
              <a:defRPr sz="2000"/>
            </a:pPr>
            <a:endParaRPr/>
          </a:p>
        </p:txBody>
      </p:sp>
      <p:sp>
        <p:nvSpPr>
          <p:cNvPr id="223"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224" name="Text Placeholder 10"/>
          <p:cNvSpPr>
            <a:spLocks noGrp="1"/>
          </p:cNvSpPr>
          <p:nvPr>
            <p:ph type="body" sz="quarter" idx="23"/>
          </p:nvPr>
        </p:nvSpPr>
        <p:spPr>
          <a:xfrm>
            <a:off x="18861954" y="3366370"/>
            <a:ext cx="4959997" cy="8572501"/>
          </a:xfrm>
          <a:prstGeom prst="rect">
            <a:avLst/>
          </a:prstGeom>
        </p:spPr>
        <p:txBody>
          <a:bodyPr>
            <a:normAutofit/>
          </a:bodyPr>
          <a:lstStyle/>
          <a:p>
            <a:pPr>
              <a:defRPr sz="2000"/>
            </a:pPr>
            <a:endParaRPr/>
          </a:p>
        </p:txBody>
      </p:sp>
      <p:sp>
        <p:nvSpPr>
          <p:cNvPr id="225"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46950037"/>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Text, 4 columns, short dividers">
    <p:spTree>
      <p:nvGrpSpPr>
        <p:cNvPr id="1" name=""/>
        <p:cNvGrpSpPr/>
        <p:nvPr/>
      </p:nvGrpSpPr>
      <p:grpSpPr>
        <a:xfrm>
          <a:off x="0" y="0"/>
          <a:ext cx="0" cy="0"/>
          <a:chOff x="0" y="0"/>
          <a:chExt cx="0" cy="0"/>
        </a:xfrm>
      </p:grpSpPr>
      <p:sp>
        <p:nvSpPr>
          <p:cNvPr id="232"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33"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34" name="Text Placeholder 8"/>
          <p:cNvSpPr>
            <a:spLocks noGrp="1"/>
          </p:cNvSpPr>
          <p:nvPr>
            <p:ph type="body" sz="quarter" idx="21"/>
          </p:nvPr>
        </p:nvSpPr>
        <p:spPr>
          <a:xfrm>
            <a:off x="12765161" y="3366370"/>
            <a:ext cx="4953648" cy="8572501"/>
          </a:xfrm>
          <a:prstGeom prst="rect">
            <a:avLst/>
          </a:prstGeom>
        </p:spPr>
        <p:txBody>
          <a:bodyPr>
            <a:normAutofit/>
          </a:bodyPr>
          <a:lstStyle/>
          <a:p>
            <a:pPr>
              <a:defRPr sz="2000"/>
            </a:pPr>
            <a:endParaRPr/>
          </a:p>
        </p:txBody>
      </p:sp>
      <p:sp>
        <p:nvSpPr>
          <p:cNvPr id="235" name="Text Placeholder 10"/>
          <p:cNvSpPr>
            <a:spLocks noGrp="1"/>
          </p:cNvSpPr>
          <p:nvPr>
            <p:ph type="body" sz="quarter" idx="22"/>
          </p:nvPr>
        </p:nvSpPr>
        <p:spPr>
          <a:xfrm>
            <a:off x="18861954" y="3366370"/>
            <a:ext cx="4959997" cy="8572501"/>
          </a:xfrm>
          <a:prstGeom prst="rect">
            <a:avLst/>
          </a:prstGeom>
        </p:spPr>
        <p:txBody>
          <a:bodyPr>
            <a:normAutofit/>
          </a:bodyPr>
          <a:lstStyle/>
          <a:p>
            <a:pPr>
              <a:defRPr sz="2000"/>
            </a:pPr>
            <a:endParaRPr/>
          </a:p>
        </p:txBody>
      </p:sp>
      <p:sp>
        <p:nvSpPr>
          <p:cNvPr id="236" name="Text Placeholder 5"/>
          <p:cNvSpPr>
            <a:spLocks noGrp="1"/>
          </p:cNvSpPr>
          <p:nvPr>
            <p:ph type="body" sz="quarter" idx="23"/>
          </p:nvPr>
        </p:nvSpPr>
        <p:spPr>
          <a:xfrm>
            <a:off x="6668368" y="526143"/>
            <a:ext cx="4956821" cy="1525589"/>
          </a:xfrm>
          <a:prstGeom prst="rect">
            <a:avLst/>
          </a:prstGeom>
        </p:spPr>
        <p:txBody>
          <a:bodyPr>
            <a:normAutofit/>
          </a:bodyPr>
          <a:lstStyle/>
          <a:p>
            <a:pPr>
              <a:defRPr sz="2000"/>
            </a:pPr>
            <a:endParaRPr/>
          </a:p>
        </p:txBody>
      </p:sp>
      <p:sp>
        <p:nvSpPr>
          <p:cNvPr id="237" name="Text Placeholder 6"/>
          <p:cNvSpPr>
            <a:spLocks noGrp="1"/>
          </p:cNvSpPr>
          <p:nvPr>
            <p:ph type="body" sz="quarter" idx="24"/>
          </p:nvPr>
        </p:nvSpPr>
        <p:spPr>
          <a:xfrm>
            <a:off x="579513" y="3366370"/>
            <a:ext cx="4952058" cy="8572501"/>
          </a:xfrm>
          <a:prstGeom prst="rect">
            <a:avLst/>
          </a:prstGeom>
        </p:spPr>
        <p:txBody>
          <a:bodyPr>
            <a:normAutofit/>
          </a:bodyPr>
          <a:lstStyle/>
          <a:p>
            <a:pPr>
              <a:defRPr sz="2000"/>
            </a:pPr>
            <a:endParaRPr/>
          </a:p>
        </p:txBody>
      </p:sp>
      <p:sp>
        <p:nvSpPr>
          <p:cNvPr id="238"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239"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240" name="Straight Connector 21"/>
          <p:cNvSpPr/>
          <p:nvPr/>
        </p:nvSpPr>
        <p:spPr>
          <a:xfrm flipH="1">
            <a:off x="18290383"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24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55537075"/>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Text, 4 columns, dividers, headlines">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249"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43" indent="-182843">
              <a:defRPr sz="2000"/>
            </a:lvl2pPr>
            <a:lvl3pPr marL="365685" indent="-182843">
              <a:defRPr sz="2000"/>
            </a:lvl3pPr>
            <a:lvl4pPr marL="548529" indent="-182843">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250" name="Text Placeholder 8"/>
          <p:cNvSpPr>
            <a:spLocks noGrp="1"/>
          </p:cNvSpPr>
          <p:nvPr>
            <p:ph type="body" sz="quarter" idx="21"/>
          </p:nvPr>
        </p:nvSpPr>
        <p:spPr>
          <a:xfrm>
            <a:off x="12765161" y="3366370"/>
            <a:ext cx="4953648" cy="8572501"/>
          </a:xfrm>
          <a:prstGeom prst="rect">
            <a:avLst/>
          </a:prstGeom>
        </p:spPr>
        <p:txBody>
          <a:bodyPr>
            <a:normAutofit/>
          </a:bodyPr>
          <a:lstStyle/>
          <a:p>
            <a:pPr>
              <a:defRPr sz="2000"/>
            </a:pPr>
            <a:endParaRPr/>
          </a:p>
        </p:txBody>
      </p:sp>
      <p:sp>
        <p:nvSpPr>
          <p:cNvPr id="251" name="Text Placeholder 10"/>
          <p:cNvSpPr>
            <a:spLocks noGrp="1"/>
          </p:cNvSpPr>
          <p:nvPr>
            <p:ph type="body" sz="quarter" idx="22"/>
          </p:nvPr>
        </p:nvSpPr>
        <p:spPr>
          <a:xfrm>
            <a:off x="18861954" y="3366370"/>
            <a:ext cx="4959997" cy="8572501"/>
          </a:xfrm>
          <a:prstGeom prst="rect">
            <a:avLst/>
          </a:prstGeom>
        </p:spPr>
        <p:txBody>
          <a:bodyPr>
            <a:normAutofit/>
          </a:bodyPr>
          <a:lstStyle/>
          <a:p>
            <a:pPr>
              <a:defRPr sz="2000"/>
            </a:pPr>
            <a:endParaRPr/>
          </a:p>
        </p:txBody>
      </p:sp>
      <p:sp>
        <p:nvSpPr>
          <p:cNvPr id="252" name="Text Placeholder 5"/>
          <p:cNvSpPr>
            <a:spLocks noGrp="1"/>
          </p:cNvSpPr>
          <p:nvPr>
            <p:ph type="body" sz="quarter" idx="23"/>
          </p:nvPr>
        </p:nvSpPr>
        <p:spPr>
          <a:xfrm>
            <a:off x="6668368" y="501090"/>
            <a:ext cx="4956821" cy="1525588"/>
          </a:xfrm>
          <a:prstGeom prst="rect">
            <a:avLst/>
          </a:prstGeom>
        </p:spPr>
        <p:txBody>
          <a:bodyPr>
            <a:normAutofit/>
          </a:bodyPr>
          <a:lstStyle/>
          <a:p>
            <a:pPr>
              <a:defRPr sz="2800"/>
            </a:pPr>
            <a:endParaRPr/>
          </a:p>
        </p:txBody>
      </p:sp>
      <p:sp>
        <p:nvSpPr>
          <p:cNvPr id="253" name="Text Placeholder 9"/>
          <p:cNvSpPr>
            <a:spLocks noGrp="1"/>
          </p:cNvSpPr>
          <p:nvPr>
            <p:ph type="body" sz="quarter" idx="24"/>
          </p:nvPr>
        </p:nvSpPr>
        <p:spPr>
          <a:xfrm>
            <a:off x="12765161" y="501090"/>
            <a:ext cx="4953648" cy="1525588"/>
          </a:xfrm>
          <a:prstGeom prst="rect">
            <a:avLst/>
          </a:prstGeom>
        </p:spPr>
        <p:txBody>
          <a:bodyPr>
            <a:normAutofit/>
          </a:bodyPr>
          <a:lstStyle/>
          <a:p>
            <a:pPr>
              <a:defRPr sz="2800"/>
            </a:pPr>
            <a:endParaRPr/>
          </a:p>
        </p:txBody>
      </p:sp>
      <p:sp>
        <p:nvSpPr>
          <p:cNvPr id="254" name="Text Placeholder 12"/>
          <p:cNvSpPr>
            <a:spLocks noGrp="1"/>
          </p:cNvSpPr>
          <p:nvPr>
            <p:ph type="body" sz="quarter" idx="25"/>
          </p:nvPr>
        </p:nvSpPr>
        <p:spPr>
          <a:xfrm>
            <a:off x="18861954" y="501090"/>
            <a:ext cx="4959997" cy="1525588"/>
          </a:xfrm>
          <a:prstGeom prst="rect">
            <a:avLst/>
          </a:prstGeom>
        </p:spPr>
        <p:txBody>
          <a:bodyPr>
            <a:normAutofit/>
          </a:bodyPr>
          <a:lstStyle/>
          <a:p>
            <a:pPr>
              <a:defRPr sz="2800"/>
            </a:pPr>
            <a:endParaRPr/>
          </a:p>
        </p:txBody>
      </p:sp>
      <p:sp>
        <p:nvSpPr>
          <p:cNvPr id="255" name="Straight Connector 13"/>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6" name="Straight Connector 1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7"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58"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73214214"/>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Text, 4 columns, dividers, pictograms">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576147" y="513615"/>
            <a:ext cx="4950470" cy="2097090"/>
          </a:xfrm>
          <a:prstGeom prst="rect">
            <a:avLst/>
          </a:prstGeom>
        </p:spPr>
        <p:txBody>
          <a:bodyPr>
            <a:normAutofit/>
          </a:bodyPr>
          <a:lstStyle>
            <a:lvl1pPr>
              <a:lnSpc>
                <a:spcPct val="110000"/>
              </a:lnSpc>
              <a:defRPr sz="2400"/>
            </a:lvl1pPr>
          </a:lstStyle>
          <a:p>
            <a:r>
              <a:t>Title Text</a:t>
            </a:r>
          </a:p>
        </p:txBody>
      </p:sp>
      <p:sp>
        <p:nvSpPr>
          <p:cNvPr id="266" name="Body Level One…"/>
          <p:cNvSpPr txBox="1">
            <a:spLocks noGrp="1"/>
          </p:cNvSpPr>
          <p:nvPr>
            <p:ph type="body" sz="quarter" idx="1"/>
          </p:nvPr>
        </p:nvSpPr>
        <p:spPr>
          <a:xfrm>
            <a:off x="576148" y="3328793"/>
            <a:ext cx="4956821" cy="4000501"/>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267" name="Text Placeholder 9"/>
          <p:cNvSpPr>
            <a:spLocks noGrp="1"/>
          </p:cNvSpPr>
          <p:nvPr>
            <p:ph type="body" sz="quarter" idx="21"/>
          </p:nvPr>
        </p:nvSpPr>
        <p:spPr>
          <a:xfrm>
            <a:off x="6668369" y="3353845"/>
            <a:ext cx="4952058" cy="8572501"/>
          </a:xfrm>
          <a:prstGeom prst="rect">
            <a:avLst/>
          </a:prstGeom>
        </p:spPr>
        <p:txBody>
          <a:bodyPr>
            <a:normAutofit/>
          </a:bodyPr>
          <a:lstStyle/>
          <a:p>
            <a:pPr>
              <a:defRPr sz="2400"/>
            </a:pPr>
            <a:endParaRPr/>
          </a:p>
        </p:txBody>
      </p:sp>
      <p:sp>
        <p:nvSpPr>
          <p:cNvPr id="268" name="Text Placeholder 9"/>
          <p:cNvSpPr>
            <a:spLocks noGrp="1"/>
          </p:cNvSpPr>
          <p:nvPr>
            <p:ph type="body" sz="quarter" idx="22"/>
          </p:nvPr>
        </p:nvSpPr>
        <p:spPr>
          <a:xfrm>
            <a:off x="12769694" y="3353845"/>
            <a:ext cx="4942764" cy="8572501"/>
          </a:xfrm>
          <a:prstGeom prst="rect">
            <a:avLst/>
          </a:prstGeom>
        </p:spPr>
        <p:txBody>
          <a:bodyPr>
            <a:normAutofit/>
          </a:bodyPr>
          <a:lstStyle/>
          <a:p>
            <a:pPr>
              <a:defRPr sz="2400"/>
            </a:pPr>
            <a:endParaRPr/>
          </a:p>
        </p:txBody>
      </p:sp>
      <p:sp>
        <p:nvSpPr>
          <p:cNvPr id="269" name="Text Placeholder 9"/>
          <p:cNvSpPr>
            <a:spLocks noGrp="1"/>
          </p:cNvSpPr>
          <p:nvPr>
            <p:ph type="body" sz="quarter" idx="23"/>
          </p:nvPr>
        </p:nvSpPr>
        <p:spPr>
          <a:xfrm>
            <a:off x="18861957" y="3353845"/>
            <a:ext cx="4953645" cy="8572501"/>
          </a:xfrm>
          <a:prstGeom prst="rect">
            <a:avLst/>
          </a:prstGeom>
        </p:spPr>
        <p:txBody>
          <a:bodyPr>
            <a:normAutofit/>
          </a:bodyPr>
          <a:lstStyle/>
          <a:p>
            <a:pPr>
              <a:defRPr sz="2400"/>
            </a:pPr>
            <a:endParaRPr/>
          </a:p>
        </p:txBody>
      </p:sp>
      <p:sp>
        <p:nvSpPr>
          <p:cNvPr id="270" name="Picture Placeholder 13"/>
          <p:cNvSpPr>
            <a:spLocks noGrp="1"/>
          </p:cNvSpPr>
          <p:nvPr>
            <p:ph type="pic" sz="quarter" idx="24"/>
          </p:nvPr>
        </p:nvSpPr>
        <p:spPr>
          <a:xfrm>
            <a:off x="6668369" y="576073"/>
            <a:ext cx="1216311" cy="1216153"/>
          </a:xfrm>
          <a:prstGeom prst="rect">
            <a:avLst/>
          </a:prstGeom>
        </p:spPr>
        <p:txBody>
          <a:bodyPr lIns="91439" tIns="45719" rIns="91439" bIns="45719"/>
          <a:lstStyle/>
          <a:p>
            <a:endParaRPr/>
          </a:p>
        </p:txBody>
      </p:sp>
      <p:sp>
        <p:nvSpPr>
          <p:cNvPr id="271" name="Picture Placeholder 13"/>
          <p:cNvSpPr>
            <a:spLocks noGrp="1"/>
          </p:cNvSpPr>
          <p:nvPr>
            <p:ph type="pic" sz="quarter" idx="25"/>
          </p:nvPr>
        </p:nvSpPr>
        <p:spPr>
          <a:xfrm>
            <a:off x="12778019" y="576073"/>
            <a:ext cx="1216311" cy="1216153"/>
          </a:xfrm>
          <a:prstGeom prst="rect">
            <a:avLst/>
          </a:prstGeom>
        </p:spPr>
        <p:txBody>
          <a:bodyPr lIns="91439" tIns="45719" rIns="91439" bIns="45719"/>
          <a:lstStyle/>
          <a:p>
            <a:endParaRPr/>
          </a:p>
        </p:txBody>
      </p:sp>
      <p:sp>
        <p:nvSpPr>
          <p:cNvPr id="272" name="Picture Placeholder 13"/>
          <p:cNvSpPr>
            <a:spLocks noGrp="1"/>
          </p:cNvSpPr>
          <p:nvPr>
            <p:ph type="pic" sz="quarter" idx="26"/>
          </p:nvPr>
        </p:nvSpPr>
        <p:spPr>
          <a:xfrm>
            <a:off x="18861957" y="576073"/>
            <a:ext cx="1216311" cy="1216153"/>
          </a:xfrm>
          <a:prstGeom prst="rect">
            <a:avLst/>
          </a:prstGeom>
        </p:spPr>
        <p:txBody>
          <a:bodyPr lIns="91439" tIns="45719" rIns="91439" bIns="45719"/>
          <a:lstStyle/>
          <a:p>
            <a:endParaRPr/>
          </a:p>
        </p:txBody>
      </p:sp>
      <p:sp>
        <p:nvSpPr>
          <p:cNvPr id="273" name="Straight Connector 16"/>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4" name="Straight Connector 1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5"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27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679247244"/>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Text, 1 wide column, divider">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551093" y="396575"/>
            <a:ext cx="4950470" cy="1141413"/>
          </a:xfrm>
          <a:prstGeom prst="rect">
            <a:avLst/>
          </a:prstGeom>
        </p:spPr>
        <p:txBody>
          <a:bodyPr>
            <a:normAutofit/>
          </a:bodyPr>
          <a:lstStyle>
            <a:lvl1pPr>
              <a:lnSpc>
                <a:spcPct val="100000"/>
              </a:lnSpc>
              <a:defRPr sz="6300"/>
            </a:lvl1pPr>
          </a:lstStyle>
          <a:p>
            <a:r>
              <a:t>Title Text</a:t>
            </a:r>
          </a:p>
        </p:txBody>
      </p:sp>
      <p:sp>
        <p:nvSpPr>
          <p:cNvPr id="284"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285" name="Text Placeholder 8"/>
          <p:cNvSpPr>
            <a:spLocks noGrp="1"/>
          </p:cNvSpPr>
          <p:nvPr>
            <p:ph type="body" sz="half" idx="21"/>
          </p:nvPr>
        </p:nvSpPr>
        <p:spPr>
          <a:xfrm>
            <a:off x="12765162" y="3341318"/>
            <a:ext cx="10097816" cy="8572501"/>
          </a:xfrm>
          <a:prstGeom prst="rect">
            <a:avLst/>
          </a:prstGeom>
        </p:spPr>
        <p:txBody>
          <a:bodyPr>
            <a:normAutofit/>
          </a:bodyPr>
          <a:lstStyle/>
          <a:p>
            <a:pPr>
              <a:defRPr sz="2800"/>
            </a:pPr>
            <a:endParaRPr/>
          </a:p>
        </p:txBody>
      </p:sp>
      <p:sp>
        <p:nvSpPr>
          <p:cNvPr id="286" name="Text Placeholder 5"/>
          <p:cNvSpPr>
            <a:spLocks noGrp="1"/>
          </p:cNvSpPr>
          <p:nvPr>
            <p:ph type="body" sz="quarter" idx="22"/>
          </p:nvPr>
        </p:nvSpPr>
        <p:spPr>
          <a:xfrm>
            <a:off x="6629263" y="396573"/>
            <a:ext cx="4956821" cy="1141414"/>
          </a:xfrm>
          <a:prstGeom prst="rect">
            <a:avLst/>
          </a:prstGeom>
        </p:spPr>
        <p:txBody>
          <a:bodyPr>
            <a:normAutofit/>
          </a:bodyPr>
          <a:lstStyle/>
          <a:p>
            <a:pPr>
              <a:lnSpc>
                <a:spcPct val="100000"/>
              </a:lnSpc>
              <a:defRPr sz="6300"/>
            </a:pPr>
            <a:endParaRPr/>
          </a:p>
        </p:txBody>
      </p:sp>
      <p:sp>
        <p:nvSpPr>
          <p:cNvPr id="28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06731320"/>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1_Cover, imagery">
    <p:spTree>
      <p:nvGrpSpPr>
        <p:cNvPr id="1" name=""/>
        <p:cNvGrpSpPr/>
        <p:nvPr/>
      </p:nvGrpSpPr>
      <p:grpSpPr>
        <a:xfrm>
          <a:off x="0" y="0"/>
          <a:ext cx="0" cy="0"/>
          <a:chOff x="0" y="0"/>
          <a:chExt cx="0" cy="0"/>
        </a:xfrm>
      </p:grpSpPr>
      <p:sp>
        <p:nvSpPr>
          <p:cNvPr id="294"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295" name="Title Text"/>
          <p:cNvSpPr txBox="1">
            <a:spLocks noGrp="1"/>
          </p:cNvSpPr>
          <p:nvPr>
            <p:ph type="title"/>
          </p:nvPr>
        </p:nvSpPr>
        <p:spPr>
          <a:xfrm>
            <a:off x="526035" y="334118"/>
            <a:ext cx="11052029" cy="6288088"/>
          </a:xfrm>
          <a:prstGeom prst="rect">
            <a:avLst/>
          </a:prstGeom>
        </p:spPr>
        <p:txBody>
          <a:bodyPr>
            <a:normAutofit/>
          </a:bodyPr>
          <a:lstStyle>
            <a:lvl1pPr>
              <a:lnSpc>
                <a:spcPct val="100000"/>
              </a:lnSpc>
              <a:defRPr sz="8600"/>
            </a:lvl1pPr>
          </a:lstStyle>
          <a:p>
            <a:r>
              <a:t>Title Text</a:t>
            </a:r>
          </a:p>
        </p:txBody>
      </p:sp>
      <p:sp>
        <p:nvSpPr>
          <p:cNvPr id="296"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297"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298" name="Picture 7" descr="Picture 7"/>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640200"/>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1_Cover, cyan">
    <p:spTree>
      <p:nvGrpSpPr>
        <p:cNvPr id="1" name=""/>
        <p:cNvGrpSpPr/>
        <p:nvPr/>
      </p:nvGrpSpPr>
      <p:grpSpPr>
        <a:xfrm>
          <a:off x="0" y="0"/>
          <a:ext cx="0" cy="0"/>
          <a:chOff x="0" y="0"/>
          <a:chExt cx="0" cy="0"/>
        </a:xfrm>
      </p:grpSpPr>
      <p:sp>
        <p:nvSpPr>
          <p:cNvPr id="306"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400">
              <a:defRPr sz="1400"/>
            </a:pPr>
            <a:endParaRPr sz="1400"/>
          </a:p>
        </p:txBody>
      </p:sp>
      <p:sp>
        <p:nvSpPr>
          <p:cNvPr id="307" name="Title Text"/>
          <p:cNvSpPr txBox="1">
            <a:spLocks noGrp="1"/>
          </p:cNvSpPr>
          <p:nvPr>
            <p:ph type="title"/>
          </p:nvPr>
        </p:nvSpPr>
        <p:spPr>
          <a:xfrm>
            <a:off x="526036" y="334118"/>
            <a:ext cx="11052030" cy="4573588"/>
          </a:xfrm>
          <a:prstGeom prst="rect">
            <a:avLst/>
          </a:prstGeom>
        </p:spPr>
        <p:txBody>
          <a:bodyPr>
            <a:normAutofit/>
          </a:bodyPr>
          <a:lstStyle>
            <a:lvl1pPr>
              <a:lnSpc>
                <a:spcPct val="100000"/>
              </a:lnSpc>
              <a:defRPr sz="8600"/>
            </a:lvl1pPr>
          </a:lstStyle>
          <a:p>
            <a:r>
              <a:t>Title Text</a:t>
            </a:r>
          </a:p>
        </p:txBody>
      </p:sp>
      <p:sp>
        <p:nvSpPr>
          <p:cNvPr id="308"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309"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310" name="Picture 3" descr="Picture 3"/>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24784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1_Cover, plain">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526036" y="334118"/>
            <a:ext cx="11052030" cy="4573588"/>
          </a:xfrm>
          <a:prstGeom prst="rect">
            <a:avLst/>
          </a:prstGeom>
        </p:spPr>
        <p:txBody>
          <a:bodyPr>
            <a:normAutofit/>
          </a:bodyPr>
          <a:lstStyle>
            <a:lvl1pPr>
              <a:lnSpc>
                <a:spcPct val="100000"/>
              </a:lnSpc>
              <a:defRPr sz="8600"/>
            </a:lvl1pPr>
          </a:lstStyle>
          <a:p>
            <a:r>
              <a:t>Title Text</a:t>
            </a:r>
          </a:p>
        </p:txBody>
      </p:sp>
      <p:pic>
        <p:nvPicPr>
          <p:cNvPr id="319"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751038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1_Cover, plain, business unit">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526035" y="334118"/>
            <a:ext cx="11052029" cy="4573588"/>
          </a:xfrm>
          <a:prstGeom prst="rect">
            <a:avLst/>
          </a:prstGeom>
        </p:spPr>
        <p:txBody>
          <a:bodyPr>
            <a:normAutofit/>
          </a:bodyPr>
          <a:lstStyle>
            <a:lvl1pPr>
              <a:lnSpc>
                <a:spcPct val="100000"/>
              </a:lnSpc>
              <a:defRPr sz="8600"/>
            </a:lvl1pPr>
          </a:lstStyle>
          <a:p>
            <a:r>
              <a:t>Title Text</a:t>
            </a:r>
          </a:p>
        </p:txBody>
      </p:sp>
      <p:sp>
        <p:nvSpPr>
          <p:cNvPr id="328" name="Body Level One…"/>
          <p:cNvSpPr txBox="1">
            <a:spLocks noGrp="1"/>
          </p:cNvSpPr>
          <p:nvPr>
            <p:ph type="body" sz="quarter" idx="1"/>
          </p:nvPr>
        </p:nvSpPr>
        <p:spPr>
          <a:xfrm>
            <a:off x="576147" y="12463272"/>
            <a:ext cx="11052028"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329"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3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047251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4" y="383874"/>
            <a:ext cx="11080420" cy="2859087"/>
          </a:xfrm>
        </p:spPr>
        <p:txBody>
          <a:bodyPr rIns="457200"/>
          <a:lstStyle>
            <a:lvl1pPr>
              <a:lnSpc>
                <a:spcPct val="100000"/>
              </a:lnSpc>
              <a:defRPr sz="8600">
                <a:solidFill>
                  <a:schemeClr val="tx2"/>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C378BCC9-F931-23B3-1F50-B47B0061352C}"/>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Freeform: Shape 1">
            <a:extLst>
              <a:ext uri="{FF2B5EF4-FFF2-40B4-BE49-F238E27FC236}">
                <a16:creationId xmlns:a16="http://schemas.microsoft.com/office/drawing/2014/main" id="{C2871615-2A01-B503-6065-C98326F28A52}"/>
              </a:ext>
            </a:extLst>
          </p:cNvPr>
          <p:cNvSpPr/>
          <p:nvPr userDrawn="1"/>
        </p:nvSpPr>
        <p:spPr>
          <a:xfrm>
            <a:off x="4905718" y="4797060"/>
            <a:ext cx="1298912" cy="1276596"/>
          </a:xfrm>
          <a:custGeom>
            <a:avLst/>
            <a:gdLst>
              <a:gd name="connsiteX0" fmla="*/ 176617 w 348891"/>
              <a:gd name="connsiteY0" fmla="*/ 342898 h 342897"/>
              <a:gd name="connsiteX1" fmla="*/ 15895 w 348891"/>
              <a:gd name="connsiteY1" fmla="*/ 231255 h 342897"/>
              <a:gd name="connsiteX2" fmla="*/ 0 w 348891"/>
              <a:gd name="connsiteY2" fmla="*/ 216097 h 342897"/>
              <a:gd name="connsiteX3" fmla="*/ 15180 w 348891"/>
              <a:gd name="connsiteY3" fmla="*/ 200917 h 342897"/>
              <a:gd name="connsiteX4" fmla="*/ 30361 w 348891"/>
              <a:gd name="connsiteY4" fmla="*/ 216097 h 342897"/>
              <a:gd name="connsiteX5" fmla="*/ 23541 w 348891"/>
              <a:gd name="connsiteY5" fmla="*/ 228766 h 342897"/>
              <a:gd name="connsiteX6" fmla="*/ 176617 w 348891"/>
              <a:gd name="connsiteY6" fmla="*/ 334861 h 342897"/>
              <a:gd name="connsiteX7" fmla="*/ 330351 w 348891"/>
              <a:gd name="connsiteY7" fmla="*/ 220785 h 342897"/>
              <a:gd name="connsiteX8" fmla="*/ 257073 w 348891"/>
              <a:gd name="connsiteY8" fmla="*/ 259182 h 342897"/>
              <a:gd name="connsiteX9" fmla="*/ 171527 w 348891"/>
              <a:gd name="connsiteY9" fmla="*/ 186350 h 342897"/>
              <a:gd name="connsiteX10" fmla="*/ 159260 w 348891"/>
              <a:gd name="connsiteY10" fmla="*/ 171449 h 342897"/>
              <a:gd name="connsiteX11" fmla="*/ 169172 w 348891"/>
              <a:gd name="connsiteY11" fmla="*/ 157217 h 342897"/>
              <a:gd name="connsiteX12" fmla="*/ 89642 w 348891"/>
              <a:gd name="connsiteY12" fmla="*/ 90669 h 342897"/>
              <a:gd name="connsiteX13" fmla="*/ 11039 w 348891"/>
              <a:gd name="connsiteY13" fmla="*/ 171382 h 342897"/>
              <a:gd name="connsiteX14" fmla="*/ 11039 w 348891"/>
              <a:gd name="connsiteY14" fmla="*/ 171449 h 342897"/>
              <a:gd name="connsiteX15" fmla="*/ 2991 w 348891"/>
              <a:gd name="connsiteY15" fmla="*/ 171449 h 342897"/>
              <a:gd name="connsiteX16" fmla="*/ 2991 w 348891"/>
              <a:gd name="connsiteY16" fmla="*/ 171371 h 342897"/>
              <a:gd name="connsiteX17" fmla="*/ 172264 w 348891"/>
              <a:gd name="connsiteY17" fmla="*/ 0 h 342897"/>
              <a:gd name="connsiteX18" fmla="*/ 332986 w 348891"/>
              <a:gd name="connsiteY18" fmla="*/ 111631 h 342897"/>
              <a:gd name="connsiteX19" fmla="*/ 348892 w 348891"/>
              <a:gd name="connsiteY19" fmla="*/ 126790 h 342897"/>
              <a:gd name="connsiteX20" fmla="*/ 333711 w 348891"/>
              <a:gd name="connsiteY20" fmla="*/ 141970 h 342897"/>
              <a:gd name="connsiteX21" fmla="*/ 318531 w 348891"/>
              <a:gd name="connsiteY21" fmla="*/ 126790 h 342897"/>
              <a:gd name="connsiteX22" fmla="*/ 325351 w 348891"/>
              <a:gd name="connsiteY22" fmla="*/ 114121 h 342897"/>
              <a:gd name="connsiteX23" fmla="*/ 172264 w 348891"/>
              <a:gd name="connsiteY23" fmla="*/ 8037 h 342897"/>
              <a:gd name="connsiteX24" fmla="*/ 19801 w 348891"/>
              <a:gd name="connsiteY24" fmla="*/ 118239 h 342897"/>
              <a:gd name="connsiteX25" fmla="*/ 89631 w 348891"/>
              <a:gd name="connsiteY25" fmla="*/ 82633 h 342897"/>
              <a:gd name="connsiteX26" fmla="*/ 177208 w 348891"/>
              <a:gd name="connsiteY26" fmla="*/ 156525 h 342897"/>
              <a:gd name="connsiteX27" fmla="*/ 189621 w 348891"/>
              <a:gd name="connsiteY27" fmla="*/ 171449 h 342897"/>
              <a:gd name="connsiteX28" fmla="*/ 179564 w 348891"/>
              <a:gd name="connsiteY28" fmla="*/ 185736 h 342897"/>
              <a:gd name="connsiteX29" fmla="*/ 257062 w 348891"/>
              <a:gd name="connsiteY29" fmla="*/ 251135 h 342897"/>
              <a:gd name="connsiteX30" fmla="*/ 337819 w 348891"/>
              <a:gd name="connsiteY30" fmla="*/ 174663 h 342897"/>
              <a:gd name="connsiteX31" fmla="*/ 337841 w 348891"/>
              <a:gd name="connsiteY31" fmla="*/ 171438 h 342897"/>
              <a:gd name="connsiteX32" fmla="*/ 345889 w 348891"/>
              <a:gd name="connsiteY32" fmla="*/ 171438 h 342897"/>
              <a:gd name="connsiteX33" fmla="*/ 345878 w 348891"/>
              <a:gd name="connsiteY33" fmla="*/ 172532 h 342897"/>
              <a:gd name="connsiteX34" fmla="*/ 345889 w 348891"/>
              <a:gd name="connsiteY34" fmla="*/ 172532 h 342897"/>
              <a:gd name="connsiteX35" fmla="*/ 345856 w 348891"/>
              <a:gd name="connsiteY35" fmla="*/ 174842 h 342897"/>
              <a:gd name="connsiteX36" fmla="*/ 176617 w 348891"/>
              <a:gd name="connsiteY36" fmla="*/ 342898 h 342897"/>
              <a:gd name="connsiteX37" fmla="*/ 15180 w 348891"/>
              <a:gd name="connsiteY37" fmla="*/ 208953 h 342897"/>
              <a:gd name="connsiteX38" fmla="*/ 8037 w 348891"/>
              <a:gd name="connsiteY38" fmla="*/ 216097 h 342897"/>
              <a:gd name="connsiteX39" fmla="*/ 15180 w 348891"/>
              <a:gd name="connsiteY39" fmla="*/ 223241 h 342897"/>
              <a:gd name="connsiteX40" fmla="*/ 22324 w 348891"/>
              <a:gd name="connsiteY40" fmla="*/ 216097 h 342897"/>
              <a:gd name="connsiteX41" fmla="*/ 15180 w 348891"/>
              <a:gd name="connsiteY41" fmla="*/ 208953 h 342897"/>
              <a:gd name="connsiteX42" fmla="*/ 174440 w 348891"/>
              <a:gd name="connsiteY42" fmla="*/ 164305 h 342897"/>
              <a:gd name="connsiteX43" fmla="*/ 167297 w 348891"/>
              <a:gd name="connsiteY43" fmla="*/ 171449 h 342897"/>
              <a:gd name="connsiteX44" fmla="*/ 174440 w 348891"/>
              <a:gd name="connsiteY44" fmla="*/ 178593 h 342897"/>
              <a:gd name="connsiteX45" fmla="*/ 181584 w 348891"/>
              <a:gd name="connsiteY45" fmla="*/ 171449 h 342897"/>
              <a:gd name="connsiteX46" fmla="*/ 174440 w 348891"/>
              <a:gd name="connsiteY46" fmla="*/ 164305 h 342897"/>
              <a:gd name="connsiteX47" fmla="*/ 333711 w 348891"/>
              <a:gd name="connsiteY47" fmla="*/ 119657 h 342897"/>
              <a:gd name="connsiteX48" fmla="*/ 326568 w 348891"/>
              <a:gd name="connsiteY48" fmla="*/ 126801 h 342897"/>
              <a:gd name="connsiteX49" fmla="*/ 333711 w 348891"/>
              <a:gd name="connsiteY49" fmla="*/ 133944 h 342897"/>
              <a:gd name="connsiteX50" fmla="*/ 340855 w 348891"/>
              <a:gd name="connsiteY50" fmla="*/ 126801 h 342897"/>
              <a:gd name="connsiteX51" fmla="*/ 333711 w 348891"/>
              <a:gd name="connsiteY51" fmla="*/ 119657 h 34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8891" h="342897">
                <a:moveTo>
                  <a:pt x="176617" y="342898"/>
                </a:moveTo>
                <a:cubicBezTo>
                  <a:pt x="104945" y="342898"/>
                  <a:pt x="40786" y="298171"/>
                  <a:pt x="15895" y="231255"/>
                </a:cubicBezTo>
                <a:cubicBezTo>
                  <a:pt x="7579" y="231813"/>
                  <a:pt x="11" y="224703"/>
                  <a:pt x="0" y="216097"/>
                </a:cubicBezTo>
                <a:cubicBezTo>
                  <a:pt x="0" y="207725"/>
                  <a:pt x="6809" y="200917"/>
                  <a:pt x="15180" y="200917"/>
                </a:cubicBezTo>
                <a:cubicBezTo>
                  <a:pt x="23552" y="200917"/>
                  <a:pt x="30361" y="207725"/>
                  <a:pt x="30361" y="216097"/>
                </a:cubicBezTo>
                <a:cubicBezTo>
                  <a:pt x="30361" y="221388"/>
                  <a:pt x="27648" y="226053"/>
                  <a:pt x="23541" y="228766"/>
                </a:cubicBezTo>
                <a:cubicBezTo>
                  <a:pt x="47349" y="292367"/>
                  <a:pt x="108417" y="334861"/>
                  <a:pt x="176617" y="334861"/>
                </a:cubicBezTo>
                <a:cubicBezTo>
                  <a:pt x="248567" y="334861"/>
                  <a:pt x="309657" y="286853"/>
                  <a:pt x="330351" y="220785"/>
                </a:cubicBezTo>
                <a:cubicBezTo>
                  <a:pt x="314189" y="243779"/>
                  <a:pt x="287076" y="259182"/>
                  <a:pt x="257073" y="259182"/>
                </a:cubicBezTo>
                <a:cubicBezTo>
                  <a:pt x="214411" y="259182"/>
                  <a:pt x="178202" y="228096"/>
                  <a:pt x="171527" y="186350"/>
                </a:cubicBezTo>
                <a:cubicBezTo>
                  <a:pt x="164540" y="184977"/>
                  <a:pt x="159260" y="178827"/>
                  <a:pt x="159260" y="171449"/>
                </a:cubicBezTo>
                <a:cubicBezTo>
                  <a:pt x="159260" y="164930"/>
                  <a:pt x="163390" y="159360"/>
                  <a:pt x="169172" y="157217"/>
                </a:cubicBezTo>
                <a:cubicBezTo>
                  <a:pt x="162385" y="119032"/>
                  <a:pt x="128821" y="90669"/>
                  <a:pt x="89642" y="90669"/>
                </a:cubicBezTo>
                <a:cubicBezTo>
                  <a:pt x="45586" y="90669"/>
                  <a:pt x="11062" y="126120"/>
                  <a:pt x="11039" y="171382"/>
                </a:cubicBezTo>
                <a:cubicBezTo>
                  <a:pt x="11039" y="171404"/>
                  <a:pt x="11039" y="171426"/>
                  <a:pt x="11039" y="171449"/>
                </a:cubicBezTo>
                <a:lnTo>
                  <a:pt x="2991" y="171449"/>
                </a:lnTo>
                <a:cubicBezTo>
                  <a:pt x="2991" y="171426"/>
                  <a:pt x="2991" y="171404"/>
                  <a:pt x="2991" y="171371"/>
                </a:cubicBezTo>
                <a:cubicBezTo>
                  <a:pt x="3036" y="76862"/>
                  <a:pt x="78949" y="0"/>
                  <a:pt x="172264" y="0"/>
                </a:cubicBezTo>
                <a:cubicBezTo>
                  <a:pt x="243924" y="0"/>
                  <a:pt x="308083" y="44715"/>
                  <a:pt x="332986" y="111631"/>
                </a:cubicBezTo>
                <a:cubicBezTo>
                  <a:pt x="341659" y="111252"/>
                  <a:pt x="348892" y="118184"/>
                  <a:pt x="348892" y="126790"/>
                </a:cubicBezTo>
                <a:cubicBezTo>
                  <a:pt x="348892" y="135161"/>
                  <a:pt x="342083" y="141970"/>
                  <a:pt x="333711" y="141970"/>
                </a:cubicBezTo>
                <a:cubicBezTo>
                  <a:pt x="325340" y="141970"/>
                  <a:pt x="318531" y="135161"/>
                  <a:pt x="318531" y="126790"/>
                </a:cubicBezTo>
                <a:cubicBezTo>
                  <a:pt x="318531" y="121510"/>
                  <a:pt x="321243" y="116844"/>
                  <a:pt x="325351" y="114121"/>
                </a:cubicBezTo>
                <a:cubicBezTo>
                  <a:pt x="301542" y="50519"/>
                  <a:pt x="240475" y="8037"/>
                  <a:pt x="172264" y="8037"/>
                </a:cubicBezTo>
                <a:cubicBezTo>
                  <a:pt x="101731" y="8037"/>
                  <a:pt x="41623" y="54181"/>
                  <a:pt x="19801" y="118239"/>
                </a:cubicBezTo>
                <a:cubicBezTo>
                  <a:pt x="35451" y="96485"/>
                  <a:pt x="60677" y="82633"/>
                  <a:pt x="89631" y="82633"/>
                </a:cubicBezTo>
                <a:cubicBezTo>
                  <a:pt x="132951" y="82633"/>
                  <a:pt x="170042" y="114176"/>
                  <a:pt x="177208" y="156525"/>
                </a:cubicBezTo>
                <a:cubicBezTo>
                  <a:pt x="184263" y="157820"/>
                  <a:pt x="189621" y="164026"/>
                  <a:pt x="189621" y="171449"/>
                </a:cubicBezTo>
                <a:cubicBezTo>
                  <a:pt x="189621" y="178023"/>
                  <a:pt x="185424" y="183638"/>
                  <a:pt x="179564" y="185736"/>
                </a:cubicBezTo>
                <a:cubicBezTo>
                  <a:pt x="185892" y="223274"/>
                  <a:pt x="218586" y="251135"/>
                  <a:pt x="257062" y="251135"/>
                </a:cubicBezTo>
                <a:cubicBezTo>
                  <a:pt x="300114" y="251135"/>
                  <a:pt x="336613" y="216331"/>
                  <a:pt x="337819" y="174663"/>
                </a:cubicBezTo>
                <a:cubicBezTo>
                  <a:pt x="337830" y="173592"/>
                  <a:pt x="337841" y="172520"/>
                  <a:pt x="337841" y="171438"/>
                </a:cubicBezTo>
                <a:lnTo>
                  <a:pt x="345889" y="171438"/>
                </a:lnTo>
                <a:cubicBezTo>
                  <a:pt x="345889" y="171806"/>
                  <a:pt x="345889" y="172163"/>
                  <a:pt x="345878" y="172532"/>
                </a:cubicBezTo>
                <a:lnTo>
                  <a:pt x="345889" y="172532"/>
                </a:lnTo>
                <a:cubicBezTo>
                  <a:pt x="345889" y="173302"/>
                  <a:pt x="345878" y="174072"/>
                  <a:pt x="345856" y="174842"/>
                </a:cubicBezTo>
                <a:cubicBezTo>
                  <a:pt x="344058" y="267822"/>
                  <a:pt x="268826" y="342898"/>
                  <a:pt x="176617" y="342898"/>
                </a:cubicBezTo>
                <a:close/>
                <a:moveTo>
                  <a:pt x="15180" y="208953"/>
                </a:moveTo>
                <a:cubicBezTo>
                  <a:pt x="11240" y="208953"/>
                  <a:pt x="8037" y="212157"/>
                  <a:pt x="8037" y="216097"/>
                </a:cubicBezTo>
                <a:cubicBezTo>
                  <a:pt x="8037" y="220037"/>
                  <a:pt x="11240" y="223241"/>
                  <a:pt x="15180" y="223241"/>
                </a:cubicBezTo>
                <a:cubicBezTo>
                  <a:pt x="19121" y="223241"/>
                  <a:pt x="22324" y="220037"/>
                  <a:pt x="22324" y="216097"/>
                </a:cubicBezTo>
                <a:cubicBezTo>
                  <a:pt x="22324" y="212157"/>
                  <a:pt x="19121" y="208953"/>
                  <a:pt x="15180" y="208953"/>
                </a:cubicBezTo>
                <a:close/>
                <a:moveTo>
                  <a:pt x="174440" y="164305"/>
                </a:moveTo>
                <a:cubicBezTo>
                  <a:pt x="170500" y="164305"/>
                  <a:pt x="167297" y="167509"/>
                  <a:pt x="167297" y="171449"/>
                </a:cubicBezTo>
                <a:cubicBezTo>
                  <a:pt x="167297" y="175389"/>
                  <a:pt x="170500" y="178593"/>
                  <a:pt x="174440" y="178593"/>
                </a:cubicBezTo>
                <a:cubicBezTo>
                  <a:pt x="178380" y="178593"/>
                  <a:pt x="181584" y="175389"/>
                  <a:pt x="181584" y="171449"/>
                </a:cubicBezTo>
                <a:cubicBezTo>
                  <a:pt x="181584" y="167509"/>
                  <a:pt x="178380" y="164305"/>
                  <a:pt x="174440" y="164305"/>
                </a:cubicBezTo>
                <a:close/>
                <a:moveTo>
                  <a:pt x="333711" y="119657"/>
                </a:moveTo>
                <a:cubicBezTo>
                  <a:pt x="329771" y="119657"/>
                  <a:pt x="326568" y="122860"/>
                  <a:pt x="326568" y="126801"/>
                </a:cubicBezTo>
                <a:cubicBezTo>
                  <a:pt x="326568" y="130741"/>
                  <a:pt x="329771" y="133944"/>
                  <a:pt x="333711" y="133944"/>
                </a:cubicBezTo>
                <a:cubicBezTo>
                  <a:pt x="337651" y="133944"/>
                  <a:pt x="340855" y="130741"/>
                  <a:pt x="340855" y="126801"/>
                </a:cubicBezTo>
                <a:cubicBezTo>
                  <a:pt x="340855" y="122860"/>
                  <a:pt x="337640" y="119657"/>
                  <a:pt x="333711" y="119657"/>
                </a:cubicBezTo>
                <a:close/>
              </a:path>
            </a:pathLst>
          </a:custGeom>
          <a:solidFill>
            <a:srgbClr val="000000"/>
          </a:solidFill>
          <a:ln w="1101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7DF9860-FF2D-0A68-2FDB-4248E911B147}"/>
              </a:ext>
            </a:extLst>
          </p:cNvPr>
          <p:cNvSpPr/>
          <p:nvPr userDrawn="1"/>
        </p:nvSpPr>
        <p:spPr>
          <a:xfrm>
            <a:off x="9403858" y="3956437"/>
            <a:ext cx="1289824" cy="1276596"/>
          </a:xfrm>
          <a:custGeom>
            <a:avLst/>
            <a:gdLst>
              <a:gd name="connsiteX0" fmla="*/ 716288 w 1432576"/>
              <a:gd name="connsiteY0" fmla="*/ 0 h 1417883"/>
              <a:gd name="connsiteX1" fmla="*/ 716288 w 1432576"/>
              <a:gd name="connsiteY1" fmla="*/ 0 h 1417883"/>
              <a:gd name="connsiteX2" fmla="*/ 0 w 1432576"/>
              <a:gd name="connsiteY2" fmla="*/ 0 h 1417883"/>
              <a:gd name="connsiteX3" fmla="*/ 716288 w 1432576"/>
              <a:gd name="connsiteY3" fmla="*/ 708941 h 1417883"/>
              <a:gd name="connsiteX4" fmla="*/ 0 w 1432576"/>
              <a:gd name="connsiteY4" fmla="*/ 1417883 h 1417883"/>
              <a:gd name="connsiteX5" fmla="*/ 716288 w 1432576"/>
              <a:gd name="connsiteY5" fmla="*/ 1417883 h 1417883"/>
              <a:gd name="connsiteX6" fmla="*/ 716288 w 1432576"/>
              <a:gd name="connsiteY6" fmla="*/ 1417883 h 1417883"/>
              <a:gd name="connsiteX7" fmla="*/ 1432576 w 1432576"/>
              <a:gd name="connsiteY7" fmla="*/ 708941 h 1417883"/>
              <a:gd name="connsiteX8" fmla="*/ 716288 w 1432576"/>
              <a:gd name="connsiteY8" fmla="*/ 708941 h 1417883"/>
              <a:gd name="connsiteX9" fmla="*/ 716288 w 1432576"/>
              <a:gd name="connsiteY9" fmla="*/ 708941 h 1417883"/>
              <a:gd name="connsiteX10" fmla="*/ 1432576 w 1432576"/>
              <a:gd name="connsiteY10" fmla="*/ 708941 h 141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2576" h="1417883">
                <a:moveTo>
                  <a:pt x="716288" y="0"/>
                </a:moveTo>
                <a:lnTo>
                  <a:pt x="716288" y="0"/>
                </a:lnTo>
                <a:lnTo>
                  <a:pt x="0" y="0"/>
                </a:lnTo>
                <a:lnTo>
                  <a:pt x="716288" y="708941"/>
                </a:lnTo>
                <a:lnTo>
                  <a:pt x="0" y="1417883"/>
                </a:lnTo>
                <a:lnTo>
                  <a:pt x="716288" y="1417883"/>
                </a:lnTo>
                <a:lnTo>
                  <a:pt x="716288" y="1417883"/>
                </a:lnTo>
                <a:lnTo>
                  <a:pt x="1432576" y="708941"/>
                </a:lnTo>
                <a:lnTo>
                  <a:pt x="716288" y="708941"/>
                </a:lnTo>
                <a:lnTo>
                  <a:pt x="716288" y="708941"/>
                </a:lnTo>
                <a:lnTo>
                  <a:pt x="1432576" y="708941"/>
                </a:lnTo>
                <a:close/>
              </a:path>
            </a:pathLst>
          </a:custGeom>
          <a:solidFill>
            <a:schemeClr val="accent6"/>
          </a:solidFill>
          <a:ln w="7342" cap="flat">
            <a:noFill/>
            <a:prstDash val="solid"/>
            <a:miter/>
          </a:ln>
        </p:spPr>
        <p:txBody>
          <a:bodyPr rtlCol="0" anchor="ctr"/>
          <a:lstStyle/>
          <a:p>
            <a:endParaRPr lang="uk-UA"/>
          </a:p>
        </p:txBody>
      </p:sp>
      <p:sp>
        <p:nvSpPr>
          <p:cNvPr id="10" name="Picture Placeholder 3">
            <a:extLst>
              <a:ext uri="{FF2B5EF4-FFF2-40B4-BE49-F238E27FC236}">
                <a16:creationId xmlns:a16="http://schemas.microsoft.com/office/drawing/2014/main" id="{17504274-0FF6-88F8-BEB9-DA628BA81375}"/>
              </a:ext>
            </a:extLst>
          </p:cNvPr>
          <p:cNvSpPr>
            <a:spLocks noGrp="1"/>
          </p:cNvSpPr>
          <p:nvPr>
            <p:ph type="pic" sz="quarter" idx="11" hasCustomPrompt="1"/>
          </p:nvPr>
        </p:nvSpPr>
        <p:spPr>
          <a:xfrm>
            <a:off x="5834577" y="3930183"/>
            <a:ext cx="4485920" cy="4485920"/>
          </a:xfrm>
          <a:prstGeom prst="ellipse">
            <a:avLst/>
          </a:prstGeom>
          <a:solidFill>
            <a:srgbClr val="E0E0E0"/>
          </a:solidFill>
        </p:spPr>
        <p:txBody>
          <a:bodyPr anchor="ctr"/>
          <a:lstStyle>
            <a:lvl1pPr algn="ctr">
              <a:defRPr>
                <a:solidFill>
                  <a:schemeClr val="accent5"/>
                </a:solidFill>
              </a:defRPr>
            </a:lvl1pPr>
          </a:lstStyle>
          <a:p>
            <a:r>
              <a:rPr lang="en-US"/>
              <a:t>Place imagery here</a:t>
            </a:r>
          </a:p>
        </p:txBody>
      </p:sp>
      <p:sp>
        <p:nvSpPr>
          <p:cNvPr id="12" name="Freeform: Shape 11">
            <a:extLst>
              <a:ext uri="{FF2B5EF4-FFF2-40B4-BE49-F238E27FC236}">
                <a16:creationId xmlns:a16="http://schemas.microsoft.com/office/drawing/2014/main" id="{4F97D62B-7DAA-1CE4-47AE-F1EFEA179E91}"/>
              </a:ext>
            </a:extLst>
          </p:cNvPr>
          <p:cNvSpPr/>
          <p:nvPr userDrawn="1"/>
        </p:nvSpPr>
        <p:spPr>
          <a:xfrm>
            <a:off x="10507071" y="6109723"/>
            <a:ext cx="1071488" cy="1071488"/>
          </a:xfrm>
          <a:custGeom>
            <a:avLst/>
            <a:gdLst>
              <a:gd name="connsiteX0" fmla="*/ 716288 w 1432576"/>
              <a:gd name="connsiteY0" fmla="*/ 1432576 h 1432576"/>
              <a:gd name="connsiteX1" fmla="*/ 0 w 1432576"/>
              <a:gd name="connsiteY1" fmla="*/ 716288 h 1432576"/>
              <a:gd name="connsiteX2" fmla="*/ 0 w 1432576"/>
              <a:gd name="connsiteY2" fmla="*/ 1432576 h 1432576"/>
              <a:gd name="connsiteX3" fmla="*/ 716288 w 1432576"/>
              <a:gd name="connsiteY3" fmla="*/ 1432576 h 1432576"/>
              <a:gd name="connsiteX4" fmla="*/ 716288 w 1432576"/>
              <a:gd name="connsiteY4" fmla="*/ 1432576 h 1432576"/>
              <a:gd name="connsiteX5" fmla="*/ 1432576 w 1432576"/>
              <a:gd name="connsiteY5" fmla="*/ 716288 h 1432576"/>
              <a:gd name="connsiteX6" fmla="*/ 1432576 w 1432576"/>
              <a:gd name="connsiteY6" fmla="*/ 1432576 h 1432576"/>
              <a:gd name="connsiteX7" fmla="*/ 716288 w 1432576"/>
              <a:gd name="connsiteY7" fmla="*/ 1432576 h 1432576"/>
              <a:gd name="connsiteX8" fmla="*/ 1432576 w 1432576"/>
              <a:gd name="connsiteY8" fmla="*/ 0 h 1432576"/>
              <a:gd name="connsiteX9" fmla="*/ 1432576 w 1432576"/>
              <a:gd name="connsiteY9" fmla="*/ 716288 h 1432576"/>
              <a:gd name="connsiteX10" fmla="*/ 716288 w 1432576"/>
              <a:gd name="connsiteY10" fmla="*/ 0 h 1432576"/>
              <a:gd name="connsiteX11" fmla="*/ 0 w 1432576"/>
              <a:gd name="connsiteY11" fmla="*/ 716288 h 1432576"/>
              <a:gd name="connsiteX12" fmla="*/ 0 w 1432576"/>
              <a:gd name="connsiteY12" fmla="*/ 0 h 1432576"/>
              <a:gd name="connsiteX13" fmla="*/ 716288 w 1432576"/>
              <a:gd name="connsiteY13" fmla="*/ 0 h 1432576"/>
              <a:gd name="connsiteX14" fmla="*/ 716288 w 1432576"/>
              <a:gd name="connsiteY14" fmla="*/ 0 h 1432576"/>
              <a:gd name="connsiteX15" fmla="*/ 1432576 w 1432576"/>
              <a:gd name="connsiteY15" fmla="*/ 0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2576" h="1432576">
                <a:moveTo>
                  <a:pt x="716288" y="1432576"/>
                </a:moveTo>
                <a:lnTo>
                  <a:pt x="0" y="716288"/>
                </a:lnTo>
                <a:lnTo>
                  <a:pt x="0" y="1432576"/>
                </a:lnTo>
                <a:lnTo>
                  <a:pt x="716288" y="1432576"/>
                </a:lnTo>
                <a:close/>
                <a:moveTo>
                  <a:pt x="716288" y="1432576"/>
                </a:moveTo>
                <a:lnTo>
                  <a:pt x="1432576" y="716288"/>
                </a:lnTo>
                <a:lnTo>
                  <a:pt x="1432576" y="1432576"/>
                </a:lnTo>
                <a:lnTo>
                  <a:pt x="716288" y="1432576"/>
                </a:lnTo>
                <a:close/>
                <a:moveTo>
                  <a:pt x="1432576" y="0"/>
                </a:moveTo>
                <a:lnTo>
                  <a:pt x="1432576" y="716288"/>
                </a:lnTo>
                <a:lnTo>
                  <a:pt x="716288" y="0"/>
                </a:lnTo>
                <a:lnTo>
                  <a:pt x="0" y="716288"/>
                </a:lnTo>
                <a:lnTo>
                  <a:pt x="0" y="0"/>
                </a:lnTo>
                <a:lnTo>
                  <a:pt x="716288" y="0"/>
                </a:lnTo>
                <a:lnTo>
                  <a:pt x="716288" y="0"/>
                </a:lnTo>
                <a:lnTo>
                  <a:pt x="1432576" y="0"/>
                </a:lnTo>
                <a:close/>
              </a:path>
            </a:pathLst>
          </a:custGeom>
          <a:solidFill>
            <a:srgbClr val="82CFFF"/>
          </a:solidFill>
          <a:ln w="7342"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996B0395-91C2-3087-5470-31A62CA190D2}"/>
              </a:ext>
            </a:extLst>
          </p:cNvPr>
          <p:cNvSpPr/>
          <p:nvPr userDrawn="1"/>
        </p:nvSpPr>
        <p:spPr>
          <a:xfrm rot="10800000">
            <a:off x="6191856" y="3429000"/>
            <a:ext cx="657700" cy="657700"/>
          </a:xfrm>
          <a:custGeom>
            <a:avLst/>
            <a:gdLst>
              <a:gd name="connsiteX0" fmla="*/ 1432576 w 1432576"/>
              <a:gd name="connsiteY0" fmla="*/ 1432576 h 1432576"/>
              <a:gd name="connsiteX1" fmla="*/ 716288 w 1432576"/>
              <a:gd name="connsiteY1" fmla="*/ 1432576 h 1432576"/>
              <a:gd name="connsiteX2" fmla="*/ 716288 w 1432576"/>
              <a:gd name="connsiteY2" fmla="*/ 1432576 h 1432576"/>
              <a:gd name="connsiteX3" fmla="*/ 0 w 1432576"/>
              <a:gd name="connsiteY3" fmla="*/ 1432576 h 1432576"/>
              <a:gd name="connsiteX4" fmla="*/ 716288 w 1432576"/>
              <a:gd name="connsiteY4" fmla="*/ 716288 h 1432576"/>
              <a:gd name="connsiteX5" fmla="*/ 716288 w 1432576"/>
              <a:gd name="connsiteY5" fmla="*/ 1432576 h 1432576"/>
              <a:gd name="connsiteX6" fmla="*/ 1432576 w 1432576"/>
              <a:gd name="connsiteY6" fmla="*/ 716288 h 1432576"/>
              <a:gd name="connsiteX7" fmla="*/ 1432576 w 1432576"/>
              <a:gd name="connsiteY7" fmla="*/ 1432576 h 1432576"/>
              <a:gd name="connsiteX8" fmla="*/ 716288 w 1432576"/>
              <a:gd name="connsiteY8" fmla="*/ 0 h 1432576"/>
              <a:gd name="connsiteX9" fmla="*/ 0 w 1432576"/>
              <a:gd name="connsiteY9" fmla="*/ 0 h 1432576"/>
              <a:gd name="connsiteX10" fmla="*/ 716288 w 1432576"/>
              <a:gd name="connsiteY10" fmla="*/ 716288 h 1432576"/>
              <a:gd name="connsiteX11" fmla="*/ 716288 w 1432576"/>
              <a:gd name="connsiteY11" fmla="*/ 0 h 1432576"/>
              <a:gd name="connsiteX12" fmla="*/ 1432576 w 1432576"/>
              <a:gd name="connsiteY12" fmla="*/ 716288 h 1432576"/>
              <a:gd name="connsiteX13" fmla="*/ 1432576 w 1432576"/>
              <a:gd name="connsiteY13" fmla="*/ 0 h 1432576"/>
              <a:gd name="connsiteX14" fmla="*/ 716288 w 1432576"/>
              <a:gd name="connsiteY14" fmla="*/ 0 h 1432576"/>
              <a:gd name="connsiteX15" fmla="*/ 716288 w 1432576"/>
              <a:gd name="connsiteY15" fmla="*/ 0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2576" h="1432576">
                <a:moveTo>
                  <a:pt x="1432576" y="1432576"/>
                </a:moveTo>
                <a:lnTo>
                  <a:pt x="716288" y="1432576"/>
                </a:lnTo>
                <a:lnTo>
                  <a:pt x="716288" y="1432576"/>
                </a:lnTo>
                <a:lnTo>
                  <a:pt x="0" y="1432576"/>
                </a:lnTo>
                <a:lnTo>
                  <a:pt x="716288" y="716288"/>
                </a:lnTo>
                <a:lnTo>
                  <a:pt x="716288" y="1432576"/>
                </a:lnTo>
                <a:lnTo>
                  <a:pt x="1432576" y="716288"/>
                </a:lnTo>
                <a:lnTo>
                  <a:pt x="1432576" y="1432576"/>
                </a:lnTo>
                <a:close/>
                <a:moveTo>
                  <a:pt x="716288" y="0"/>
                </a:moveTo>
                <a:lnTo>
                  <a:pt x="0" y="0"/>
                </a:lnTo>
                <a:lnTo>
                  <a:pt x="716288" y="716288"/>
                </a:lnTo>
                <a:lnTo>
                  <a:pt x="716288" y="0"/>
                </a:lnTo>
                <a:lnTo>
                  <a:pt x="1432576" y="716288"/>
                </a:lnTo>
                <a:lnTo>
                  <a:pt x="1432576" y="0"/>
                </a:lnTo>
                <a:lnTo>
                  <a:pt x="716288" y="0"/>
                </a:lnTo>
                <a:lnTo>
                  <a:pt x="716288" y="0"/>
                </a:lnTo>
                <a:close/>
              </a:path>
            </a:pathLst>
          </a:custGeom>
          <a:solidFill>
            <a:schemeClr val="accent2"/>
          </a:solidFill>
          <a:ln w="7342" cap="flat">
            <a:noFill/>
            <a:prstDash val="solid"/>
            <a:miter/>
          </a:ln>
        </p:spPr>
        <p:txBody>
          <a:bodyPr rtlCol="0" anchor="ctr"/>
          <a:lstStyle/>
          <a:p>
            <a:endParaRPr lang="uk-UA"/>
          </a:p>
        </p:txBody>
      </p:sp>
      <p:grpSp>
        <p:nvGrpSpPr>
          <p:cNvPr id="14" name="Group 9">
            <a:extLst>
              <a:ext uri="{FF2B5EF4-FFF2-40B4-BE49-F238E27FC236}">
                <a16:creationId xmlns:a16="http://schemas.microsoft.com/office/drawing/2014/main" id="{A7DA5E5C-EDBC-79EB-26A0-9ACF1EBC09FC}"/>
              </a:ext>
            </a:extLst>
          </p:cNvPr>
          <p:cNvGrpSpPr>
            <a:grpSpLocks noChangeAspect="1"/>
          </p:cNvGrpSpPr>
          <p:nvPr userDrawn="1"/>
        </p:nvGrpSpPr>
        <p:grpSpPr bwMode="auto">
          <a:xfrm>
            <a:off x="9731994" y="7521319"/>
            <a:ext cx="1268617" cy="1118574"/>
            <a:chOff x="42" y="4229"/>
            <a:chExt cx="3881" cy="3422"/>
          </a:xfrm>
          <a:solidFill>
            <a:schemeClr val="tx1"/>
          </a:solidFill>
        </p:grpSpPr>
        <p:sp>
          <p:nvSpPr>
            <p:cNvPr id="15" name="Freeform 235">
              <a:extLst>
                <a:ext uri="{FF2B5EF4-FFF2-40B4-BE49-F238E27FC236}">
                  <a16:creationId xmlns:a16="http://schemas.microsoft.com/office/drawing/2014/main" id="{3EDCEECD-AC86-C1F8-0F0B-815623CDCD45}"/>
                </a:ext>
              </a:extLst>
            </p:cNvPr>
            <p:cNvSpPr>
              <a:spLocks noEditPoints="1"/>
            </p:cNvSpPr>
            <p:nvPr/>
          </p:nvSpPr>
          <p:spPr bwMode="auto">
            <a:xfrm>
              <a:off x="2058" y="4229"/>
              <a:ext cx="1865" cy="3422"/>
            </a:xfrm>
            <a:custGeom>
              <a:avLst/>
              <a:gdLst>
                <a:gd name="T0" fmla="*/ 2842 w 3636"/>
                <a:gd name="T1" fmla="*/ 2120 h 6673"/>
                <a:gd name="T2" fmla="*/ 1918 w 3636"/>
                <a:gd name="T3" fmla="*/ 577 h 6673"/>
                <a:gd name="T4" fmla="*/ 892 w 3636"/>
                <a:gd name="T5" fmla="*/ 0 h 6673"/>
                <a:gd name="T6" fmla="*/ 0 w 3636"/>
                <a:gd name="T7" fmla="*/ 5781 h 6673"/>
                <a:gd name="T8" fmla="*/ 1731 w 3636"/>
                <a:gd name="T9" fmla="*/ 6079 h 6673"/>
                <a:gd name="T10" fmla="*/ 2966 w 3636"/>
                <a:gd name="T11" fmla="*/ 5048 h 6673"/>
                <a:gd name="T12" fmla="*/ 3636 w 3636"/>
                <a:gd name="T13" fmla="*/ 3336 h 6673"/>
                <a:gd name="T14" fmla="*/ 1051 w 3636"/>
                <a:gd name="T15" fmla="*/ 2847 h 6673"/>
                <a:gd name="T16" fmla="*/ 738 w 3636"/>
                <a:gd name="T17" fmla="*/ 2847 h 6673"/>
                <a:gd name="T18" fmla="*/ 2684 w 3636"/>
                <a:gd name="T19" fmla="*/ 4426 h 6673"/>
                <a:gd name="T20" fmla="*/ 2640 w 3636"/>
                <a:gd name="T21" fmla="*/ 4559 h 6673"/>
                <a:gd name="T22" fmla="*/ 2121 w 3636"/>
                <a:gd name="T23" fmla="*/ 4715 h 6673"/>
                <a:gd name="T24" fmla="*/ 1467 w 3636"/>
                <a:gd name="T25" fmla="*/ 4803 h 6673"/>
                <a:gd name="T26" fmla="*/ 2121 w 3636"/>
                <a:gd name="T27" fmla="*/ 4891 h 6673"/>
                <a:gd name="T28" fmla="*/ 2790 w 3636"/>
                <a:gd name="T29" fmla="*/ 5048 h 6673"/>
                <a:gd name="T30" fmla="*/ 1693 w 3636"/>
                <a:gd name="T31" fmla="*/ 5890 h 6673"/>
                <a:gd name="T32" fmla="*/ 1585 w 3636"/>
                <a:gd name="T33" fmla="*/ 5954 h 6673"/>
                <a:gd name="T34" fmla="*/ 176 w 3636"/>
                <a:gd name="T35" fmla="*/ 5781 h 6673"/>
                <a:gd name="T36" fmla="*/ 807 w 3636"/>
                <a:gd name="T37" fmla="*/ 3912 h 6673"/>
                <a:gd name="T38" fmla="*/ 562 w 3636"/>
                <a:gd name="T39" fmla="*/ 5781 h 6673"/>
                <a:gd name="T40" fmla="*/ 1227 w 3636"/>
                <a:gd name="T41" fmla="*/ 5781 h 6673"/>
                <a:gd name="T42" fmla="*/ 983 w 3636"/>
                <a:gd name="T43" fmla="*/ 3912 h 6673"/>
                <a:gd name="T44" fmla="*/ 1881 w 3636"/>
                <a:gd name="T45" fmla="*/ 3424 h 6673"/>
                <a:gd name="T46" fmla="*/ 2778 w 3636"/>
                <a:gd name="T47" fmla="*/ 3669 h 6673"/>
                <a:gd name="T48" fmla="*/ 2778 w 3636"/>
                <a:gd name="T49" fmla="*/ 3004 h 6673"/>
                <a:gd name="T50" fmla="*/ 1888 w 3636"/>
                <a:gd name="T51" fmla="*/ 3248 h 6673"/>
                <a:gd name="T52" fmla="*/ 2132 w 3636"/>
                <a:gd name="T53" fmla="*/ 1380 h 6673"/>
                <a:gd name="T54" fmla="*/ 1467 w 3636"/>
                <a:gd name="T55" fmla="*/ 1380 h 6673"/>
                <a:gd name="T56" fmla="*/ 1712 w 3636"/>
                <a:gd name="T57" fmla="*/ 3338 h 6673"/>
                <a:gd name="T58" fmla="*/ 895 w 3636"/>
                <a:gd name="T59" fmla="*/ 3736 h 6673"/>
                <a:gd name="T60" fmla="*/ 176 w 3636"/>
                <a:gd name="T61" fmla="*/ 891 h 6673"/>
                <a:gd name="T62" fmla="*/ 807 w 3636"/>
                <a:gd name="T63" fmla="*/ 2527 h 6673"/>
                <a:gd name="T64" fmla="*/ 895 w 3636"/>
                <a:gd name="T65" fmla="*/ 3180 h 6673"/>
                <a:gd name="T66" fmla="*/ 983 w 3636"/>
                <a:gd name="T67" fmla="*/ 2527 h 6673"/>
                <a:gd name="T68" fmla="*/ 1585 w 3636"/>
                <a:gd name="T69" fmla="*/ 719 h 6673"/>
                <a:gd name="T70" fmla="*/ 1693 w 3636"/>
                <a:gd name="T71" fmla="*/ 783 h 6673"/>
                <a:gd name="T72" fmla="*/ 2790 w 3636"/>
                <a:gd name="T73" fmla="*/ 1625 h 6673"/>
                <a:gd name="T74" fmla="*/ 2629 w 3636"/>
                <a:gd name="T75" fmla="*/ 2191 h 6673"/>
                <a:gd name="T76" fmla="*/ 3460 w 3636"/>
                <a:gd name="T77" fmla="*/ 3336 h 6673"/>
                <a:gd name="T78" fmla="*/ 1956 w 3636"/>
                <a:gd name="T79" fmla="*/ 4803 h 6673"/>
                <a:gd name="T80" fmla="*/ 1643 w 3636"/>
                <a:gd name="T81" fmla="*/ 4803 h 6673"/>
                <a:gd name="T82" fmla="*/ 1956 w 3636"/>
                <a:gd name="T83" fmla="*/ 4803 h 6673"/>
                <a:gd name="T84" fmla="*/ 1051 w 3636"/>
                <a:gd name="T85" fmla="*/ 5781 h 6673"/>
                <a:gd name="T86" fmla="*/ 738 w 3636"/>
                <a:gd name="T87" fmla="*/ 5781 h 6673"/>
                <a:gd name="T88" fmla="*/ 1800 w 3636"/>
                <a:gd name="T89" fmla="*/ 1537 h 6673"/>
                <a:gd name="T90" fmla="*/ 1800 w 3636"/>
                <a:gd name="T91" fmla="*/ 1224 h 6673"/>
                <a:gd name="T92" fmla="*/ 1800 w 3636"/>
                <a:gd name="T93" fmla="*/ 1537 h 6673"/>
                <a:gd name="T94" fmla="*/ 2778 w 3636"/>
                <a:gd name="T95" fmla="*/ 3180 h 6673"/>
                <a:gd name="T96" fmla="*/ 2778 w 3636"/>
                <a:gd name="T97" fmla="*/ 3493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6" h="6673">
                  <a:moveTo>
                    <a:pt x="3636" y="3336"/>
                  </a:moveTo>
                  <a:cubicBezTo>
                    <a:pt x="3636" y="2807"/>
                    <a:pt x="3321" y="2331"/>
                    <a:pt x="2842" y="2120"/>
                  </a:cubicBezTo>
                  <a:cubicBezTo>
                    <a:pt x="2924" y="1968"/>
                    <a:pt x="2966" y="1799"/>
                    <a:pt x="2966" y="1625"/>
                  </a:cubicBezTo>
                  <a:cubicBezTo>
                    <a:pt x="2966" y="1047"/>
                    <a:pt x="2496" y="577"/>
                    <a:pt x="1918" y="577"/>
                  </a:cubicBezTo>
                  <a:cubicBezTo>
                    <a:pt x="1856" y="577"/>
                    <a:pt x="1794" y="582"/>
                    <a:pt x="1731" y="594"/>
                  </a:cubicBezTo>
                  <a:cubicBezTo>
                    <a:pt x="1607" y="240"/>
                    <a:pt x="1273" y="0"/>
                    <a:pt x="892" y="0"/>
                  </a:cubicBezTo>
                  <a:cubicBezTo>
                    <a:pt x="400" y="0"/>
                    <a:pt x="0" y="400"/>
                    <a:pt x="0" y="891"/>
                  </a:cubicBezTo>
                  <a:cubicBezTo>
                    <a:pt x="0" y="5781"/>
                    <a:pt x="0" y="5781"/>
                    <a:pt x="0" y="5781"/>
                  </a:cubicBezTo>
                  <a:cubicBezTo>
                    <a:pt x="0" y="6273"/>
                    <a:pt x="400" y="6673"/>
                    <a:pt x="892" y="6673"/>
                  </a:cubicBezTo>
                  <a:cubicBezTo>
                    <a:pt x="1273" y="6673"/>
                    <a:pt x="1607" y="6432"/>
                    <a:pt x="1731" y="6079"/>
                  </a:cubicBezTo>
                  <a:cubicBezTo>
                    <a:pt x="1794" y="6090"/>
                    <a:pt x="1856" y="6096"/>
                    <a:pt x="1918" y="6096"/>
                  </a:cubicBezTo>
                  <a:cubicBezTo>
                    <a:pt x="2496" y="6096"/>
                    <a:pt x="2966" y="5626"/>
                    <a:pt x="2966" y="5048"/>
                  </a:cubicBezTo>
                  <a:cubicBezTo>
                    <a:pt x="2966" y="4874"/>
                    <a:pt x="2924" y="4704"/>
                    <a:pt x="2842" y="4553"/>
                  </a:cubicBezTo>
                  <a:cubicBezTo>
                    <a:pt x="3321" y="4342"/>
                    <a:pt x="3636" y="3866"/>
                    <a:pt x="3636" y="3336"/>
                  </a:cubicBezTo>
                  <a:close/>
                  <a:moveTo>
                    <a:pt x="895" y="2691"/>
                  </a:moveTo>
                  <a:cubicBezTo>
                    <a:pt x="981" y="2691"/>
                    <a:pt x="1051" y="2761"/>
                    <a:pt x="1051" y="2847"/>
                  </a:cubicBezTo>
                  <a:cubicBezTo>
                    <a:pt x="1051" y="2934"/>
                    <a:pt x="981" y="3004"/>
                    <a:pt x="895" y="3004"/>
                  </a:cubicBezTo>
                  <a:cubicBezTo>
                    <a:pt x="808" y="3004"/>
                    <a:pt x="738" y="2934"/>
                    <a:pt x="738" y="2847"/>
                  </a:cubicBezTo>
                  <a:cubicBezTo>
                    <a:pt x="738" y="2761"/>
                    <a:pt x="808" y="2691"/>
                    <a:pt x="895" y="2691"/>
                  </a:cubicBezTo>
                  <a:close/>
                  <a:moveTo>
                    <a:pt x="2684" y="4426"/>
                  </a:moveTo>
                  <a:cubicBezTo>
                    <a:pt x="2658" y="4435"/>
                    <a:pt x="2638" y="4456"/>
                    <a:pt x="2629" y="4481"/>
                  </a:cubicBezTo>
                  <a:cubicBezTo>
                    <a:pt x="2621" y="4507"/>
                    <a:pt x="2625" y="4536"/>
                    <a:pt x="2640" y="4559"/>
                  </a:cubicBezTo>
                  <a:cubicBezTo>
                    <a:pt x="2674" y="4608"/>
                    <a:pt x="2702" y="4661"/>
                    <a:pt x="2725" y="4715"/>
                  </a:cubicBezTo>
                  <a:cubicBezTo>
                    <a:pt x="2121" y="4715"/>
                    <a:pt x="2121" y="4715"/>
                    <a:pt x="2121" y="4715"/>
                  </a:cubicBezTo>
                  <a:cubicBezTo>
                    <a:pt x="2082" y="4575"/>
                    <a:pt x="1953" y="4471"/>
                    <a:pt x="1800" y="4471"/>
                  </a:cubicBezTo>
                  <a:cubicBezTo>
                    <a:pt x="1617" y="4471"/>
                    <a:pt x="1467" y="4620"/>
                    <a:pt x="1467" y="4803"/>
                  </a:cubicBezTo>
                  <a:cubicBezTo>
                    <a:pt x="1467" y="4987"/>
                    <a:pt x="1617" y="5136"/>
                    <a:pt x="1800" y="5136"/>
                  </a:cubicBezTo>
                  <a:cubicBezTo>
                    <a:pt x="1953" y="5136"/>
                    <a:pt x="2082" y="5032"/>
                    <a:pt x="2121" y="4891"/>
                  </a:cubicBezTo>
                  <a:cubicBezTo>
                    <a:pt x="2776" y="4891"/>
                    <a:pt x="2776" y="4891"/>
                    <a:pt x="2776" y="4891"/>
                  </a:cubicBezTo>
                  <a:cubicBezTo>
                    <a:pt x="2785" y="4943"/>
                    <a:pt x="2790" y="4995"/>
                    <a:pt x="2790" y="5048"/>
                  </a:cubicBezTo>
                  <a:cubicBezTo>
                    <a:pt x="2790" y="5529"/>
                    <a:pt x="2399" y="5920"/>
                    <a:pt x="1918" y="5920"/>
                  </a:cubicBezTo>
                  <a:cubicBezTo>
                    <a:pt x="1844" y="5920"/>
                    <a:pt x="1769" y="5910"/>
                    <a:pt x="1693" y="5890"/>
                  </a:cubicBezTo>
                  <a:cubicBezTo>
                    <a:pt x="1670" y="5884"/>
                    <a:pt x="1646" y="5887"/>
                    <a:pt x="1626" y="5899"/>
                  </a:cubicBezTo>
                  <a:cubicBezTo>
                    <a:pt x="1605" y="5911"/>
                    <a:pt x="1591" y="5931"/>
                    <a:pt x="1585" y="5954"/>
                  </a:cubicBezTo>
                  <a:cubicBezTo>
                    <a:pt x="1506" y="6273"/>
                    <a:pt x="1221" y="6497"/>
                    <a:pt x="892" y="6497"/>
                  </a:cubicBezTo>
                  <a:cubicBezTo>
                    <a:pt x="497" y="6497"/>
                    <a:pt x="176" y="6176"/>
                    <a:pt x="176" y="5781"/>
                  </a:cubicBezTo>
                  <a:cubicBezTo>
                    <a:pt x="176" y="3912"/>
                    <a:pt x="176" y="3912"/>
                    <a:pt x="176" y="3912"/>
                  </a:cubicBezTo>
                  <a:cubicBezTo>
                    <a:pt x="807" y="3912"/>
                    <a:pt x="807" y="3912"/>
                    <a:pt x="807" y="3912"/>
                  </a:cubicBezTo>
                  <a:cubicBezTo>
                    <a:pt x="807" y="5461"/>
                    <a:pt x="807" y="5461"/>
                    <a:pt x="807" y="5461"/>
                  </a:cubicBezTo>
                  <a:cubicBezTo>
                    <a:pt x="666" y="5499"/>
                    <a:pt x="562" y="5628"/>
                    <a:pt x="562" y="5781"/>
                  </a:cubicBezTo>
                  <a:cubicBezTo>
                    <a:pt x="562" y="5965"/>
                    <a:pt x="711" y="6114"/>
                    <a:pt x="895" y="6114"/>
                  </a:cubicBezTo>
                  <a:cubicBezTo>
                    <a:pt x="1078" y="6114"/>
                    <a:pt x="1227" y="5965"/>
                    <a:pt x="1227" y="5781"/>
                  </a:cubicBezTo>
                  <a:cubicBezTo>
                    <a:pt x="1227" y="5628"/>
                    <a:pt x="1123" y="5499"/>
                    <a:pt x="983" y="5461"/>
                  </a:cubicBezTo>
                  <a:cubicBezTo>
                    <a:pt x="983" y="3912"/>
                    <a:pt x="983" y="3912"/>
                    <a:pt x="983" y="3912"/>
                  </a:cubicBezTo>
                  <a:cubicBezTo>
                    <a:pt x="1314" y="3912"/>
                    <a:pt x="1314" y="3912"/>
                    <a:pt x="1314" y="3912"/>
                  </a:cubicBezTo>
                  <a:cubicBezTo>
                    <a:pt x="1601" y="3912"/>
                    <a:pt x="1840" y="3700"/>
                    <a:pt x="1881" y="3424"/>
                  </a:cubicBezTo>
                  <a:cubicBezTo>
                    <a:pt x="2457" y="3424"/>
                    <a:pt x="2457" y="3424"/>
                    <a:pt x="2457" y="3424"/>
                  </a:cubicBezTo>
                  <a:cubicBezTo>
                    <a:pt x="2496" y="3565"/>
                    <a:pt x="2625" y="3669"/>
                    <a:pt x="2778" y="3669"/>
                  </a:cubicBezTo>
                  <a:cubicBezTo>
                    <a:pt x="2961" y="3669"/>
                    <a:pt x="3110" y="3520"/>
                    <a:pt x="3110" y="3336"/>
                  </a:cubicBezTo>
                  <a:cubicBezTo>
                    <a:pt x="3110" y="3153"/>
                    <a:pt x="2961" y="3004"/>
                    <a:pt x="2778" y="3004"/>
                  </a:cubicBezTo>
                  <a:cubicBezTo>
                    <a:pt x="2625" y="3004"/>
                    <a:pt x="2496" y="3108"/>
                    <a:pt x="2457" y="3248"/>
                  </a:cubicBezTo>
                  <a:cubicBezTo>
                    <a:pt x="1888" y="3248"/>
                    <a:pt x="1888" y="3248"/>
                    <a:pt x="1888" y="3248"/>
                  </a:cubicBezTo>
                  <a:cubicBezTo>
                    <a:pt x="1888" y="1701"/>
                    <a:pt x="1888" y="1701"/>
                    <a:pt x="1888" y="1701"/>
                  </a:cubicBezTo>
                  <a:cubicBezTo>
                    <a:pt x="2029" y="1662"/>
                    <a:pt x="2132" y="1533"/>
                    <a:pt x="2132" y="1380"/>
                  </a:cubicBezTo>
                  <a:cubicBezTo>
                    <a:pt x="2132" y="1197"/>
                    <a:pt x="1983" y="1048"/>
                    <a:pt x="1800" y="1048"/>
                  </a:cubicBezTo>
                  <a:cubicBezTo>
                    <a:pt x="1617" y="1048"/>
                    <a:pt x="1467" y="1197"/>
                    <a:pt x="1467" y="1380"/>
                  </a:cubicBezTo>
                  <a:cubicBezTo>
                    <a:pt x="1467" y="1533"/>
                    <a:pt x="1571" y="1662"/>
                    <a:pt x="1712" y="1701"/>
                  </a:cubicBezTo>
                  <a:cubicBezTo>
                    <a:pt x="1712" y="3338"/>
                    <a:pt x="1712" y="3338"/>
                    <a:pt x="1712" y="3338"/>
                  </a:cubicBezTo>
                  <a:cubicBezTo>
                    <a:pt x="1712" y="3557"/>
                    <a:pt x="1534" y="3736"/>
                    <a:pt x="1314" y="3736"/>
                  </a:cubicBezTo>
                  <a:cubicBezTo>
                    <a:pt x="895" y="3736"/>
                    <a:pt x="895" y="3736"/>
                    <a:pt x="895" y="3736"/>
                  </a:cubicBezTo>
                  <a:cubicBezTo>
                    <a:pt x="176" y="3736"/>
                    <a:pt x="176" y="3736"/>
                    <a:pt x="176" y="3736"/>
                  </a:cubicBezTo>
                  <a:cubicBezTo>
                    <a:pt x="176" y="891"/>
                    <a:pt x="176" y="891"/>
                    <a:pt x="176" y="891"/>
                  </a:cubicBezTo>
                  <a:cubicBezTo>
                    <a:pt x="176" y="526"/>
                    <a:pt x="452" y="224"/>
                    <a:pt x="807" y="181"/>
                  </a:cubicBezTo>
                  <a:cubicBezTo>
                    <a:pt x="807" y="2527"/>
                    <a:pt x="807" y="2527"/>
                    <a:pt x="807" y="2527"/>
                  </a:cubicBezTo>
                  <a:cubicBezTo>
                    <a:pt x="666" y="2565"/>
                    <a:pt x="562" y="2695"/>
                    <a:pt x="562" y="2847"/>
                  </a:cubicBezTo>
                  <a:cubicBezTo>
                    <a:pt x="562" y="3031"/>
                    <a:pt x="711" y="3180"/>
                    <a:pt x="895" y="3180"/>
                  </a:cubicBezTo>
                  <a:cubicBezTo>
                    <a:pt x="1078" y="3180"/>
                    <a:pt x="1227" y="3031"/>
                    <a:pt x="1227" y="2847"/>
                  </a:cubicBezTo>
                  <a:cubicBezTo>
                    <a:pt x="1227" y="2695"/>
                    <a:pt x="1123" y="2565"/>
                    <a:pt x="983" y="2527"/>
                  </a:cubicBezTo>
                  <a:cubicBezTo>
                    <a:pt x="983" y="182"/>
                    <a:pt x="983" y="182"/>
                    <a:pt x="983" y="182"/>
                  </a:cubicBezTo>
                  <a:cubicBezTo>
                    <a:pt x="1272" y="219"/>
                    <a:pt x="1513" y="429"/>
                    <a:pt x="1585" y="719"/>
                  </a:cubicBezTo>
                  <a:cubicBezTo>
                    <a:pt x="1591" y="742"/>
                    <a:pt x="1605" y="762"/>
                    <a:pt x="1626" y="774"/>
                  </a:cubicBezTo>
                  <a:cubicBezTo>
                    <a:pt x="1646" y="786"/>
                    <a:pt x="1670" y="789"/>
                    <a:pt x="1693" y="783"/>
                  </a:cubicBezTo>
                  <a:cubicBezTo>
                    <a:pt x="1769" y="763"/>
                    <a:pt x="1844" y="753"/>
                    <a:pt x="1918" y="753"/>
                  </a:cubicBezTo>
                  <a:cubicBezTo>
                    <a:pt x="2399" y="753"/>
                    <a:pt x="2790" y="1144"/>
                    <a:pt x="2790" y="1625"/>
                  </a:cubicBezTo>
                  <a:cubicBezTo>
                    <a:pt x="2790" y="1800"/>
                    <a:pt x="2738" y="1970"/>
                    <a:pt x="2640" y="2114"/>
                  </a:cubicBezTo>
                  <a:cubicBezTo>
                    <a:pt x="2625" y="2137"/>
                    <a:pt x="2621" y="2165"/>
                    <a:pt x="2629" y="2191"/>
                  </a:cubicBezTo>
                  <a:cubicBezTo>
                    <a:pt x="2638" y="2217"/>
                    <a:pt x="2658" y="2238"/>
                    <a:pt x="2684" y="2247"/>
                  </a:cubicBezTo>
                  <a:cubicBezTo>
                    <a:pt x="3148" y="2408"/>
                    <a:pt x="3460" y="2846"/>
                    <a:pt x="3460" y="3336"/>
                  </a:cubicBezTo>
                  <a:cubicBezTo>
                    <a:pt x="3460" y="3827"/>
                    <a:pt x="3148" y="4265"/>
                    <a:pt x="2684" y="4426"/>
                  </a:cubicBezTo>
                  <a:close/>
                  <a:moveTo>
                    <a:pt x="1956" y="4803"/>
                  </a:moveTo>
                  <a:cubicBezTo>
                    <a:pt x="1956" y="4890"/>
                    <a:pt x="1886" y="4960"/>
                    <a:pt x="1800" y="4960"/>
                  </a:cubicBezTo>
                  <a:cubicBezTo>
                    <a:pt x="1714" y="4960"/>
                    <a:pt x="1643" y="4890"/>
                    <a:pt x="1643" y="4803"/>
                  </a:cubicBezTo>
                  <a:cubicBezTo>
                    <a:pt x="1643" y="4717"/>
                    <a:pt x="1714" y="4647"/>
                    <a:pt x="1800" y="4647"/>
                  </a:cubicBezTo>
                  <a:cubicBezTo>
                    <a:pt x="1886" y="4647"/>
                    <a:pt x="1956" y="4717"/>
                    <a:pt x="1956" y="4803"/>
                  </a:cubicBezTo>
                  <a:close/>
                  <a:moveTo>
                    <a:pt x="895" y="5625"/>
                  </a:moveTo>
                  <a:cubicBezTo>
                    <a:pt x="981" y="5625"/>
                    <a:pt x="1051" y="5695"/>
                    <a:pt x="1051" y="5781"/>
                  </a:cubicBezTo>
                  <a:cubicBezTo>
                    <a:pt x="1051" y="5868"/>
                    <a:pt x="981" y="5938"/>
                    <a:pt x="895" y="5938"/>
                  </a:cubicBezTo>
                  <a:cubicBezTo>
                    <a:pt x="808" y="5938"/>
                    <a:pt x="738" y="5868"/>
                    <a:pt x="738" y="5781"/>
                  </a:cubicBezTo>
                  <a:cubicBezTo>
                    <a:pt x="738" y="5695"/>
                    <a:pt x="808" y="5625"/>
                    <a:pt x="895" y="5625"/>
                  </a:cubicBezTo>
                  <a:close/>
                  <a:moveTo>
                    <a:pt x="1800" y="1537"/>
                  </a:moveTo>
                  <a:cubicBezTo>
                    <a:pt x="1714" y="1537"/>
                    <a:pt x="1643" y="1467"/>
                    <a:pt x="1643" y="1380"/>
                  </a:cubicBezTo>
                  <a:cubicBezTo>
                    <a:pt x="1643" y="1294"/>
                    <a:pt x="1714" y="1224"/>
                    <a:pt x="1800" y="1224"/>
                  </a:cubicBezTo>
                  <a:cubicBezTo>
                    <a:pt x="1886" y="1224"/>
                    <a:pt x="1956" y="1294"/>
                    <a:pt x="1956" y="1380"/>
                  </a:cubicBezTo>
                  <a:cubicBezTo>
                    <a:pt x="1956" y="1467"/>
                    <a:pt x="1886" y="1537"/>
                    <a:pt x="1800" y="1537"/>
                  </a:cubicBezTo>
                  <a:close/>
                  <a:moveTo>
                    <a:pt x="2621" y="3336"/>
                  </a:moveTo>
                  <a:cubicBezTo>
                    <a:pt x="2621" y="3250"/>
                    <a:pt x="2692" y="3180"/>
                    <a:pt x="2778" y="3180"/>
                  </a:cubicBezTo>
                  <a:cubicBezTo>
                    <a:pt x="2864" y="3180"/>
                    <a:pt x="2934" y="3250"/>
                    <a:pt x="2934" y="3336"/>
                  </a:cubicBezTo>
                  <a:cubicBezTo>
                    <a:pt x="2934" y="3423"/>
                    <a:pt x="2864" y="3493"/>
                    <a:pt x="2778" y="3493"/>
                  </a:cubicBezTo>
                  <a:cubicBezTo>
                    <a:pt x="2692" y="3493"/>
                    <a:pt x="2621" y="3423"/>
                    <a:pt x="2621" y="3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6" name="Freeform 11">
              <a:extLst>
                <a:ext uri="{FF2B5EF4-FFF2-40B4-BE49-F238E27FC236}">
                  <a16:creationId xmlns:a16="http://schemas.microsoft.com/office/drawing/2014/main" id="{1A55C837-0173-67FD-96C3-E425D43B80BF}"/>
                </a:ext>
              </a:extLst>
            </p:cNvPr>
            <p:cNvSpPr>
              <a:spLocks noEditPoints="1"/>
            </p:cNvSpPr>
            <p:nvPr/>
          </p:nvSpPr>
          <p:spPr bwMode="auto">
            <a:xfrm>
              <a:off x="42" y="4229"/>
              <a:ext cx="1865" cy="3422"/>
            </a:xfrm>
            <a:custGeom>
              <a:avLst/>
              <a:gdLst>
                <a:gd name="T0" fmla="*/ 1905 w 3636"/>
                <a:gd name="T1" fmla="*/ 594 h 6673"/>
                <a:gd name="T2" fmla="*/ 670 w 3636"/>
                <a:gd name="T3" fmla="*/ 1625 h 6673"/>
                <a:gd name="T4" fmla="*/ 0 w 3636"/>
                <a:gd name="T5" fmla="*/ 3336 h 6673"/>
                <a:gd name="T6" fmla="*/ 670 w 3636"/>
                <a:gd name="T7" fmla="*/ 5048 h 6673"/>
                <a:gd name="T8" fmla="*/ 1905 w 3636"/>
                <a:gd name="T9" fmla="*/ 6079 h 6673"/>
                <a:gd name="T10" fmla="*/ 3636 w 3636"/>
                <a:gd name="T11" fmla="*/ 5781 h 6673"/>
                <a:gd name="T12" fmla="*/ 2745 w 3636"/>
                <a:gd name="T13" fmla="*/ 0 h 6673"/>
                <a:gd name="T14" fmla="*/ 2585 w 3636"/>
                <a:gd name="T15" fmla="*/ 3825 h 6673"/>
                <a:gd name="T16" fmla="*/ 2898 w 3636"/>
                <a:gd name="T17" fmla="*/ 3825 h 6673"/>
                <a:gd name="T18" fmla="*/ 3460 w 3636"/>
                <a:gd name="T19" fmla="*/ 2761 h 6673"/>
                <a:gd name="T20" fmla="*/ 2830 w 3636"/>
                <a:gd name="T21" fmla="*/ 1212 h 6673"/>
                <a:gd name="T22" fmla="*/ 2742 w 3636"/>
                <a:gd name="T23" fmla="*/ 559 h 6673"/>
                <a:gd name="T24" fmla="*/ 2654 w 3636"/>
                <a:gd name="T25" fmla="*/ 1212 h 6673"/>
                <a:gd name="T26" fmla="*/ 2322 w 3636"/>
                <a:gd name="T27" fmla="*/ 2761 h 6673"/>
                <a:gd name="T28" fmla="*/ 1179 w 3636"/>
                <a:gd name="T29" fmla="*/ 3248 h 6673"/>
                <a:gd name="T30" fmla="*/ 526 w 3636"/>
                <a:gd name="T31" fmla="*/ 3336 h 6673"/>
                <a:gd name="T32" fmla="*/ 1179 w 3636"/>
                <a:gd name="T33" fmla="*/ 3424 h 6673"/>
                <a:gd name="T34" fmla="*/ 1748 w 3636"/>
                <a:gd name="T35" fmla="*/ 4972 h 6673"/>
                <a:gd name="T36" fmla="*/ 1836 w 3636"/>
                <a:gd name="T37" fmla="*/ 5625 h 6673"/>
                <a:gd name="T38" fmla="*/ 1924 w 3636"/>
                <a:gd name="T39" fmla="*/ 4972 h 6673"/>
                <a:gd name="T40" fmla="*/ 2322 w 3636"/>
                <a:gd name="T41" fmla="*/ 2937 h 6673"/>
                <a:gd name="T42" fmla="*/ 3460 w 3636"/>
                <a:gd name="T43" fmla="*/ 2937 h 6673"/>
                <a:gd name="T44" fmla="*/ 2830 w 3636"/>
                <a:gd name="T45" fmla="*/ 6491 h 6673"/>
                <a:gd name="T46" fmla="*/ 3074 w 3636"/>
                <a:gd name="T47" fmla="*/ 3825 h 6673"/>
                <a:gd name="T48" fmla="*/ 2409 w 3636"/>
                <a:gd name="T49" fmla="*/ 3825 h 6673"/>
                <a:gd name="T50" fmla="*/ 2654 w 3636"/>
                <a:gd name="T51" fmla="*/ 6491 h 6673"/>
                <a:gd name="T52" fmla="*/ 2011 w 3636"/>
                <a:gd name="T53" fmla="*/ 5899 h 6673"/>
                <a:gd name="T54" fmla="*/ 1943 w 3636"/>
                <a:gd name="T55" fmla="*/ 5890 h 6673"/>
                <a:gd name="T56" fmla="*/ 846 w 3636"/>
                <a:gd name="T57" fmla="*/ 5048 h 6673"/>
                <a:gd name="T58" fmla="*/ 1007 w 3636"/>
                <a:gd name="T59" fmla="*/ 4481 h 6673"/>
                <a:gd name="T60" fmla="*/ 176 w 3636"/>
                <a:gd name="T61" fmla="*/ 3336 h 6673"/>
                <a:gd name="T62" fmla="*/ 1007 w 3636"/>
                <a:gd name="T63" fmla="*/ 2191 h 6673"/>
                <a:gd name="T64" fmla="*/ 912 w 3636"/>
                <a:gd name="T65" fmla="*/ 1957 h 6673"/>
                <a:gd name="T66" fmla="*/ 1836 w 3636"/>
                <a:gd name="T67" fmla="*/ 2202 h 6673"/>
                <a:gd name="T68" fmla="*/ 1836 w 3636"/>
                <a:gd name="T69" fmla="*/ 1537 h 6673"/>
                <a:gd name="T70" fmla="*/ 860 w 3636"/>
                <a:gd name="T71" fmla="*/ 1781 h 6673"/>
                <a:gd name="T72" fmla="*/ 1718 w 3636"/>
                <a:gd name="T73" fmla="*/ 753 h 6673"/>
                <a:gd name="T74" fmla="*/ 2011 w 3636"/>
                <a:gd name="T75" fmla="*/ 774 h 6673"/>
                <a:gd name="T76" fmla="*/ 2745 w 3636"/>
                <a:gd name="T77" fmla="*/ 176 h 6673"/>
                <a:gd name="T78" fmla="*/ 3460 w 3636"/>
                <a:gd name="T79" fmla="*/ 2761 h 6673"/>
                <a:gd name="T80" fmla="*/ 2585 w 3636"/>
                <a:gd name="T81" fmla="*/ 891 h 6673"/>
                <a:gd name="T82" fmla="*/ 2898 w 3636"/>
                <a:gd name="T83" fmla="*/ 891 h 6673"/>
                <a:gd name="T84" fmla="*/ 1836 w 3636"/>
                <a:gd name="T85" fmla="*/ 5136 h 6673"/>
                <a:gd name="T86" fmla="*/ 1836 w 3636"/>
                <a:gd name="T87" fmla="*/ 5449 h 6673"/>
                <a:gd name="T88" fmla="*/ 1836 w 3636"/>
                <a:gd name="T89" fmla="*/ 5136 h 6673"/>
                <a:gd name="T90" fmla="*/ 858 w 3636"/>
                <a:gd name="T91" fmla="*/ 3493 h 6673"/>
                <a:gd name="T92" fmla="*/ 858 w 3636"/>
                <a:gd name="T93" fmla="*/ 3180 h 6673"/>
                <a:gd name="T94" fmla="*/ 1680 w 3636"/>
                <a:gd name="T95" fmla="*/ 1869 h 6673"/>
                <a:gd name="T96" fmla="*/ 1993 w 3636"/>
                <a:gd name="T97" fmla="*/ 1869 h 6673"/>
                <a:gd name="T98" fmla="*/ 1680 w 3636"/>
                <a:gd name="T99" fmla="*/ 1869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36" h="6673">
                  <a:moveTo>
                    <a:pt x="2745" y="0"/>
                  </a:moveTo>
                  <a:cubicBezTo>
                    <a:pt x="2363" y="0"/>
                    <a:pt x="2030" y="240"/>
                    <a:pt x="1905" y="594"/>
                  </a:cubicBezTo>
                  <a:cubicBezTo>
                    <a:pt x="1842" y="582"/>
                    <a:pt x="1780" y="577"/>
                    <a:pt x="1718" y="577"/>
                  </a:cubicBezTo>
                  <a:cubicBezTo>
                    <a:pt x="1140" y="577"/>
                    <a:pt x="670" y="1047"/>
                    <a:pt x="670" y="1625"/>
                  </a:cubicBezTo>
                  <a:cubicBezTo>
                    <a:pt x="670" y="1799"/>
                    <a:pt x="713" y="1968"/>
                    <a:pt x="794" y="2120"/>
                  </a:cubicBezTo>
                  <a:cubicBezTo>
                    <a:pt x="315" y="2331"/>
                    <a:pt x="0" y="2807"/>
                    <a:pt x="0" y="3336"/>
                  </a:cubicBezTo>
                  <a:cubicBezTo>
                    <a:pt x="0" y="3866"/>
                    <a:pt x="315" y="4342"/>
                    <a:pt x="794" y="4553"/>
                  </a:cubicBezTo>
                  <a:cubicBezTo>
                    <a:pt x="713" y="4704"/>
                    <a:pt x="670" y="4874"/>
                    <a:pt x="670" y="5048"/>
                  </a:cubicBezTo>
                  <a:cubicBezTo>
                    <a:pt x="670" y="5626"/>
                    <a:pt x="1140" y="6096"/>
                    <a:pt x="1718" y="6096"/>
                  </a:cubicBezTo>
                  <a:cubicBezTo>
                    <a:pt x="1780" y="6096"/>
                    <a:pt x="1842" y="6090"/>
                    <a:pt x="1905" y="6079"/>
                  </a:cubicBezTo>
                  <a:cubicBezTo>
                    <a:pt x="2030" y="6432"/>
                    <a:pt x="2363" y="6673"/>
                    <a:pt x="2745" y="6673"/>
                  </a:cubicBezTo>
                  <a:cubicBezTo>
                    <a:pt x="3236" y="6673"/>
                    <a:pt x="3636" y="6273"/>
                    <a:pt x="3636" y="5781"/>
                  </a:cubicBezTo>
                  <a:cubicBezTo>
                    <a:pt x="3636" y="891"/>
                    <a:pt x="3636" y="891"/>
                    <a:pt x="3636" y="891"/>
                  </a:cubicBezTo>
                  <a:cubicBezTo>
                    <a:pt x="3636" y="400"/>
                    <a:pt x="3236" y="0"/>
                    <a:pt x="2745" y="0"/>
                  </a:cubicBezTo>
                  <a:close/>
                  <a:moveTo>
                    <a:pt x="2742" y="3982"/>
                  </a:moveTo>
                  <a:cubicBezTo>
                    <a:pt x="2655" y="3982"/>
                    <a:pt x="2585" y="3912"/>
                    <a:pt x="2585" y="3825"/>
                  </a:cubicBezTo>
                  <a:cubicBezTo>
                    <a:pt x="2585" y="3739"/>
                    <a:pt x="2655" y="3669"/>
                    <a:pt x="2742" y="3669"/>
                  </a:cubicBezTo>
                  <a:cubicBezTo>
                    <a:pt x="2828" y="3669"/>
                    <a:pt x="2898" y="3739"/>
                    <a:pt x="2898" y="3825"/>
                  </a:cubicBezTo>
                  <a:cubicBezTo>
                    <a:pt x="2898" y="3912"/>
                    <a:pt x="2828" y="3982"/>
                    <a:pt x="2742" y="3982"/>
                  </a:cubicBezTo>
                  <a:close/>
                  <a:moveTo>
                    <a:pt x="3460" y="2761"/>
                  </a:moveTo>
                  <a:cubicBezTo>
                    <a:pt x="2830" y="2761"/>
                    <a:pt x="2830" y="2761"/>
                    <a:pt x="2830" y="2761"/>
                  </a:cubicBezTo>
                  <a:cubicBezTo>
                    <a:pt x="2830" y="1212"/>
                    <a:pt x="2830" y="1212"/>
                    <a:pt x="2830" y="1212"/>
                  </a:cubicBezTo>
                  <a:cubicBezTo>
                    <a:pt x="2970" y="1173"/>
                    <a:pt x="3074" y="1044"/>
                    <a:pt x="3074" y="891"/>
                  </a:cubicBezTo>
                  <a:cubicBezTo>
                    <a:pt x="3074" y="708"/>
                    <a:pt x="2925" y="559"/>
                    <a:pt x="2742" y="559"/>
                  </a:cubicBezTo>
                  <a:cubicBezTo>
                    <a:pt x="2558" y="559"/>
                    <a:pt x="2409" y="708"/>
                    <a:pt x="2409" y="891"/>
                  </a:cubicBezTo>
                  <a:cubicBezTo>
                    <a:pt x="2409" y="1044"/>
                    <a:pt x="2513" y="1173"/>
                    <a:pt x="2654" y="1212"/>
                  </a:cubicBezTo>
                  <a:cubicBezTo>
                    <a:pt x="2654" y="2761"/>
                    <a:pt x="2654" y="2761"/>
                    <a:pt x="2654" y="2761"/>
                  </a:cubicBezTo>
                  <a:cubicBezTo>
                    <a:pt x="2322" y="2761"/>
                    <a:pt x="2322" y="2761"/>
                    <a:pt x="2322" y="2761"/>
                  </a:cubicBezTo>
                  <a:cubicBezTo>
                    <a:pt x="2035" y="2761"/>
                    <a:pt x="1797" y="2973"/>
                    <a:pt x="1755" y="3248"/>
                  </a:cubicBezTo>
                  <a:cubicBezTo>
                    <a:pt x="1179" y="3248"/>
                    <a:pt x="1179" y="3248"/>
                    <a:pt x="1179" y="3248"/>
                  </a:cubicBezTo>
                  <a:cubicBezTo>
                    <a:pt x="1140" y="3108"/>
                    <a:pt x="1011" y="3004"/>
                    <a:pt x="858" y="3004"/>
                  </a:cubicBezTo>
                  <a:cubicBezTo>
                    <a:pt x="675" y="3004"/>
                    <a:pt x="526" y="3153"/>
                    <a:pt x="526" y="3336"/>
                  </a:cubicBezTo>
                  <a:cubicBezTo>
                    <a:pt x="526" y="3520"/>
                    <a:pt x="675" y="3669"/>
                    <a:pt x="858" y="3669"/>
                  </a:cubicBezTo>
                  <a:cubicBezTo>
                    <a:pt x="1011" y="3669"/>
                    <a:pt x="1140" y="3565"/>
                    <a:pt x="1179" y="3424"/>
                  </a:cubicBezTo>
                  <a:cubicBezTo>
                    <a:pt x="1748" y="3424"/>
                    <a:pt x="1748" y="3424"/>
                    <a:pt x="1748" y="3424"/>
                  </a:cubicBezTo>
                  <a:cubicBezTo>
                    <a:pt x="1748" y="4972"/>
                    <a:pt x="1748" y="4972"/>
                    <a:pt x="1748" y="4972"/>
                  </a:cubicBezTo>
                  <a:cubicBezTo>
                    <a:pt x="1608" y="5010"/>
                    <a:pt x="1504" y="5139"/>
                    <a:pt x="1504" y="5292"/>
                  </a:cubicBezTo>
                  <a:cubicBezTo>
                    <a:pt x="1504" y="5476"/>
                    <a:pt x="1653" y="5625"/>
                    <a:pt x="1836" y="5625"/>
                  </a:cubicBezTo>
                  <a:cubicBezTo>
                    <a:pt x="2020" y="5625"/>
                    <a:pt x="2169" y="5476"/>
                    <a:pt x="2169" y="5292"/>
                  </a:cubicBezTo>
                  <a:cubicBezTo>
                    <a:pt x="2169" y="5139"/>
                    <a:pt x="2065" y="5010"/>
                    <a:pt x="1924" y="4972"/>
                  </a:cubicBezTo>
                  <a:cubicBezTo>
                    <a:pt x="1924" y="3335"/>
                    <a:pt x="1924" y="3335"/>
                    <a:pt x="1924" y="3335"/>
                  </a:cubicBezTo>
                  <a:cubicBezTo>
                    <a:pt x="1924" y="3116"/>
                    <a:pt x="2103" y="2937"/>
                    <a:pt x="2322" y="2937"/>
                  </a:cubicBezTo>
                  <a:cubicBezTo>
                    <a:pt x="2742" y="2937"/>
                    <a:pt x="2742" y="2937"/>
                    <a:pt x="2742" y="2937"/>
                  </a:cubicBezTo>
                  <a:cubicBezTo>
                    <a:pt x="3460" y="2937"/>
                    <a:pt x="3460" y="2937"/>
                    <a:pt x="3460" y="2937"/>
                  </a:cubicBezTo>
                  <a:cubicBezTo>
                    <a:pt x="3460" y="5781"/>
                    <a:pt x="3460" y="5781"/>
                    <a:pt x="3460" y="5781"/>
                  </a:cubicBezTo>
                  <a:cubicBezTo>
                    <a:pt x="3460" y="6147"/>
                    <a:pt x="3184" y="6449"/>
                    <a:pt x="2830" y="6491"/>
                  </a:cubicBezTo>
                  <a:cubicBezTo>
                    <a:pt x="2830" y="4146"/>
                    <a:pt x="2830" y="4146"/>
                    <a:pt x="2830" y="4146"/>
                  </a:cubicBezTo>
                  <a:cubicBezTo>
                    <a:pt x="2970" y="4107"/>
                    <a:pt x="3074" y="3978"/>
                    <a:pt x="3074" y="3825"/>
                  </a:cubicBezTo>
                  <a:cubicBezTo>
                    <a:pt x="3074" y="3642"/>
                    <a:pt x="2925" y="3493"/>
                    <a:pt x="2742" y="3493"/>
                  </a:cubicBezTo>
                  <a:cubicBezTo>
                    <a:pt x="2558" y="3493"/>
                    <a:pt x="2409" y="3642"/>
                    <a:pt x="2409" y="3825"/>
                  </a:cubicBezTo>
                  <a:cubicBezTo>
                    <a:pt x="2409" y="3978"/>
                    <a:pt x="2513" y="4107"/>
                    <a:pt x="2654" y="4146"/>
                  </a:cubicBezTo>
                  <a:cubicBezTo>
                    <a:pt x="2654" y="6491"/>
                    <a:pt x="2654" y="6491"/>
                    <a:pt x="2654" y="6491"/>
                  </a:cubicBezTo>
                  <a:cubicBezTo>
                    <a:pt x="2364" y="6454"/>
                    <a:pt x="2123" y="6243"/>
                    <a:pt x="2051" y="5954"/>
                  </a:cubicBezTo>
                  <a:cubicBezTo>
                    <a:pt x="2046" y="5931"/>
                    <a:pt x="2031" y="5911"/>
                    <a:pt x="2011" y="5899"/>
                  </a:cubicBezTo>
                  <a:cubicBezTo>
                    <a:pt x="1997" y="5891"/>
                    <a:pt x="1981" y="5887"/>
                    <a:pt x="1966" y="5887"/>
                  </a:cubicBezTo>
                  <a:cubicBezTo>
                    <a:pt x="1958" y="5887"/>
                    <a:pt x="1951" y="5888"/>
                    <a:pt x="1943" y="5890"/>
                  </a:cubicBezTo>
                  <a:cubicBezTo>
                    <a:pt x="1867" y="5910"/>
                    <a:pt x="1792" y="5920"/>
                    <a:pt x="1718" y="5920"/>
                  </a:cubicBezTo>
                  <a:cubicBezTo>
                    <a:pt x="1237" y="5920"/>
                    <a:pt x="846" y="5529"/>
                    <a:pt x="846" y="5048"/>
                  </a:cubicBezTo>
                  <a:cubicBezTo>
                    <a:pt x="846" y="4872"/>
                    <a:pt x="898" y="4703"/>
                    <a:pt x="996" y="4559"/>
                  </a:cubicBezTo>
                  <a:cubicBezTo>
                    <a:pt x="1012" y="4536"/>
                    <a:pt x="1015" y="4507"/>
                    <a:pt x="1007" y="4481"/>
                  </a:cubicBezTo>
                  <a:cubicBezTo>
                    <a:pt x="998" y="4456"/>
                    <a:pt x="978" y="4435"/>
                    <a:pt x="952" y="4426"/>
                  </a:cubicBezTo>
                  <a:cubicBezTo>
                    <a:pt x="488" y="4265"/>
                    <a:pt x="176" y="3827"/>
                    <a:pt x="176" y="3336"/>
                  </a:cubicBezTo>
                  <a:cubicBezTo>
                    <a:pt x="176" y="2846"/>
                    <a:pt x="488" y="2408"/>
                    <a:pt x="952" y="2247"/>
                  </a:cubicBezTo>
                  <a:cubicBezTo>
                    <a:pt x="978" y="2238"/>
                    <a:pt x="998" y="2217"/>
                    <a:pt x="1007" y="2191"/>
                  </a:cubicBezTo>
                  <a:cubicBezTo>
                    <a:pt x="1015" y="2165"/>
                    <a:pt x="1012" y="2137"/>
                    <a:pt x="996" y="2114"/>
                  </a:cubicBezTo>
                  <a:cubicBezTo>
                    <a:pt x="962" y="2065"/>
                    <a:pt x="934" y="2012"/>
                    <a:pt x="912" y="1957"/>
                  </a:cubicBezTo>
                  <a:cubicBezTo>
                    <a:pt x="1516" y="1957"/>
                    <a:pt x="1516" y="1957"/>
                    <a:pt x="1516" y="1957"/>
                  </a:cubicBezTo>
                  <a:cubicBezTo>
                    <a:pt x="1554" y="2098"/>
                    <a:pt x="1683" y="2202"/>
                    <a:pt x="1836" y="2202"/>
                  </a:cubicBezTo>
                  <a:cubicBezTo>
                    <a:pt x="2020" y="2202"/>
                    <a:pt x="2169" y="2053"/>
                    <a:pt x="2169" y="1869"/>
                  </a:cubicBezTo>
                  <a:cubicBezTo>
                    <a:pt x="2169" y="1686"/>
                    <a:pt x="2020" y="1537"/>
                    <a:pt x="1836" y="1537"/>
                  </a:cubicBezTo>
                  <a:cubicBezTo>
                    <a:pt x="1683" y="1537"/>
                    <a:pt x="1554" y="1641"/>
                    <a:pt x="1516" y="1781"/>
                  </a:cubicBezTo>
                  <a:cubicBezTo>
                    <a:pt x="860" y="1781"/>
                    <a:pt x="860" y="1781"/>
                    <a:pt x="860" y="1781"/>
                  </a:cubicBezTo>
                  <a:cubicBezTo>
                    <a:pt x="851" y="1730"/>
                    <a:pt x="846" y="1678"/>
                    <a:pt x="846" y="1625"/>
                  </a:cubicBezTo>
                  <a:cubicBezTo>
                    <a:pt x="846" y="1144"/>
                    <a:pt x="1237" y="753"/>
                    <a:pt x="1718" y="753"/>
                  </a:cubicBezTo>
                  <a:cubicBezTo>
                    <a:pt x="1792" y="753"/>
                    <a:pt x="1867" y="763"/>
                    <a:pt x="1943" y="783"/>
                  </a:cubicBezTo>
                  <a:cubicBezTo>
                    <a:pt x="1966" y="789"/>
                    <a:pt x="1990" y="786"/>
                    <a:pt x="2011" y="774"/>
                  </a:cubicBezTo>
                  <a:cubicBezTo>
                    <a:pt x="2031" y="762"/>
                    <a:pt x="2046" y="742"/>
                    <a:pt x="2051" y="719"/>
                  </a:cubicBezTo>
                  <a:cubicBezTo>
                    <a:pt x="2130" y="400"/>
                    <a:pt x="2416" y="176"/>
                    <a:pt x="2745" y="176"/>
                  </a:cubicBezTo>
                  <a:cubicBezTo>
                    <a:pt x="3139" y="176"/>
                    <a:pt x="3460" y="497"/>
                    <a:pt x="3460" y="891"/>
                  </a:cubicBezTo>
                  <a:lnTo>
                    <a:pt x="3460" y="2761"/>
                  </a:lnTo>
                  <a:close/>
                  <a:moveTo>
                    <a:pt x="2742" y="1048"/>
                  </a:moveTo>
                  <a:cubicBezTo>
                    <a:pt x="2655" y="1048"/>
                    <a:pt x="2585" y="978"/>
                    <a:pt x="2585" y="891"/>
                  </a:cubicBezTo>
                  <a:cubicBezTo>
                    <a:pt x="2585" y="805"/>
                    <a:pt x="2655" y="735"/>
                    <a:pt x="2742" y="735"/>
                  </a:cubicBezTo>
                  <a:cubicBezTo>
                    <a:pt x="2828" y="735"/>
                    <a:pt x="2898" y="805"/>
                    <a:pt x="2898" y="891"/>
                  </a:cubicBezTo>
                  <a:cubicBezTo>
                    <a:pt x="2898" y="978"/>
                    <a:pt x="2828" y="1048"/>
                    <a:pt x="2742" y="1048"/>
                  </a:cubicBezTo>
                  <a:close/>
                  <a:moveTo>
                    <a:pt x="1836" y="5136"/>
                  </a:moveTo>
                  <a:cubicBezTo>
                    <a:pt x="1923" y="5136"/>
                    <a:pt x="1993" y="5206"/>
                    <a:pt x="1993" y="5292"/>
                  </a:cubicBezTo>
                  <a:cubicBezTo>
                    <a:pt x="1993" y="5379"/>
                    <a:pt x="1923" y="5449"/>
                    <a:pt x="1836" y="5449"/>
                  </a:cubicBezTo>
                  <a:cubicBezTo>
                    <a:pt x="1750" y="5449"/>
                    <a:pt x="1680" y="5379"/>
                    <a:pt x="1680" y="5292"/>
                  </a:cubicBezTo>
                  <a:cubicBezTo>
                    <a:pt x="1680" y="5206"/>
                    <a:pt x="1750" y="5136"/>
                    <a:pt x="1836" y="5136"/>
                  </a:cubicBezTo>
                  <a:close/>
                  <a:moveTo>
                    <a:pt x="1015" y="3336"/>
                  </a:moveTo>
                  <a:cubicBezTo>
                    <a:pt x="1015" y="3423"/>
                    <a:pt x="945" y="3493"/>
                    <a:pt x="858" y="3493"/>
                  </a:cubicBezTo>
                  <a:cubicBezTo>
                    <a:pt x="772" y="3493"/>
                    <a:pt x="702" y="3423"/>
                    <a:pt x="702" y="3336"/>
                  </a:cubicBezTo>
                  <a:cubicBezTo>
                    <a:pt x="702" y="3250"/>
                    <a:pt x="772" y="3180"/>
                    <a:pt x="858" y="3180"/>
                  </a:cubicBezTo>
                  <a:cubicBezTo>
                    <a:pt x="945" y="3180"/>
                    <a:pt x="1015" y="3250"/>
                    <a:pt x="1015" y="3336"/>
                  </a:cubicBezTo>
                  <a:close/>
                  <a:moveTo>
                    <a:pt x="1680" y="1869"/>
                  </a:moveTo>
                  <a:cubicBezTo>
                    <a:pt x="1680" y="1783"/>
                    <a:pt x="1750" y="1713"/>
                    <a:pt x="1836" y="1713"/>
                  </a:cubicBezTo>
                  <a:cubicBezTo>
                    <a:pt x="1923" y="1713"/>
                    <a:pt x="1993" y="1783"/>
                    <a:pt x="1993" y="1869"/>
                  </a:cubicBezTo>
                  <a:cubicBezTo>
                    <a:pt x="1993" y="1956"/>
                    <a:pt x="1923" y="2026"/>
                    <a:pt x="1836" y="2026"/>
                  </a:cubicBezTo>
                  <a:cubicBezTo>
                    <a:pt x="1750" y="2026"/>
                    <a:pt x="1680" y="1956"/>
                    <a:pt x="1680" y="1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grpSp>
      <p:sp>
        <p:nvSpPr>
          <p:cNvPr id="17" name="Text Placeholder 5">
            <a:extLst>
              <a:ext uri="{FF2B5EF4-FFF2-40B4-BE49-F238E27FC236}">
                <a16:creationId xmlns:a16="http://schemas.microsoft.com/office/drawing/2014/main" id="{89B8784A-93E2-6C44-35E0-2AC43977EEB9}"/>
              </a:ext>
            </a:extLst>
          </p:cNvPr>
          <p:cNvSpPr>
            <a:spLocks noGrp="1"/>
          </p:cNvSpPr>
          <p:nvPr>
            <p:ph type="body" sz="quarter" idx="13" hasCustomPrompt="1"/>
          </p:nvPr>
        </p:nvSpPr>
        <p:spPr>
          <a:xfrm>
            <a:off x="12763500" y="4754665"/>
            <a:ext cx="11049000" cy="3661438"/>
          </a:xfrm>
        </p:spPr>
        <p:txBody>
          <a:bodyPr/>
          <a:lstStyle>
            <a:lvl1pPr>
              <a:lnSpc>
                <a:spcPct val="130000"/>
              </a:lnSpc>
              <a:spcAft>
                <a:spcPts val="1800"/>
              </a:spcAft>
              <a:defRPr sz="3600"/>
            </a:lvl1pPr>
          </a:lstStyle>
          <a:p>
            <a:r>
              <a:rPr lang="en-US" err="1"/>
              <a:t>Firstname</a:t>
            </a:r>
            <a:r>
              <a:rPr lang="en-US"/>
              <a:t> </a:t>
            </a:r>
            <a:r>
              <a:rPr lang="en-US" err="1"/>
              <a:t>Lastname</a:t>
            </a:r>
            <a:br>
              <a:rPr lang="en-US"/>
            </a:br>
            <a:r>
              <a:rPr lang="en-US"/>
              <a:t>Company, Job Title</a:t>
            </a:r>
            <a:br>
              <a:rPr lang="en-US"/>
            </a:br>
            <a:r>
              <a:rPr lang="en-US"/>
              <a:t>Contact</a:t>
            </a:r>
          </a:p>
        </p:txBody>
      </p:sp>
      <p:sp>
        <p:nvSpPr>
          <p:cNvPr id="7" name="TextBox 6">
            <a:extLst>
              <a:ext uri="{FF2B5EF4-FFF2-40B4-BE49-F238E27FC236}">
                <a16:creationId xmlns:a16="http://schemas.microsoft.com/office/drawing/2014/main" id="{6B77FCB9-0B57-A6F8-DCF6-8221F92B41F8}"/>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grpSp>
        <p:nvGrpSpPr>
          <p:cNvPr id="18" name="Graphic 57">
            <a:extLst>
              <a:ext uri="{FF2B5EF4-FFF2-40B4-BE49-F238E27FC236}">
                <a16:creationId xmlns:a16="http://schemas.microsoft.com/office/drawing/2014/main" id="{89B55D96-BE0E-204D-8621-1F9657A76EB1}"/>
              </a:ext>
            </a:extLst>
          </p:cNvPr>
          <p:cNvGrpSpPr/>
          <p:nvPr userDrawn="1"/>
        </p:nvGrpSpPr>
        <p:grpSpPr>
          <a:xfrm>
            <a:off x="5355091" y="7079902"/>
            <a:ext cx="2212764" cy="2212764"/>
            <a:chOff x="11380787" y="6045200"/>
            <a:chExt cx="1622725" cy="1622725"/>
          </a:xfrm>
          <a:solidFill>
            <a:srgbClr val="6FDC8C"/>
          </a:solidFill>
        </p:grpSpPr>
        <p:sp>
          <p:nvSpPr>
            <p:cNvPr id="19" name="Freeform 18">
              <a:extLst>
                <a:ext uri="{FF2B5EF4-FFF2-40B4-BE49-F238E27FC236}">
                  <a16:creationId xmlns:a16="http://schemas.microsoft.com/office/drawing/2014/main" id="{95919F6F-8BBA-714C-8FF8-590AC8255BAD}"/>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20" name="Freeform 19">
              <a:extLst>
                <a:ext uri="{FF2B5EF4-FFF2-40B4-BE49-F238E27FC236}">
                  <a16:creationId xmlns:a16="http://schemas.microsoft.com/office/drawing/2014/main" id="{9BCADD9B-130A-3049-950B-37385BD08F59}"/>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21" name="Freeform 20">
              <a:extLst>
                <a:ext uri="{FF2B5EF4-FFF2-40B4-BE49-F238E27FC236}">
                  <a16:creationId xmlns:a16="http://schemas.microsoft.com/office/drawing/2014/main" id="{64F4E3EB-EEEF-3042-9E18-1F7E3F2C9E1B}"/>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271982373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_Cover, imagery, half ">
    <p:spTree>
      <p:nvGrpSpPr>
        <p:cNvPr id="1" name=""/>
        <p:cNvGrpSpPr/>
        <p:nvPr/>
      </p:nvGrpSpPr>
      <p:grpSpPr>
        <a:xfrm>
          <a:off x="0" y="0"/>
          <a:ext cx="0" cy="0"/>
          <a:chOff x="0" y="0"/>
          <a:chExt cx="0" cy="0"/>
        </a:xfrm>
      </p:grpSpPr>
      <p:sp>
        <p:nvSpPr>
          <p:cNvPr id="337"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38"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39"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2200216"/>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_Cover, imagery, half ">
    <p:spTree>
      <p:nvGrpSpPr>
        <p:cNvPr id="1" name=""/>
        <p:cNvGrpSpPr/>
        <p:nvPr/>
      </p:nvGrpSpPr>
      <p:grpSpPr>
        <a:xfrm>
          <a:off x="0" y="0"/>
          <a:ext cx="0" cy="0"/>
          <a:chOff x="0" y="0"/>
          <a:chExt cx="0" cy="0"/>
        </a:xfrm>
      </p:grpSpPr>
      <p:sp>
        <p:nvSpPr>
          <p:cNvPr id="347"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48"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49"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pic>
        <p:nvPicPr>
          <p:cNvPr id="350" name="Picture 2" descr="Picture 2"/>
          <p:cNvPicPr>
            <a:picLocks noChangeAspect="1"/>
          </p:cNvPicPr>
          <p:nvPr/>
        </p:nvPicPr>
        <p:blipFill>
          <a:blip r:embed="rId3"/>
          <a:stretch>
            <a:fillRect/>
          </a:stretch>
        </p:blipFill>
        <p:spPr>
          <a:xfrm>
            <a:off x="10545658" y="12117696"/>
            <a:ext cx="1074768" cy="1031643"/>
          </a:xfrm>
          <a:prstGeom prst="rect">
            <a:avLst/>
          </a:prstGeom>
          <a:ln w="12700">
            <a:miter lim="400000"/>
          </a:ln>
        </p:spPr>
      </p:pic>
      <p:sp>
        <p:nvSpPr>
          <p:cNvPr id="3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7567274"/>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4_Cover, imagery, half ">
    <p:spTree>
      <p:nvGrpSpPr>
        <p:cNvPr id="1" name=""/>
        <p:cNvGrpSpPr/>
        <p:nvPr/>
      </p:nvGrpSpPr>
      <p:grpSpPr>
        <a:xfrm>
          <a:off x="0" y="0"/>
          <a:ext cx="0" cy="0"/>
          <a:chOff x="0" y="0"/>
          <a:chExt cx="0" cy="0"/>
        </a:xfrm>
      </p:grpSpPr>
      <p:sp>
        <p:nvSpPr>
          <p:cNvPr id="358"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59" name="Title Text"/>
          <p:cNvSpPr txBox="1">
            <a:spLocks noGrp="1"/>
          </p:cNvSpPr>
          <p:nvPr>
            <p:ph type="title"/>
          </p:nvPr>
        </p:nvSpPr>
        <p:spPr>
          <a:xfrm>
            <a:off x="526036" y="334119"/>
            <a:ext cx="10102388" cy="10479087"/>
          </a:xfrm>
          <a:prstGeom prst="rect">
            <a:avLst/>
          </a:prstGeom>
        </p:spPr>
        <p:txBody>
          <a:bodyPr>
            <a:normAutofit/>
          </a:bodyPr>
          <a:lstStyle>
            <a:lvl1pPr>
              <a:lnSpc>
                <a:spcPct val="100000"/>
              </a:lnSpc>
              <a:defRPr sz="8600"/>
            </a:lvl1pPr>
          </a:lstStyle>
          <a:p>
            <a:r>
              <a:t>Title Text</a:t>
            </a:r>
          </a:p>
        </p:txBody>
      </p:sp>
      <p:pic>
        <p:nvPicPr>
          <p:cNvPr id="360" name="Picture 8" descr="Picture 8"/>
          <p:cNvPicPr>
            <a:picLocks noChangeAspect="1"/>
          </p:cNvPicPr>
          <p:nvPr/>
        </p:nvPicPr>
        <p:blipFill>
          <a:blip r:embed="rId2"/>
          <a:stretch>
            <a:fillRect/>
          </a:stretch>
        </p:blipFill>
        <p:spPr>
          <a:xfrm>
            <a:off x="10095463" y="12526964"/>
            <a:ext cx="1638514" cy="609601"/>
          </a:xfrm>
          <a:prstGeom prst="rect">
            <a:avLst/>
          </a:prstGeom>
          <a:ln w="12700">
            <a:miter lim="400000"/>
          </a:ln>
        </p:spPr>
      </p:pic>
      <p:pic>
        <p:nvPicPr>
          <p:cNvPr id="361" name="Picture 4" descr="Picture 4"/>
          <p:cNvPicPr>
            <a:picLocks noChangeAspect="1"/>
          </p:cNvPicPr>
          <p:nvPr/>
        </p:nvPicPr>
        <p:blipFill>
          <a:blip r:embed="rId3"/>
          <a:stretch>
            <a:fillRect/>
          </a:stretch>
        </p:blipFill>
        <p:spPr>
          <a:xfrm>
            <a:off x="577925" y="12117696"/>
            <a:ext cx="1074768" cy="1031643"/>
          </a:xfrm>
          <a:prstGeom prst="rect">
            <a:avLst/>
          </a:prstGeom>
          <a:ln w="12700">
            <a:miter lim="400000"/>
          </a:ln>
        </p:spPr>
      </p:pic>
      <p:sp>
        <p:nvSpPr>
          <p:cNvPr id="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30564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1_Cover, imagery, half, business unit">
    <p:spTree>
      <p:nvGrpSpPr>
        <p:cNvPr id="1" name=""/>
        <p:cNvGrpSpPr/>
        <p:nvPr/>
      </p:nvGrpSpPr>
      <p:grpSpPr>
        <a:xfrm>
          <a:off x="0" y="0"/>
          <a:ext cx="0" cy="0"/>
          <a:chOff x="0" y="0"/>
          <a:chExt cx="0" cy="0"/>
        </a:xfrm>
      </p:grpSpPr>
      <p:sp>
        <p:nvSpPr>
          <p:cNvPr id="369"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sp>
        <p:nvSpPr>
          <p:cNvPr id="370" name="Title Text"/>
          <p:cNvSpPr txBox="1">
            <a:spLocks noGrp="1"/>
          </p:cNvSpPr>
          <p:nvPr>
            <p:ph type="title"/>
          </p:nvPr>
        </p:nvSpPr>
        <p:spPr>
          <a:xfrm>
            <a:off x="526036" y="1419449"/>
            <a:ext cx="10100991" cy="9337676"/>
          </a:xfrm>
          <a:prstGeom prst="rect">
            <a:avLst/>
          </a:prstGeom>
        </p:spPr>
        <p:txBody>
          <a:bodyPr>
            <a:normAutofit/>
          </a:bodyPr>
          <a:lstStyle>
            <a:lvl1pPr>
              <a:lnSpc>
                <a:spcPct val="100000"/>
              </a:lnSpc>
              <a:defRPr sz="8600"/>
            </a:lvl1pPr>
          </a:lstStyle>
          <a:p>
            <a:r>
              <a:t>Title Text</a:t>
            </a:r>
          </a:p>
        </p:txBody>
      </p:sp>
      <p:sp>
        <p:nvSpPr>
          <p:cNvPr id="371" name="Body Level One…"/>
          <p:cNvSpPr txBox="1">
            <a:spLocks noGrp="1"/>
          </p:cNvSpPr>
          <p:nvPr>
            <p:ph type="body" sz="quarter" idx="1"/>
          </p:nvPr>
        </p:nvSpPr>
        <p:spPr>
          <a:xfrm>
            <a:off x="576147" y="501091"/>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372" name="Picture 3" descr="Picture 3"/>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726324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_Contents">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551092" y="383874"/>
            <a:ext cx="4956821" cy="4573588"/>
          </a:xfrm>
          <a:prstGeom prst="rect">
            <a:avLst/>
          </a:prstGeom>
        </p:spPr>
        <p:txBody>
          <a:bodyPr>
            <a:normAutofit/>
          </a:bodyPr>
          <a:lstStyle>
            <a:lvl1pPr>
              <a:lnSpc>
                <a:spcPct val="100000"/>
              </a:lnSpc>
            </a:lvl1pPr>
          </a:lstStyle>
          <a:p>
            <a:r>
              <a:t>Title Text</a:t>
            </a:r>
          </a:p>
        </p:txBody>
      </p:sp>
      <p:sp>
        <p:nvSpPr>
          <p:cNvPr id="381" name="Body Level One…"/>
          <p:cNvSpPr txBox="1">
            <a:spLocks noGrp="1"/>
          </p:cNvSpPr>
          <p:nvPr>
            <p:ph type="body" sz="quarter" idx="1"/>
          </p:nvPr>
        </p:nvSpPr>
        <p:spPr>
          <a:xfrm>
            <a:off x="12752634" y="469706"/>
            <a:ext cx="4953646" cy="11431587"/>
          </a:xfrm>
          <a:prstGeom prst="rect">
            <a:avLst/>
          </a:prstGeom>
        </p:spPr>
        <p:txBody>
          <a:bodyPr>
            <a:normAutofit/>
          </a:bodyPr>
          <a:lstStyle>
            <a:lvl1pPr defTabSz="1161288"/>
            <a:lvl2pPr defTabSz="1161288"/>
            <a:lvl3pPr defTabSz="1161288"/>
            <a:lvl4pPr defTabSz="1161288"/>
            <a:lvl5pPr defTabSz="1161288"/>
          </a:lstStyle>
          <a:p>
            <a:r>
              <a:t>Body Level One</a:t>
            </a:r>
          </a:p>
          <a:p>
            <a:pPr lvl="1"/>
            <a:r>
              <a:t>Body Level Two</a:t>
            </a:r>
          </a:p>
          <a:p>
            <a:pPr lvl="2"/>
            <a:r>
              <a:t>Body Level Three</a:t>
            </a:r>
          </a:p>
          <a:p>
            <a:pPr lvl="3"/>
            <a:r>
              <a:t>Body Level Four</a:t>
            </a:r>
          </a:p>
          <a:p>
            <a:pPr lvl="4"/>
            <a:r>
              <a:t>Body Level Five</a:t>
            </a:r>
          </a:p>
        </p:txBody>
      </p:sp>
      <p:sp>
        <p:nvSpPr>
          <p:cNvPr id="382" name="Text Placeholder 9"/>
          <p:cNvSpPr>
            <a:spLocks noGrp="1"/>
          </p:cNvSpPr>
          <p:nvPr>
            <p:ph type="body" sz="quarter" idx="21"/>
          </p:nvPr>
        </p:nvSpPr>
        <p:spPr>
          <a:xfrm>
            <a:off x="18852602" y="469705"/>
            <a:ext cx="4950471" cy="11431589"/>
          </a:xfrm>
          <a:prstGeom prst="rect">
            <a:avLst/>
          </a:prstGeom>
        </p:spPr>
        <p:txBody>
          <a:bodyPr>
            <a:normAutofit/>
          </a:bodyPr>
          <a:lstStyle>
            <a:lvl1pPr defTabSz="1161288">
              <a:defRPr/>
            </a:lvl1pPr>
          </a:lstStyle>
          <a:p>
            <a:pPr defTabSz="1161288"/>
            <a:endParaRPr/>
          </a:p>
        </p:txBody>
      </p:sp>
      <p:sp>
        <p:nvSpPr>
          <p:cNvPr id="38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8878318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_Large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436945" y="320591"/>
            <a:ext cx="17144058" cy="8191501"/>
          </a:xfrm>
          <a:prstGeom prst="rect">
            <a:avLst/>
          </a:prstGeom>
        </p:spPr>
        <p:txBody>
          <a:bodyPr>
            <a:normAutofit/>
          </a:bodyPr>
          <a:lstStyle>
            <a:lvl1pPr>
              <a:defRPr sz="17200">
                <a:latin typeface="IBM Plex Sans ExtLt"/>
                <a:ea typeface="IBM Plex Sans ExtLt"/>
                <a:cs typeface="IBM Plex Sans ExtLt"/>
                <a:sym typeface="IBM Plex Sans ExtLt"/>
              </a:defRPr>
            </a:lvl1pPr>
          </a:lstStyle>
          <a:p>
            <a:r>
              <a:t>Title Text</a:t>
            </a:r>
          </a:p>
        </p:txBody>
      </p:sp>
      <p:sp>
        <p:nvSpPr>
          <p:cNvPr id="39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41178664"/>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1_Callout, headline">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538564" y="396575"/>
            <a:ext cx="9910466" cy="2859087"/>
          </a:xfrm>
          <a:prstGeom prst="rect">
            <a:avLst/>
          </a:prstGeom>
        </p:spPr>
        <p:txBody>
          <a:bodyPr>
            <a:normAutofit/>
          </a:bodyPr>
          <a:lstStyle>
            <a:lvl1pPr>
              <a:lnSpc>
                <a:spcPct val="100000"/>
              </a:lnSpc>
            </a:lvl1pPr>
          </a:lstStyle>
          <a:p>
            <a:r>
              <a:t>Title Text</a:t>
            </a:r>
          </a:p>
        </p:txBody>
      </p:sp>
      <p:sp>
        <p:nvSpPr>
          <p:cNvPr id="407" name="Body Level One…"/>
          <p:cNvSpPr txBox="1">
            <a:spLocks noGrp="1"/>
          </p:cNvSpPr>
          <p:nvPr>
            <p:ph type="body" sz="half" idx="1"/>
          </p:nvPr>
        </p:nvSpPr>
        <p:spPr>
          <a:xfrm>
            <a:off x="12731331" y="397951"/>
            <a:ext cx="11043512" cy="8574088"/>
          </a:xfrm>
          <a:prstGeom prst="rect">
            <a:avLst/>
          </a:prstGeom>
        </p:spPr>
        <p:txBody>
          <a:bodyPr>
            <a:normAutofit/>
          </a:bodyPr>
          <a:lstStyle>
            <a:lvl1pPr>
              <a:lnSpc>
                <a:spcPct val="100000"/>
              </a:lnSpc>
              <a:defRPr sz="6400"/>
            </a:lvl1pPr>
            <a:lvl2pPr marL="585216" indent="-585216">
              <a:lnSpc>
                <a:spcPct val="100000"/>
              </a:lnSpc>
              <a:defRPr sz="6400"/>
            </a:lvl2pPr>
            <a:lvl3pPr marL="1097280" indent="-585216">
              <a:lnSpc>
                <a:spcPct val="100000"/>
              </a:lnSpc>
              <a:defRPr sz="6400"/>
            </a:lvl3pPr>
            <a:lvl4pPr marL="1755648">
              <a:lnSpc>
                <a:spcPct val="100000"/>
              </a:lnSpc>
              <a:defRPr sz="6400"/>
            </a:lvl4pPr>
            <a:lvl5pPr>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30492435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1_Callout, stand-alone">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526036" y="333291"/>
            <a:ext cx="14664060" cy="9717087"/>
          </a:xfrm>
          <a:prstGeom prst="rect">
            <a:avLst/>
          </a:prstGeom>
        </p:spPr>
        <p:txBody>
          <a:bodyPr>
            <a:normAutofit/>
          </a:bodyPr>
          <a:lstStyle>
            <a:lvl1pPr>
              <a:lnSpc>
                <a:spcPct val="100000"/>
              </a:lnSpc>
              <a:defRPr sz="8600"/>
            </a:lvl1pPr>
          </a:lstStyle>
          <a:p>
            <a:r>
              <a:t>Title Text</a:t>
            </a:r>
          </a:p>
        </p:txBody>
      </p:sp>
      <p:sp>
        <p:nvSpPr>
          <p:cNvPr id="41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71140449"/>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1_Data, 2 callouts, vertical">
    <p:spTree>
      <p:nvGrpSpPr>
        <p:cNvPr id="1" name=""/>
        <p:cNvGrpSpPr/>
        <p:nvPr/>
      </p:nvGrpSpPr>
      <p:grpSpPr>
        <a:xfrm>
          <a:off x="0" y="0"/>
          <a:ext cx="0" cy="0"/>
          <a:chOff x="0" y="0"/>
          <a:chExt cx="0" cy="0"/>
        </a:xfrm>
      </p:grpSpPr>
      <p:sp>
        <p:nvSpPr>
          <p:cNvPr id="423" name="Body Level One…"/>
          <p:cNvSpPr txBox="1">
            <a:spLocks noGrp="1"/>
          </p:cNvSpPr>
          <p:nvPr>
            <p:ph type="body" sz="quarter" idx="1" hasCustomPrompt="1"/>
          </p:nvPr>
        </p:nvSpPr>
        <p:spPr>
          <a:xfrm>
            <a:off x="400761" y="9299448"/>
            <a:ext cx="11052028" cy="3543301"/>
          </a:xfrm>
          <a:prstGeom prst="rect">
            <a:avLst/>
          </a:prstGeom>
        </p:spPr>
        <p:txBody>
          <a:bodyPr anchor="b">
            <a:normAutofit/>
          </a:bodyPr>
          <a:lstStyle>
            <a:lvl1pPr>
              <a:lnSpc>
                <a:spcPct val="90000"/>
              </a:lnSpc>
              <a:defRPr sz="25800">
                <a:solidFill>
                  <a:schemeClr val="accent1"/>
                </a:solidFill>
                <a:latin typeface="IBM Plex Sans ExtLt"/>
                <a:ea typeface="IBM Plex Sans ExtLt"/>
                <a:cs typeface="IBM Plex Sans ExtLt"/>
                <a:sym typeface="IBM Plex Sans ExtLt"/>
              </a:defRPr>
            </a:lvl1pPr>
            <a:lvl2pPr marL="2359152" indent="-2359152">
              <a:lnSpc>
                <a:spcPct val="90000"/>
              </a:lnSpc>
              <a:defRPr sz="25800">
                <a:solidFill>
                  <a:schemeClr val="accent1"/>
                </a:solidFill>
                <a:latin typeface="IBM Plex Sans ExtLt"/>
                <a:ea typeface="IBM Plex Sans ExtLt"/>
                <a:cs typeface="IBM Plex Sans ExtLt"/>
                <a:sym typeface="IBM Plex Sans ExtLt"/>
              </a:defRPr>
            </a:lvl2pPr>
            <a:lvl3pPr marL="2688336" indent="-2359152">
              <a:lnSpc>
                <a:spcPct val="90000"/>
              </a:lnSpc>
              <a:defRPr sz="25800">
                <a:solidFill>
                  <a:schemeClr val="accent1"/>
                </a:solidFill>
                <a:latin typeface="IBM Plex Sans ExtLt"/>
                <a:ea typeface="IBM Plex Sans ExtLt"/>
                <a:cs typeface="IBM Plex Sans ExtLt"/>
                <a:sym typeface="IBM Plex Sans ExtLt"/>
              </a:defRPr>
            </a:lvl3pPr>
            <a:lvl4pPr marL="3017520" indent="-2359152">
              <a:lnSpc>
                <a:spcPct val="90000"/>
              </a:lnSpc>
              <a:defRPr sz="25800">
                <a:solidFill>
                  <a:schemeClr val="accent1"/>
                </a:solidFill>
                <a:latin typeface="IBM Plex Sans ExtLt"/>
                <a:ea typeface="IBM Plex Sans ExtLt"/>
                <a:cs typeface="IBM Plex Sans ExtLt"/>
                <a:sym typeface="IBM Plex Sans ExtLt"/>
              </a:defRPr>
            </a:lvl4pPr>
            <a:lvl5pPr marL="3962400" indent="-3276600">
              <a:lnSpc>
                <a:spcPct val="90000"/>
              </a:lnSpc>
              <a:defRPr sz="25800">
                <a:solidFill>
                  <a:schemeClr val="accent1"/>
                </a:solidFill>
                <a:latin typeface="IBM Plex Sans ExtLt"/>
                <a:ea typeface="IBM Plex Sans ExtLt"/>
                <a:cs typeface="IBM Plex Sans ExtLt"/>
                <a:sym typeface="IBM Plex Sans ExtLt"/>
              </a:defRPr>
            </a:lvl5pPr>
          </a:lstStyle>
          <a:p>
            <a:r>
              <a:t>↗︎00M</a:t>
            </a:r>
          </a:p>
          <a:p>
            <a:pPr lvl="1"/>
            <a:endParaRPr/>
          </a:p>
          <a:p>
            <a:pPr lvl="2"/>
            <a:endParaRPr/>
          </a:p>
          <a:p>
            <a:pPr lvl="3"/>
            <a:endParaRPr/>
          </a:p>
          <a:p>
            <a:pPr lvl="4"/>
            <a:endParaRPr/>
          </a:p>
        </p:txBody>
      </p:sp>
      <p:sp>
        <p:nvSpPr>
          <p:cNvPr id="424" name="Text Placeholder 11"/>
          <p:cNvSpPr>
            <a:spLocks noGrp="1"/>
          </p:cNvSpPr>
          <p:nvPr>
            <p:ph type="body" sz="quarter" idx="21" hasCustomPrompt="1"/>
          </p:nvPr>
        </p:nvSpPr>
        <p:spPr>
          <a:xfrm>
            <a:off x="12589775" y="9296400"/>
            <a:ext cx="11050440" cy="3543300"/>
          </a:xfrm>
          <a:prstGeom prst="rect">
            <a:avLst/>
          </a:prstGeom>
        </p:spPr>
        <p:txBody>
          <a:bodyPr anchor="b">
            <a:normAutofit/>
          </a:bodyPr>
          <a:lstStyle>
            <a:lvl1pPr defTabSz="2194559">
              <a:lnSpc>
                <a:spcPct val="90000"/>
              </a:lnSpc>
              <a:defRPr sz="23220">
                <a:solidFill>
                  <a:schemeClr val="accent1"/>
                </a:solidFill>
                <a:latin typeface="IBM Plex Sans ExtLt"/>
                <a:ea typeface="IBM Plex Sans ExtLt"/>
                <a:cs typeface="IBM Plex Sans ExtLt"/>
                <a:sym typeface="IBM Plex Sans ExtLt"/>
              </a:defRPr>
            </a:lvl1pPr>
          </a:lstStyle>
          <a:p>
            <a:r>
              <a:t>+00%</a:t>
            </a:r>
          </a:p>
        </p:txBody>
      </p:sp>
      <p:sp>
        <p:nvSpPr>
          <p:cNvPr id="425" name="Text Placeholder 5"/>
          <p:cNvSpPr>
            <a:spLocks noGrp="1"/>
          </p:cNvSpPr>
          <p:nvPr>
            <p:ph type="body" sz="quarter" idx="22"/>
          </p:nvPr>
        </p:nvSpPr>
        <p:spPr>
          <a:xfrm>
            <a:off x="12765162" y="463337"/>
            <a:ext cx="7620992" cy="6288089"/>
          </a:xfrm>
          <a:prstGeom prst="rect">
            <a:avLst/>
          </a:prstGeom>
        </p:spPr>
        <p:txBody>
          <a:bodyPr>
            <a:normAutofit/>
          </a:bodyPr>
          <a:lstStyle/>
          <a:p>
            <a:pPr>
              <a:lnSpc>
                <a:spcPct val="100000"/>
              </a:lnSpc>
              <a:defRPr sz="4400"/>
            </a:pPr>
            <a:endParaRPr/>
          </a:p>
        </p:txBody>
      </p:sp>
      <p:sp>
        <p:nvSpPr>
          <p:cNvPr id="426" name="Text Placeholder 7"/>
          <p:cNvSpPr>
            <a:spLocks noGrp="1"/>
          </p:cNvSpPr>
          <p:nvPr>
            <p:ph type="body" sz="quarter" idx="23"/>
          </p:nvPr>
        </p:nvSpPr>
        <p:spPr>
          <a:xfrm>
            <a:off x="576147" y="463337"/>
            <a:ext cx="7624169" cy="6288089"/>
          </a:xfrm>
          <a:prstGeom prst="rect">
            <a:avLst/>
          </a:prstGeom>
        </p:spPr>
        <p:txBody>
          <a:bodyPr>
            <a:normAutofit/>
          </a:bodyPr>
          <a:lstStyle/>
          <a:p>
            <a:pPr>
              <a:lnSpc>
                <a:spcPct val="100000"/>
              </a:lnSpc>
              <a:defRPr sz="4400"/>
            </a:pPr>
            <a:endParaRPr/>
          </a:p>
        </p:txBody>
      </p:sp>
      <p:sp>
        <p:nvSpPr>
          <p:cNvPr id="427" name="Straight Connector 8"/>
          <p:cNvSpPr/>
          <p:nvPr/>
        </p:nvSpPr>
        <p:spPr>
          <a:xfrm flipH="1">
            <a:off x="12195174"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4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9030306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_Data, 3 callouts, vertical">
    <p:spTree>
      <p:nvGrpSpPr>
        <p:cNvPr id="1" name=""/>
        <p:cNvGrpSpPr/>
        <p:nvPr/>
      </p:nvGrpSpPr>
      <p:grpSpPr>
        <a:xfrm>
          <a:off x="0" y="0"/>
          <a:ext cx="0" cy="0"/>
          <a:chOff x="0" y="0"/>
          <a:chExt cx="0" cy="0"/>
        </a:xfrm>
      </p:grpSpPr>
      <p:sp>
        <p:nvSpPr>
          <p:cNvPr id="435" name="Body Level One…"/>
          <p:cNvSpPr txBox="1">
            <a:spLocks noGrp="1"/>
          </p:cNvSpPr>
          <p:nvPr>
            <p:ph type="body" sz="quarter" idx="1" hasCustomPrompt="1"/>
          </p:nvPr>
        </p:nvSpPr>
        <p:spPr>
          <a:xfrm>
            <a:off x="12668312" y="388904"/>
            <a:ext cx="4950471" cy="1906589"/>
          </a:xfrm>
          <a:prstGeom prst="rect">
            <a:avLst/>
          </a:prstGeom>
        </p:spPr>
        <p:txBody>
          <a:bodyPr>
            <a:normAutofit/>
          </a:bodyPr>
          <a:lstStyle>
            <a:lvl1pPr>
              <a:lnSpc>
                <a:spcPct val="90000"/>
              </a:lnSpc>
              <a:defRPr sz="13000">
                <a:solidFill>
                  <a:schemeClr val="accent1"/>
                </a:solidFill>
              </a:defRPr>
            </a:lvl1pPr>
            <a:lvl2pPr marL="1188720" indent="-1188720">
              <a:lnSpc>
                <a:spcPct val="90000"/>
              </a:lnSpc>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436" name="Text Placeholder 19"/>
          <p:cNvSpPr>
            <a:spLocks noGrp="1"/>
          </p:cNvSpPr>
          <p:nvPr>
            <p:ph type="body" sz="quarter" idx="21" hasCustomPrompt="1"/>
          </p:nvPr>
        </p:nvSpPr>
        <p:spPr>
          <a:xfrm>
            <a:off x="18760343" y="392076"/>
            <a:ext cx="4950470" cy="1903415"/>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437" name="Text Placeholder 15"/>
          <p:cNvSpPr>
            <a:spLocks noGrp="1"/>
          </p:cNvSpPr>
          <p:nvPr>
            <p:ph type="body" sz="quarter" idx="22" hasCustomPrompt="1"/>
          </p:nvPr>
        </p:nvSpPr>
        <p:spPr>
          <a:xfrm>
            <a:off x="6566755" y="392189"/>
            <a:ext cx="4952058" cy="1907914"/>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438" name="Title Text"/>
          <p:cNvSpPr txBox="1">
            <a:spLocks noGrp="1"/>
          </p:cNvSpPr>
          <p:nvPr>
            <p:ph type="title"/>
          </p:nvPr>
        </p:nvSpPr>
        <p:spPr>
          <a:xfrm>
            <a:off x="576147" y="463337"/>
            <a:ext cx="4950471" cy="2859090"/>
          </a:xfrm>
          <a:prstGeom prst="rect">
            <a:avLst/>
          </a:prstGeom>
        </p:spPr>
        <p:txBody>
          <a:bodyPr>
            <a:normAutofit/>
          </a:bodyPr>
          <a:lstStyle>
            <a:lvl1pPr>
              <a:lnSpc>
                <a:spcPct val="110000"/>
              </a:lnSpc>
              <a:defRPr sz="3600"/>
            </a:lvl1pPr>
          </a:lstStyle>
          <a:p>
            <a:r>
              <a:t>Title Text</a:t>
            </a:r>
          </a:p>
        </p:txBody>
      </p:sp>
      <p:sp>
        <p:nvSpPr>
          <p:cNvPr id="439" name="Text Placeholder 4"/>
          <p:cNvSpPr>
            <a:spLocks noGrp="1"/>
          </p:cNvSpPr>
          <p:nvPr>
            <p:ph type="body" sz="quarter" idx="23"/>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440" name="Text Placeholder 6"/>
          <p:cNvSpPr>
            <a:spLocks noGrp="1"/>
          </p:cNvSpPr>
          <p:nvPr>
            <p:ph type="body" sz="quarter" idx="24"/>
          </p:nvPr>
        </p:nvSpPr>
        <p:spPr>
          <a:xfrm>
            <a:off x="6668369" y="2295490"/>
            <a:ext cx="4952058" cy="9673040"/>
          </a:xfrm>
          <a:prstGeom prst="rect">
            <a:avLst/>
          </a:prstGeom>
        </p:spPr>
        <p:txBody>
          <a:bodyPr>
            <a:normAutofit/>
          </a:bodyPr>
          <a:lstStyle/>
          <a:p>
            <a:endParaRPr/>
          </a:p>
        </p:txBody>
      </p:sp>
      <p:sp>
        <p:nvSpPr>
          <p:cNvPr id="441" name="Text Placeholder 8"/>
          <p:cNvSpPr>
            <a:spLocks noGrp="1"/>
          </p:cNvSpPr>
          <p:nvPr>
            <p:ph type="body" sz="quarter" idx="25"/>
          </p:nvPr>
        </p:nvSpPr>
        <p:spPr>
          <a:xfrm>
            <a:off x="12765162" y="2297077"/>
            <a:ext cx="4953645" cy="9666845"/>
          </a:xfrm>
          <a:prstGeom prst="rect">
            <a:avLst/>
          </a:prstGeom>
        </p:spPr>
        <p:txBody>
          <a:bodyPr>
            <a:normAutofit/>
          </a:bodyPr>
          <a:lstStyle/>
          <a:p>
            <a:endParaRPr/>
          </a:p>
        </p:txBody>
      </p:sp>
      <p:sp>
        <p:nvSpPr>
          <p:cNvPr id="442" name="Text Placeholder 10"/>
          <p:cNvSpPr>
            <a:spLocks noGrp="1"/>
          </p:cNvSpPr>
          <p:nvPr>
            <p:ph type="body" sz="quarter" idx="26"/>
          </p:nvPr>
        </p:nvSpPr>
        <p:spPr>
          <a:xfrm>
            <a:off x="18861956" y="2295490"/>
            <a:ext cx="4953645" cy="9666845"/>
          </a:xfrm>
          <a:prstGeom prst="rect">
            <a:avLst/>
          </a:prstGeom>
        </p:spPr>
        <p:txBody>
          <a:bodyPr>
            <a:normAutofit/>
          </a:bodyPr>
          <a:lstStyle/>
          <a:p>
            <a:endParaRPr/>
          </a:p>
        </p:txBody>
      </p:sp>
      <p:sp>
        <p:nvSpPr>
          <p:cNvPr id="44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0843716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5"/>
            <a:ext cx="17538491" cy="1292526"/>
          </a:xfrm>
        </p:spPr>
        <p:txBody>
          <a:bodyPr rIns="457200"/>
          <a:lstStyle>
            <a:lvl1pPr>
              <a:lnSpc>
                <a:spcPct val="100000"/>
              </a:lnSpc>
              <a:defRPr sz="8600">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3062CE6B-0DAF-9C00-3396-9CE36E1C1BA0}"/>
              </a:ext>
            </a:extLst>
          </p:cNvPr>
          <p:cNvSpPr/>
          <p:nvPr userDrawn="1"/>
        </p:nvSpPr>
        <p:spPr bwMode="auto">
          <a:xfrm>
            <a:off x="18289587" y="6096000"/>
            <a:ext cx="6096000" cy="6096000"/>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243840" rIns="243840" bIns="243840" numCol="1" rtlCol="0" anchor="t" anchorCtr="0" compatLnSpc="1">
            <a:prstTxWarp prst="textNoShape">
              <a:avLst/>
            </a:prstTxWarp>
          </a:bodyPr>
          <a:lstStyle/>
          <a:p>
            <a:pPr defTabSz="2438340" fontAlgn="base">
              <a:spcBef>
                <a:spcPct val="0"/>
              </a:spcBef>
              <a:spcAft>
                <a:spcPct val="0"/>
              </a:spcAft>
            </a:pPr>
            <a:endParaRPr lang="en-US" sz="3734">
              <a:solidFill>
                <a:schemeClr val="bg1"/>
              </a:solidFill>
            </a:endParaRPr>
          </a:p>
        </p:txBody>
      </p:sp>
      <p:sp>
        <p:nvSpPr>
          <p:cNvPr id="8" name="Text Placeholder 10">
            <a:extLst>
              <a:ext uri="{FF2B5EF4-FFF2-40B4-BE49-F238E27FC236}">
                <a16:creationId xmlns:a16="http://schemas.microsoft.com/office/drawing/2014/main" id="{5CF6371F-3AE6-2B80-8833-B0E2027EB315}"/>
              </a:ext>
            </a:extLst>
          </p:cNvPr>
          <p:cNvSpPr>
            <a:spLocks noGrp="1"/>
          </p:cNvSpPr>
          <p:nvPr>
            <p:ph type="body" sz="quarter" idx="14"/>
          </p:nvPr>
        </p:nvSpPr>
        <p:spPr>
          <a:xfrm>
            <a:off x="18859500" y="6858001"/>
            <a:ext cx="4949825" cy="4747846"/>
          </a:xfrm>
        </p:spPr>
        <p:txBody>
          <a:bodyPr/>
          <a:lstStyle>
            <a:lvl1pPr>
              <a:spcBef>
                <a:spcPts val="0"/>
              </a:spcBef>
              <a:spcAft>
                <a:spcPts val="3600"/>
              </a:spcAft>
              <a:defRPr sz="3600">
                <a:solidFill>
                  <a:schemeClr val="tx1"/>
                </a:solidFill>
              </a:defRPr>
            </a:lvl1pPr>
            <a:lvl2pPr marL="256032" indent="-256032">
              <a:spcBef>
                <a:spcPts val="0"/>
              </a:spcBef>
              <a:spcAft>
                <a:spcPts val="3600"/>
              </a:spcAft>
              <a:defRPr sz="3600">
                <a:solidFill>
                  <a:schemeClr val="tx1"/>
                </a:solidFill>
              </a:defRPr>
            </a:lvl2pPr>
            <a:lvl3pPr marL="512064" indent="-256032">
              <a:spcBef>
                <a:spcPts val="0"/>
              </a:spcBef>
              <a:spcAft>
                <a:spcPts val="3600"/>
              </a:spcAft>
              <a:defRPr sz="3600">
                <a:solidFill>
                  <a:schemeClr val="tx1"/>
                </a:solidFill>
              </a:defRPr>
            </a:lvl3pPr>
            <a:lvl4pPr marL="768096" indent="-256032">
              <a:spcBef>
                <a:spcPts val="0"/>
              </a:spcBef>
              <a:spcAft>
                <a:spcPts val="3600"/>
              </a:spcAft>
              <a:defRPr sz="36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
            <a:extLst>
              <a:ext uri="{FF2B5EF4-FFF2-40B4-BE49-F238E27FC236}">
                <a16:creationId xmlns:a16="http://schemas.microsoft.com/office/drawing/2014/main" id="{F6160B3E-5D79-4A62-FCA2-1B484BEE34FE}"/>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10" name="Freeform: Shape 9">
            <a:extLst>
              <a:ext uri="{FF2B5EF4-FFF2-40B4-BE49-F238E27FC236}">
                <a16:creationId xmlns:a16="http://schemas.microsoft.com/office/drawing/2014/main" id="{042BB4D5-AD73-987F-76B7-38A354A5DCB0}"/>
              </a:ext>
            </a:extLst>
          </p:cNvPr>
          <p:cNvSpPr>
            <a:spLocks noChangeAspect="1"/>
          </p:cNvSpPr>
          <p:nvPr/>
        </p:nvSpPr>
        <p:spPr>
          <a:xfrm>
            <a:off x="5524500" y="7067774"/>
            <a:ext cx="2740058" cy="2740058"/>
          </a:xfrm>
          <a:custGeom>
            <a:avLst/>
            <a:gdLst>
              <a:gd name="connsiteX0" fmla="*/ 210111 w 1432576"/>
              <a:gd name="connsiteY0" fmla="*/ 926399 h 1432576"/>
              <a:gd name="connsiteX1" fmla="*/ 0 w 1432576"/>
              <a:gd name="connsiteY1" fmla="*/ 1432576 h 1432576"/>
              <a:gd name="connsiteX2" fmla="*/ 716288 w 1432576"/>
              <a:gd name="connsiteY2" fmla="*/ 1432576 h 1432576"/>
              <a:gd name="connsiteX3" fmla="*/ 1432576 w 1432576"/>
              <a:gd name="connsiteY3" fmla="*/ 1432576 h 1432576"/>
              <a:gd name="connsiteX4" fmla="*/ 1222465 w 1432576"/>
              <a:gd name="connsiteY4" fmla="*/ 926399 h 1432576"/>
              <a:gd name="connsiteX5" fmla="*/ 716288 w 1432576"/>
              <a:gd name="connsiteY5" fmla="*/ 716288 h 1432576"/>
              <a:gd name="connsiteX6" fmla="*/ 210111 w 1432576"/>
              <a:gd name="connsiteY6" fmla="*/ 926399 h 1432576"/>
              <a:gd name="connsiteX7" fmla="*/ 210111 w 1432576"/>
              <a:gd name="connsiteY7" fmla="*/ 506912 h 1432576"/>
              <a:gd name="connsiteX8" fmla="*/ 0 w 1432576"/>
              <a:gd name="connsiteY8" fmla="*/ 0 h 1432576"/>
              <a:gd name="connsiteX9" fmla="*/ 716288 w 1432576"/>
              <a:gd name="connsiteY9" fmla="*/ 0 h 1432576"/>
              <a:gd name="connsiteX10" fmla="*/ 1432576 w 1432576"/>
              <a:gd name="connsiteY10" fmla="*/ 0 h 1432576"/>
              <a:gd name="connsiteX11" fmla="*/ 1222465 w 1432576"/>
              <a:gd name="connsiteY11" fmla="*/ 506177 h 1432576"/>
              <a:gd name="connsiteX12" fmla="*/ 716288 w 1432576"/>
              <a:gd name="connsiteY12" fmla="*/ 716288 h 1432576"/>
              <a:gd name="connsiteX13" fmla="*/ 210111 w 1432576"/>
              <a:gd name="connsiteY13" fmla="*/ 506912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2576">
                <a:moveTo>
                  <a:pt x="210111" y="926399"/>
                </a:moveTo>
                <a:cubicBezTo>
                  <a:pt x="75669" y="1060841"/>
                  <a:pt x="0" y="1243035"/>
                  <a:pt x="0" y="1432576"/>
                </a:cubicBezTo>
                <a:lnTo>
                  <a:pt x="716288" y="1432576"/>
                </a:lnTo>
                <a:lnTo>
                  <a:pt x="1432576" y="1432576"/>
                </a:lnTo>
                <a:cubicBezTo>
                  <a:pt x="1432576" y="1242301"/>
                  <a:pt x="1356907" y="1060106"/>
                  <a:pt x="1222465" y="926399"/>
                </a:cubicBezTo>
                <a:cubicBezTo>
                  <a:pt x="1088023" y="792692"/>
                  <a:pt x="905829" y="716288"/>
                  <a:pt x="716288" y="716288"/>
                </a:cubicBezTo>
                <a:cubicBezTo>
                  <a:pt x="526747" y="716288"/>
                  <a:pt x="343818" y="791957"/>
                  <a:pt x="210111" y="926399"/>
                </a:cubicBezTo>
                <a:close/>
                <a:moveTo>
                  <a:pt x="210111" y="506912"/>
                </a:moveTo>
                <a:cubicBezTo>
                  <a:pt x="75669" y="372470"/>
                  <a:pt x="0" y="190276"/>
                  <a:pt x="0" y="0"/>
                </a:cubicBezTo>
                <a:lnTo>
                  <a:pt x="716288" y="0"/>
                </a:lnTo>
                <a:lnTo>
                  <a:pt x="1432576" y="0"/>
                </a:lnTo>
                <a:cubicBezTo>
                  <a:pt x="1432576" y="190276"/>
                  <a:pt x="1356907" y="372470"/>
                  <a:pt x="1222465" y="506177"/>
                </a:cubicBezTo>
                <a:cubicBezTo>
                  <a:pt x="1088023" y="639884"/>
                  <a:pt x="905829" y="716288"/>
                  <a:pt x="716288" y="716288"/>
                </a:cubicBezTo>
                <a:cubicBezTo>
                  <a:pt x="526747" y="716288"/>
                  <a:pt x="343818" y="641353"/>
                  <a:pt x="210111" y="506912"/>
                </a:cubicBezTo>
                <a:close/>
              </a:path>
            </a:pathLst>
          </a:custGeom>
          <a:solidFill>
            <a:srgbClr val="82CFFF"/>
          </a:solidFill>
          <a:ln w="7342" cap="flat">
            <a:noFill/>
            <a:prstDash val="solid"/>
            <a:miter/>
          </a:ln>
        </p:spPr>
        <p:txBody>
          <a:bodyPr rtlCol="0" anchor="ctr"/>
          <a:lstStyle/>
          <a:p>
            <a:endParaRPr lang="uk-UA"/>
          </a:p>
        </p:txBody>
      </p:sp>
      <p:sp>
        <p:nvSpPr>
          <p:cNvPr id="11" name="Freeform: Shape 10">
            <a:extLst>
              <a:ext uri="{FF2B5EF4-FFF2-40B4-BE49-F238E27FC236}">
                <a16:creationId xmlns:a16="http://schemas.microsoft.com/office/drawing/2014/main" id="{F611567E-C8D0-448A-9743-5236E0F534D6}"/>
              </a:ext>
            </a:extLst>
          </p:cNvPr>
          <p:cNvSpPr>
            <a:spLocks noChangeAspect="1"/>
          </p:cNvSpPr>
          <p:nvPr/>
        </p:nvSpPr>
        <p:spPr>
          <a:xfrm>
            <a:off x="8262725" y="7067773"/>
            <a:ext cx="2731976" cy="2731978"/>
          </a:xfrm>
          <a:custGeom>
            <a:avLst/>
            <a:gdLst>
              <a:gd name="connsiteX0" fmla="*/ 716288 w 1432576"/>
              <a:gd name="connsiteY0" fmla="*/ 1432576 h 1432576"/>
              <a:gd name="connsiteX1" fmla="*/ 716288 w 1432576"/>
              <a:gd name="connsiteY1" fmla="*/ 0 h 1432576"/>
              <a:gd name="connsiteX2" fmla="*/ 1432576 w 1432576"/>
              <a:gd name="connsiteY2" fmla="*/ 716288 h 1432576"/>
              <a:gd name="connsiteX3" fmla="*/ 716288 w 1432576"/>
              <a:gd name="connsiteY3" fmla="*/ 1432576 h 1432576"/>
              <a:gd name="connsiteX4" fmla="*/ 0 w 1432576"/>
              <a:gd name="connsiteY4" fmla="*/ 1432576 h 1432576"/>
              <a:gd name="connsiteX5" fmla="*/ 0 w 1432576"/>
              <a:gd name="connsiteY5" fmla="*/ 0 h 1432576"/>
              <a:gd name="connsiteX6" fmla="*/ 716288 w 1432576"/>
              <a:gd name="connsiteY6" fmla="*/ 716288 h 1432576"/>
              <a:gd name="connsiteX7" fmla="*/ 0 w 1432576"/>
              <a:gd name="connsiteY7" fmla="*/ 1432576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76" h="1432576">
                <a:moveTo>
                  <a:pt x="716288" y="1432576"/>
                </a:moveTo>
                <a:lnTo>
                  <a:pt x="716288" y="0"/>
                </a:lnTo>
                <a:lnTo>
                  <a:pt x="1432576" y="716288"/>
                </a:lnTo>
                <a:lnTo>
                  <a:pt x="716288" y="1432576"/>
                </a:lnTo>
                <a:close/>
                <a:moveTo>
                  <a:pt x="0" y="1432576"/>
                </a:moveTo>
                <a:lnTo>
                  <a:pt x="0" y="0"/>
                </a:lnTo>
                <a:lnTo>
                  <a:pt x="716288" y="716288"/>
                </a:lnTo>
                <a:lnTo>
                  <a:pt x="0" y="1432576"/>
                </a:lnTo>
                <a:close/>
              </a:path>
            </a:pathLst>
          </a:custGeom>
          <a:solidFill>
            <a:srgbClr val="6FDC8C"/>
          </a:solidFill>
          <a:ln w="7342" cap="flat">
            <a:noFill/>
            <a:prstDash val="solid"/>
            <a:miter/>
          </a:ln>
        </p:spPr>
        <p:txBody>
          <a:bodyPr rtlCol="0" anchor="ctr"/>
          <a:lstStyle/>
          <a:p>
            <a:endParaRPr lang="uk-UA"/>
          </a:p>
        </p:txBody>
      </p:sp>
      <p:sp>
        <p:nvSpPr>
          <p:cNvPr id="12" name="Freeform 51">
            <a:extLst>
              <a:ext uri="{FF2B5EF4-FFF2-40B4-BE49-F238E27FC236}">
                <a16:creationId xmlns:a16="http://schemas.microsoft.com/office/drawing/2014/main" id="{5CF0DB26-C4CF-BD12-69F7-DB229CBF5260}"/>
              </a:ext>
            </a:extLst>
          </p:cNvPr>
          <p:cNvSpPr>
            <a:spLocks noEditPoints="1"/>
          </p:cNvSpPr>
          <p:nvPr/>
        </p:nvSpPr>
        <p:spPr bwMode="auto">
          <a:xfrm>
            <a:off x="5524500" y="9799751"/>
            <a:ext cx="2731976" cy="2392249"/>
          </a:xfrm>
          <a:custGeom>
            <a:avLst/>
            <a:gdLst>
              <a:gd name="T0" fmla="*/ 864 w 1729"/>
              <a:gd name="T1" fmla="*/ 1514 h 1514"/>
              <a:gd name="T2" fmla="*/ 108 w 1729"/>
              <a:gd name="T3" fmla="*/ 805 h 1514"/>
              <a:gd name="T4" fmla="*/ 28 w 1729"/>
              <a:gd name="T5" fmla="*/ 885 h 1514"/>
              <a:gd name="T6" fmla="*/ 0 w 1729"/>
              <a:gd name="T7" fmla="*/ 856 h 1514"/>
              <a:gd name="T8" fmla="*/ 127 w 1729"/>
              <a:gd name="T9" fmla="*/ 728 h 1514"/>
              <a:gd name="T10" fmla="*/ 255 w 1729"/>
              <a:gd name="T11" fmla="*/ 856 h 1514"/>
              <a:gd name="T12" fmla="*/ 226 w 1729"/>
              <a:gd name="T13" fmla="*/ 885 h 1514"/>
              <a:gd name="T14" fmla="*/ 150 w 1729"/>
              <a:gd name="T15" fmla="*/ 808 h 1514"/>
              <a:gd name="T16" fmla="*/ 864 w 1729"/>
              <a:gd name="T17" fmla="*/ 1474 h 1514"/>
              <a:gd name="T18" fmla="*/ 1561 w 1729"/>
              <a:gd name="T19" fmla="*/ 923 h 1514"/>
              <a:gd name="T20" fmla="*/ 1601 w 1729"/>
              <a:gd name="T21" fmla="*/ 932 h 1514"/>
              <a:gd name="T22" fmla="*/ 864 w 1729"/>
              <a:gd name="T23" fmla="*/ 1514 h 1514"/>
              <a:gd name="T24" fmla="*/ 864 w 1729"/>
              <a:gd name="T25" fmla="*/ 1098 h 1514"/>
              <a:gd name="T26" fmla="*/ 541 w 1729"/>
              <a:gd name="T27" fmla="*/ 774 h 1514"/>
              <a:gd name="T28" fmla="*/ 481 w 1729"/>
              <a:gd name="T29" fmla="*/ 631 h 1514"/>
              <a:gd name="T30" fmla="*/ 541 w 1729"/>
              <a:gd name="T31" fmla="*/ 485 h 1514"/>
              <a:gd name="T32" fmla="*/ 685 w 1729"/>
              <a:gd name="T33" fmla="*/ 425 h 1514"/>
              <a:gd name="T34" fmla="*/ 685 w 1729"/>
              <a:gd name="T35" fmla="*/ 425 h 1514"/>
              <a:gd name="T36" fmla="*/ 830 w 1729"/>
              <a:gd name="T37" fmla="*/ 485 h 1514"/>
              <a:gd name="T38" fmla="*/ 864 w 1729"/>
              <a:gd name="T39" fmla="*/ 519 h 1514"/>
              <a:gd name="T40" fmla="*/ 898 w 1729"/>
              <a:gd name="T41" fmla="*/ 485 h 1514"/>
              <a:gd name="T42" fmla="*/ 1043 w 1729"/>
              <a:gd name="T43" fmla="*/ 425 h 1514"/>
              <a:gd name="T44" fmla="*/ 1188 w 1729"/>
              <a:gd name="T45" fmla="*/ 485 h 1514"/>
              <a:gd name="T46" fmla="*/ 1248 w 1729"/>
              <a:gd name="T47" fmla="*/ 633 h 1514"/>
              <a:gd name="T48" fmla="*/ 1188 w 1729"/>
              <a:gd name="T49" fmla="*/ 774 h 1514"/>
              <a:gd name="T50" fmla="*/ 864 w 1729"/>
              <a:gd name="T51" fmla="*/ 1098 h 1514"/>
              <a:gd name="T52" fmla="*/ 685 w 1729"/>
              <a:gd name="T53" fmla="*/ 466 h 1514"/>
              <a:gd name="T54" fmla="*/ 685 w 1729"/>
              <a:gd name="T55" fmla="*/ 466 h 1514"/>
              <a:gd name="T56" fmla="*/ 569 w 1729"/>
              <a:gd name="T57" fmla="*/ 514 h 1514"/>
              <a:gd name="T58" fmla="*/ 521 w 1729"/>
              <a:gd name="T59" fmla="*/ 630 h 1514"/>
              <a:gd name="T60" fmla="*/ 569 w 1729"/>
              <a:gd name="T61" fmla="*/ 746 h 1514"/>
              <a:gd name="T62" fmla="*/ 864 w 1729"/>
              <a:gd name="T63" fmla="*/ 1040 h 1514"/>
              <a:gd name="T64" fmla="*/ 1159 w 1729"/>
              <a:gd name="T65" fmla="*/ 746 h 1514"/>
              <a:gd name="T66" fmla="*/ 1207 w 1729"/>
              <a:gd name="T67" fmla="*/ 633 h 1514"/>
              <a:gd name="T68" fmla="*/ 1159 w 1729"/>
              <a:gd name="T69" fmla="*/ 514 h 1514"/>
              <a:gd name="T70" fmla="*/ 1043 w 1729"/>
              <a:gd name="T71" fmla="*/ 466 h 1514"/>
              <a:gd name="T72" fmla="*/ 927 w 1729"/>
              <a:gd name="T73" fmla="*/ 514 h 1514"/>
              <a:gd name="T74" fmla="*/ 864 w 1729"/>
              <a:gd name="T75" fmla="*/ 576 h 1514"/>
              <a:gd name="T76" fmla="*/ 801 w 1729"/>
              <a:gd name="T77" fmla="*/ 514 h 1514"/>
              <a:gd name="T78" fmla="*/ 685 w 1729"/>
              <a:gd name="T79" fmla="*/ 466 h 1514"/>
              <a:gd name="T80" fmla="*/ 1601 w 1729"/>
              <a:gd name="T81" fmla="*/ 786 h 1514"/>
              <a:gd name="T82" fmla="*/ 1473 w 1729"/>
              <a:gd name="T83" fmla="*/ 658 h 1514"/>
              <a:gd name="T84" fmla="*/ 1502 w 1729"/>
              <a:gd name="T85" fmla="*/ 629 h 1514"/>
              <a:gd name="T86" fmla="*/ 1579 w 1729"/>
              <a:gd name="T87" fmla="*/ 706 h 1514"/>
              <a:gd name="T88" fmla="*/ 864 w 1729"/>
              <a:gd name="T89" fmla="*/ 41 h 1514"/>
              <a:gd name="T90" fmla="*/ 167 w 1729"/>
              <a:gd name="T91" fmla="*/ 592 h 1514"/>
              <a:gd name="T92" fmla="*/ 127 w 1729"/>
              <a:gd name="T93" fmla="*/ 582 h 1514"/>
              <a:gd name="T94" fmla="*/ 864 w 1729"/>
              <a:gd name="T95" fmla="*/ 0 h 1514"/>
              <a:gd name="T96" fmla="*/ 1620 w 1729"/>
              <a:gd name="T97" fmla="*/ 709 h 1514"/>
              <a:gd name="T98" fmla="*/ 1700 w 1729"/>
              <a:gd name="T99" fmla="*/ 629 h 1514"/>
              <a:gd name="T100" fmla="*/ 1729 w 1729"/>
              <a:gd name="T101" fmla="*/ 658 h 1514"/>
              <a:gd name="T102" fmla="*/ 1601 w 1729"/>
              <a:gd name="T103" fmla="*/ 786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9" h="1514">
                <a:moveTo>
                  <a:pt x="864" y="1514"/>
                </a:moveTo>
                <a:cubicBezTo>
                  <a:pt x="463" y="1514"/>
                  <a:pt x="133" y="1200"/>
                  <a:pt x="108" y="805"/>
                </a:cubicBezTo>
                <a:cubicBezTo>
                  <a:pt x="28" y="885"/>
                  <a:pt x="28" y="885"/>
                  <a:pt x="28" y="885"/>
                </a:cubicBezTo>
                <a:cubicBezTo>
                  <a:pt x="0" y="856"/>
                  <a:pt x="0" y="856"/>
                  <a:pt x="0" y="856"/>
                </a:cubicBezTo>
                <a:cubicBezTo>
                  <a:pt x="127" y="728"/>
                  <a:pt x="127" y="728"/>
                  <a:pt x="127" y="728"/>
                </a:cubicBezTo>
                <a:cubicBezTo>
                  <a:pt x="255" y="856"/>
                  <a:pt x="255" y="856"/>
                  <a:pt x="255" y="856"/>
                </a:cubicBezTo>
                <a:cubicBezTo>
                  <a:pt x="226" y="885"/>
                  <a:pt x="226" y="885"/>
                  <a:pt x="226" y="885"/>
                </a:cubicBezTo>
                <a:cubicBezTo>
                  <a:pt x="150" y="808"/>
                  <a:pt x="150" y="808"/>
                  <a:pt x="150" y="808"/>
                </a:cubicBezTo>
                <a:cubicBezTo>
                  <a:pt x="176" y="1180"/>
                  <a:pt x="486" y="1474"/>
                  <a:pt x="864" y="1474"/>
                </a:cubicBezTo>
                <a:cubicBezTo>
                  <a:pt x="1198" y="1474"/>
                  <a:pt x="1485" y="1247"/>
                  <a:pt x="1561" y="923"/>
                </a:cubicBezTo>
                <a:cubicBezTo>
                  <a:pt x="1601" y="932"/>
                  <a:pt x="1601" y="932"/>
                  <a:pt x="1601" y="932"/>
                </a:cubicBezTo>
                <a:cubicBezTo>
                  <a:pt x="1520" y="1275"/>
                  <a:pt x="1217" y="1514"/>
                  <a:pt x="864" y="1514"/>
                </a:cubicBezTo>
                <a:close/>
                <a:moveTo>
                  <a:pt x="864" y="1098"/>
                </a:moveTo>
                <a:cubicBezTo>
                  <a:pt x="541" y="774"/>
                  <a:pt x="541" y="774"/>
                  <a:pt x="541" y="774"/>
                </a:cubicBezTo>
                <a:cubicBezTo>
                  <a:pt x="502" y="736"/>
                  <a:pt x="481" y="685"/>
                  <a:pt x="481" y="631"/>
                </a:cubicBezTo>
                <a:cubicBezTo>
                  <a:pt x="480" y="575"/>
                  <a:pt x="502" y="524"/>
                  <a:pt x="541" y="485"/>
                </a:cubicBezTo>
                <a:cubicBezTo>
                  <a:pt x="579" y="446"/>
                  <a:pt x="630" y="425"/>
                  <a:pt x="685" y="425"/>
                </a:cubicBezTo>
                <a:cubicBezTo>
                  <a:pt x="685" y="425"/>
                  <a:pt x="685" y="425"/>
                  <a:pt x="685" y="425"/>
                </a:cubicBezTo>
                <a:cubicBezTo>
                  <a:pt x="740" y="425"/>
                  <a:pt x="792" y="446"/>
                  <a:pt x="830" y="485"/>
                </a:cubicBezTo>
                <a:cubicBezTo>
                  <a:pt x="864" y="519"/>
                  <a:pt x="864" y="519"/>
                  <a:pt x="864" y="519"/>
                </a:cubicBezTo>
                <a:cubicBezTo>
                  <a:pt x="898" y="485"/>
                  <a:pt x="898" y="485"/>
                  <a:pt x="898" y="485"/>
                </a:cubicBezTo>
                <a:cubicBezTo>
                  <a:pt x="937" y="446"/>
                  <a:pt x="988" y="425"/>
                  <a:pt x="1043" y="425"/>
                </a:cubicBezTo>
                <a:cubicBezTo>
                  <a:pt x="1098" y="425"/>
                  <a:pt x="1149" y="446"/>
                  <a:pt x="1188" y="485"/>
                </a:cubicBezTo>
                <a:cubicBezTo>
                  <a:pt x="1227" y="524"/>
                  <a:pt x="1249" y="577"/>
                  <a:pt x="1248" y="633"/>
                </a:cubicBezTo>
                <a:cubicBezTo>
                  <a:pt x="1247" y="687"/>
                  <a:pt x="1225" y="737"/>
                  <a:pt x="1188" y="774"/>
                </a:cubicBezTo>
                <a:lnTo>
                  <a:pt x="864" y="1098"/>
                </a:lnTo>
                <a:close/>
                <a:moveTo>
                  <a:pt x="685" y="466"/>
                </a:moveTo>
                <a:cubicBezTo>
                  <a:pt x="685" y="466"/>
                  <a:pt x="685" y="466"/>
                  <a:pt x="685" y="466"/>
                </a:cubicBezTo>
                <a:cubicBezTo>
                  <a:pt x="641" y="466"/>
                  <a:pt x="600" y="483"/>
                  <a:pt x="569" y="514"/>
                </a:cubicBezTo>
                <a:cubicBezTo>
                  <a:pt x="538" y="545"/>
                  <a:pt x="521" y="586"/>
                  <a:pt x="521" y="630"/>
                </a:cubicBezTo>
                <a:cubicBezTo>
                  <a:pt x="522" y="674"/>
                  <a:pt x="539" y="715"/>
                  <a:pt x="569" y="746"/>
                </a:cubicBezTo>
                <a:cubicBezTo>
                  <a:pt x="864" y="1040"/>
                  <a:pt x="864" y="1040"/>
                  <a:pt x="864" y="1040"/>
                </a:cubicBezTo>
                <a:cubicBezTo>
                  <a:pt x="1159" y="746"/>
                  <a:pt x="1159" y="746"/>
                  <a:pt x="1159" y="746"/>
                </a:cubicBezTo>
                <a:cubicBezTo>
                  <a:pt x="1189" y="715"/>
                  <a:pt x="1206" y="675"/>
                  <a:pt x="1207" y="633"/>
                </a:cubicBezTo>
                <a:cubicBezTo>
                  <a:pt x="1208" y="588"/>
                  <a:pt x="1191" y="545"/>
                  <a:pt x="1159" y="514"/>
                </a:cubicBezTo>
                <a:cubicBezTo>
                  <a:pt x="1128" y="483"/>
                  <a:pt x="1087" y="466"/>
                  <a:pt x="1043" y="466"/>
                </a:cubicBezTo>
                <a:cubicBezTo>
                  <a:pt x="999" y="466"/>
                  <a:pt x="958" y="483"/>
                  <a:pt x="927" y="514"/>
                </a:cubicBezTo>
                <a:cubicBezTo>
                  <a:pt x="864" y="576"/>
                  <a:pt x="864" y="576"/>
                  <a:pt x="864" y="576"/>
                </a:cubicBezTo>
                <a:cubicBezTo>
                  <a:pt x="801" y="514"/>
                  <a:pt x="801" y="514"/>
                  <a:pt x="801" y="514"/>
                </a:cubicBezTo>
                <a:cubicBezTo>
                  <a:pt x="770" y="483"/>
                  <a:pt x="729" y="466"/>
                  <a:pt x="685" y="466"/>
                </a:cubicBezTo>
                <a:close/>
                <a:moveTo>
                  <a:pt x="1601" y="786"/>
                </a:moveTo>
                <a:cubicBezTo>
                  <a:pt x="1473" y="658"/>
                  <a:pt x="1473" y="658"/>
                  <a:pt x="1473" y="658"/>
                </a:cubicBezTo>
                <a:cubicBezTo>
                  <a:pt x="1502" y="629"/>
                  <a:pt x="1502" y="629"/>
                  <a:pt x="1502" y="629"/>
                </a:cubicBezTo>
                <a:cubicBezTo>
                  <a:pt x="1579" y="706"/>
                  <a:pt x="1579" y="706"/>
                  <a:pt x="1579" y="706"/>
                </a:cubicBezTo>
                <a:cubicBezTo>
                  <a:pt x="1553" y="335"/>
                  <a:pt x="1242" y="41"/>
                  <a:pt x="864" y="41"/>
                </a:cubicBezTo>
                <a:cubicBezTo>
                  <a:pt x="530" y="41"/>
                  <a:pt x="244" y="267"/>
                  <a:pt x="167" y="592"/>
                </a:cubicBezTo>
                <a:cubicBezTo>
                  <a:pt x="127" y="582"/>
                  <a:pt x="127" y="582"/>
                  <a:pt x="127" y="582"/>
                </a:cubicBezTo>
                <a:cubicBezTo>
                  <a:pt x="208" y="239"/>
                  <a:pt x="511" y="0"/>
                  <a:pt x="864" y="0"/>
                </a:cubicBezTo>
                <a:cubicBezTo>
                  <a:pt x="1266" y="0"/>
                  <a:pt x="1595" y="314"/>
                  <a:pt x="1620" y="709"/>
                </a:cubicBezTo>
                <a:cubicBezTo>
                  <a:pt x="1700" y="629"/>
                  <a:pt x="1700" y="629"/>
                  <a:pt x="1700" y="629"/>
                </a:cubicBezTo>
                <a:cubicBezTo>
                  <a:pt x="1729" y="658"/>
                  <a:pt x="1729" y="658"/>
                  <a:pt x="1729" y="658"/>
                </a:cubicBezTo>
                <a:lnTo>
                  <a:pt x="1601" y="7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Freeform: Shape 12">
            <a:extLst>
              <a:ext uri="{FF2B5EF4-FFF2-40B4-BE49-F238E27FC236}">
                <a16:creationId xmlns:a16="http://schemas.microsoft.com/office/drawing/2014/main" id="{D2972600-4154-B967-EC67-DD52A5BD7094}"/>
              </a:ext>
            </a:extLst>
          </p:cNvPr>
          <p:cNvSpPr>
            <a:spLocks noChangeAspect="1"/>
          </p:cNvSpPr>
          <p:nvPr/>
        </p:nvSpPr>
        <p:spPr>
          <a:xfrm>
            <a:off x="10996534" y="1635483"/>
            <a:ext cx="2732115" cy="2732113"/>
          </a:xfrm>
          <a:custGeom>
            <a:avLst/>
            <a:gdLst>
              <a:gd name="connsiteX0" fmla="*/ 1432576 w 1432576"/>
              <a:gd name="connsiteY0" fmla="*/ 1432576 h 1432576"/>
              <a:gd name="connsiteX1" fmla="*/ 1432576 w 1432576"/>
              <a:gd name="connsiteY1" fmla="*/ 0 h 1432576"/>
              <a:gd name="connsiteX2" fmla="*/ 716288 w 1432576"/>
              <a:gd name="connsiteY2" fmla="*/ 716288 h 1432576"/>
              <a:gd name="connsiteX3" fmla="*/ 0 w 1432576"/>
              <a:gd name="connsiteY3" fmla="*/ 0 h 1432576"/>
              <a:gd name="connsiteX4" fmla="*/ 0 w 1432576"/>
              <a:gd name="connsiteY4" fmla="*/ 1432576 h 1432576"/>
              <a:gd name="connsiteX5" fmla="*/ 716288 w 1432576"/>
              <a:gd name="connsiteY5" fmla="*/ 716288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576" h="1432576">
                <a:moveTo>
                  <a:pt x="1432576" y="1432576"/>
                </a:moveTo>
                <a:lnTo>
                  <a:pt x="1432576" y="0"/>
                </a:lnTo>
                <a:lnTo>
                  <a:pt x="716288" y="716288"/>
                </a:lnTo>
                <a:lnTo>
                  <a:pt x="0" y="0"/>
                </a:lnTo>
                <a:lnTo>
                  <a:pt x="0" y="1432576"/>
                </a:lnTo>
                <a:lnTo>
                  <a:pt x="716288" y="716288"/>
                </a:lnTo>
                <a:close/>
              </a:path>
            </a:pathLst>
          </a:custGeom>
          <a:solidFill>
            <a:srgbClr val="D02670"/>
          </a:solidFill>
          <a:ln w="7342"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3D3C316D-E8FA-6F5D-66FB-CFAB01662BFA}"/>
              </a:ext>
            </a:extLst>
          </p:cNvPr>
          <p:cNvSpPr/>
          <p:nvPr/>
        </p:nvSpPr>
        <p:spPr>
          <a:xfrm>
            <a:off x="10996534" y="4367596"/>
            <a:ext cx="2732114" cy="2700180"/>
          </a:xfrm>
          <a:custGeom>
            <a:avLst/>
            <a:gdLst>
              <a:gd name="connsiteX0" fmla="*/ 8348 w 356174"/>
              <a:gd name="connsiteY0" fmla="*/ 123807 h 352011"/>
              <a:gd name="connsiteX1" fmla="*/ 8348 w 356174"/>
              <a:gd name="connsiteY1" fmla="*/ 178093 h 352011"/>
              <a:gd name="connsiteX2" fmla="*/ 0 w 356174"/>
              <a:gd name="connsiteY2" fmla="*/ 178093 h 352011"/>
              <a:gd name="connsiteX3" fmla="*/ 0 w 356174"/>
              <a:gd name="connsiteY3" fmla="*/ 123795 h 352011"/>
              <a:gd name="connsiteX4" fmla="*/ 38807 w 356174"/>
              <a:gd name="connsiteY4" fmla="*/ 66182 h 352011"/>
              <a:gd name="connsiteX5" fmla="*/ 24928 w 356174"/>
              <a:gd name="connsiteY5" fmla="*/ 37219 h 352011"/>
              <a:gd name="connsiteX6" fmla="*/ 62147 w 356174"/>
              <a:gd name="connsiteY6" fmla="*/ 0 h 352011"/>
              <a:gd name="connsiteX7" fmla="*/ 99366 w 356174"/>
              <a:gd name="connsiteY7" fmla="*/ 37219 h 352011"/>
              <a:gd name="connsiteX8" fmla="*/ 85487 w 356174"/>
              <a:gd name="connsiteY8" fmla="*/ 66194 h 352011"/>
              <a:gd name="connsiteX9" fmla="*/ 124294 w 356174"/>
              <a:gd name="connsiteY9" fmla="*/ 123807 h 352011"/>
              <a:gd name="connsiteX10" fmla="*/ 124294 w 356174"/>
              <a:gd name="connsiteY10" fmla="*/ 178093 h 352011"/>
              <a:gd name="connsiteX11" fmla="*/ 115946 w 356174"/>
              <a:gd name="connsiteY11" fmla="*/ 178093 h 352011"/>
              <a:gd name="connsiteX12" fmla="*/ 115946 w 356174"/>
              <a:gd name="connsiteY12" fmla="*/ 123795 h 352011"/>
              <a:gd name="connsiteX13" fmla="*/ 74600 w 356174"/>
              <a:gd name="connsiteY13" fmla="*/ 71457 h 352011"/>
              <a:gd name="connsiteX14" fmla="*/ 71411 w 356174"/>
              <a:gd name="connsiteY14" fmla="*/ 67794 h 352011"/>
              <a:gd name="connsiteX15" fmla="*/ 73869 w 356174"/>
              <a:gd name="connsiteY15" fmla="*/ 63585 h 352011"/>
              <a:gd name="connsiteX16" fmla="*/ 91029 w 356174"/>
              <a:gd name="connsiteY16" fmla="*/ 37207 h 352011"/>
              <a:gd name="connsiteX17" fmla="*/ 62159 w 356174"/>
              <a:gd name="connsiteY17" fmla="*/ 8337 h 352011"/>
              <a:gd name="connsiteX18" fmla="*/ 33276 w 356174"/>
              <a:gd name="connsiteY18" fmla="*/ 37219 h 352011"/>
              <a:gd name="connsiteX19" fmla="*/ 50436 w 356174"/>
              <a:gd name="connsiteY19" fmla="*/ 63596 h 352011"/>
              <a:gd name="connsiteX20" fmla="*/ 52895 w 356174"/>
              <a:gd name="connsiteY20" fmla="*/ 67794 h 352011"/>
              <a:gd name="connsiteX21" fmla="*/ 49694 w 356174"/>
              <a:gd name="connsiteY21" fmla="*/ 71469 h 352011"/>
              <a:gd name="connsiteX22" fmla="*/ 8348 w 356174"/>
              <a:gd name="connsiteY22" fmla="*/ 123807 h 352011"/>
              <a:gd name="connsiteX23" fmla="*/ 317390 w 356174"/>
              <a:gd name="connsiteY23" fmla="*/ 240112 h 352011"/>
              <a:gd name="connsiteX24" fmla="*/ 331269 w 356174"/>
              <a:gd name="connsiteY24" fmla="*/ 211138 h 352011"/>
              <a:gd name="connsiteX25" fmla="*/ 294039 w 356174"/>
              <a:gd name="connsiteY25" fmla="*/ 173919 h 352011"/>
              <a:gd name="connsiteX26" fmla="*/ 256809 w 356174"/>
              <a:gd name="connsiteY26" fmla="*/ 211138 h 352011"/>
              <a:gd name="connsiteX27" fmla="*/ 270687 w 356174"/>
              <a:gd name="connsiteY27" fmla="*/ 240112 h 352011"/>
              <a:gd name="connsiteX28" fmla="*/ 231880 w 356174"/>
              <a:gd name="connsiteY28" fmla="*/ 297726 h 352011"/>
              <a:gd name="connsiteX29" fmla="*/ 231880 w 356174"/>
              <a:gd name="connsiteY29" fmla="*/ 352012 h 352011"/>
              <a:gd name="connsiteX30" fmla="*/ 240240 w 356174"/>
              <a:gd name="connsiteY30" fmla="*/ 352012 h 352011"/>
              <a:gd name="connsiteX31" fmla="*/ 240240 w 356174"/>
              <a:gd name="connsiteY31" fmla="*/ 297714 h 352011"/>
              <a:gd name="connsiteX32" fmla="*/ 281575 w 356174"/>
              <a:gd name="connsiteY32" fmla="*/ 245376 h 352011"/>
              <a:gd name="connsiteX33" fmla="*/ 284763 w 356174"/>
              <a:gd name="connsiteY33" fmla="*/ 241701 h 352011"/>
              <a:gd name="connsiteX34" fmla="*/ 282305 w 356174"/>
              <a:gd name="connsiteY34" fmla="*/ 237504 h 352011"/>
              <a:gd name="connsiteX35" fmla="*/ 265157 w 356174"/>
              <a:gd name="connsiteY35" fmla="*/ 211138 h 352011"/>
              <a:gd name="connsiteX36" fmla="*/ 294027 w 356174"/>
              <a:gd name="connsiteY36" fmla="*/ 182267 h 352011"/>
              <a:gd name="connsiteX37" fmla="*/ 322898 w 356174"/>
              <a:gd name="connsiteY37" fmla="*/ 211138 h 352011"/>
              <a:gd name="connsiteX38" fmla="*/ 305749 w 356174"/>
              <a:gd name="connsiteY38" fmla="*/ 237504 h 352011"/>
              <a:gd name="connsiteX39" fmla="*/ 303291 w 356174"/>
              <a:gd name="connsiteY39" fmla="*/ 241701 h 352011"/>
              <a:gd name="connsiteX40" fmla="*/ 306480 w 356174"/>
              <a:gd name="connsiteY40" fmla="*/ 245376 h 352011"/>
              <a:gd name="connsiteX41" fmla="*/ 347815 w 356174"/>
              <a:gd name="connsiteY41" fmla="*/ 297714 h 352011"/>
              <a:gd name="connsiteX42" fmla="*/ 347815 w 356174"/>
              <a:gd name="connsiteY42" fmla="*/ 352012 h 352011"/>
              <a:gd name="connsiteX43" fmla="*/ 356174 w 356174"/>
              <a:gd name="connsiteY43" fmla="*/ 352012 h 352011"/>
              <a:gd name="connsiteX44" fmla="*/ 356174 w 356174"/>
              <a:gd name="connsiteY44" fmla="*/ 297714 h 352011"/>
              <a:gd name="connsiteX45" fmla="*/ 317390 w 356174"/>
              <a:gd name="connsiteY45" fmla="*/ 240112 h 352011"/>
              <a:gd name="connsiteX46" fmla="*/ 66321 w 356174"/>
              <a:gd name="connsiteY46" fmla="*/ 259255 h 352011"/>
              <a:gd name="connsiteX47" fmla="*/ 66321 w 356174"/>
              <a:gd name="connsiteY47" fmla="*/ 199763 h 352011"/>
              <a:gd name="connsiteX48" fmla="*/ 93986 w 356174"/>
              <a:gd name="connsiteY48" fmla="*/ 227428 h 352011"/>
              <a:gd name="connsiteX49" fmla="*/ 99887 w 356174"/>
              <a:gd name="connsiteY49" fmla="*/ 221515 h 352011"/>
              <a:gd name="connsiteX50" fmla="*/ 62147 w 356174"/>
              <a:gd name="connsiteY50" fmla="*/ 183786 h 352011"/>
              <a:gd name="connsiteX51" fmla="*/ 24418 w 356174"/>
              <a:gd name="connsiteY51" fmla="*/ 221515 h 352011"/>
              <a:gd name="connsiteX52" fmla="*/ 30320 w 356174"/>
              <a:gd name="connsiteY52" fmla="*/ 227428 h 352011"/>
              <a:gd name="connsiteX53" fmla="*/ 57985 w 356174"/>
              <a:gd name="connsiteY53" fmla="*/ 199763 h 352011"/>
              <a:gd name="connsiteX54" fmla="*/ 57985 w 356174"/>
              <a:gd name="connsiteY54" fmla="*/ 259255 h 352011"/>
              <a:gd name="connsiteX55" fmla="*/ 108537 w 356174"/>
              <a:gd name="connsiteY55" fmla="*/ 309808 h 352011"/>
              <a:gd name="connsiteX56" fmla="*/ 212888 w 356174"/>
              <a:gd name="connsiteY56" fmla="*/ 309808 h 352011"/>
              <a:gd name="connsiteX57" fmla="*/ 212888 w 356174"/>
              <a:gd name="connsiteY57" fmla="*/ 301459 h 352011"/>
              <a:gd name="connsiteX58" fmla="*/ 108537 w 356174"/>
              <a:gd name="connsiteY58" fmla="*/ 301459 h 352011"/>
              <a:gd name="connsiteX59" fmla="*/ 66321 w 356174"/>
              <a:gd name="connsiteY59" fmla="*/ 259255 h 352011"/>
              <a:gd name="connsiteX60" fmla="*/ 289865 w 356174"/>
              <a:gd name="connsiteY60" fmla="*/ 85336 h 352011"/>
              <a:gd name="connsiteX61" fmla="*/ 289865 w 356174"/>
              <a:gd name="connsiteY61" fmla="*/ 144816 h 352011"/>
              <a:gd name="connsiteX62" fmla="*/ 262212 w 356174"/>
              <a:gd name="connsiteY62" fmla="*/ 117163 h 352011"/>
              <a:gd name="connsiteX63" fmla="*/ 256299 w 356174"/>
              <a:gd name="connsiteY63" fmla="*/ 123065 h 352011"/>
              <a:gd name="connsiteX64" fmla="*/ 294039 w 356174"/>
              <a:gd name="connsiteY64" fmla="*/ 160805 h 352011"/>
              <a:gd name="connsiteX65" fmla="*/ 331779 w 356174"/>
              <a:gd name="connsiteY65" fmla="*/ 123065 h 352011"/>
              <a:gd name="connsiteX66" fmla="*/ 325866 w 356174"/>
              <a:gd name="connsiteY66" fmla="*/ 117163 h 352011"/>
              <a:gd name="connsiteX67" fmla="*/ 298213 w 356174"/>
              <a:gd name="connsiteY67" fmla="*/ 144816 h 352011"/>
              <a:gd name="connsiteX68" fmla="*/ 298213 w 356174"/>
              <a:gd name="connsiteY68" fmla="*/ 85336 h 352011"/>
              <a:gd name="connsiteX69" fmla="*/ 247661 w 356174"/>
              <a:gd name="connsiteY69" fmla="*/ 34784 h 352011"/>
              <a:gd name="connsiteX70" fmla="*/ 120120 w 356174"/>
              <a:gd name="connsiteY70" fmla="*/ 34784 h 352011"/>
              <a:gd name="connsiteX71" fmla="*/ 120120 w 356174"/>
              <a:gd name="connsiteY71" fmla="*/ 43132 h 352011"/>
              <a:gd name="connsiteX72" fmla="*/ 247661 w 356174"/>
              <a:gd name="connsiteY72" fmla="*/ 43132 h 352011"/>
              <a:gd name="connsiteX73" fmla="*/ 289865 w 356174"/>
              <a:gd name="connsiteY73" fmla="*/ 85336 h 3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6174" h="352011">
                <a:moveTo>
                  <a:pt x="8348" y="123807"/>
                </a:moveTo>
                <a:lnTo>
                  <a:pt x="8348" y="178093"/>
                </a:lnTo>
                <a:lnTo>
                  <a:pt x="0" y="178093"/>
                </a:lnTo>
                <a:lnTo>
                  <a:pt x="0" y="123795"/>
                </a:lnTo>
                <a:cubicBezTo>
                  <a:pt x="0" y="98044"/>
                  <a:pt x="15560" y="75527"/>
                  <a:pt x="38807" y="66182"/>
                </a:cubicBezTo>
                <a:cubicBezTo>
                  <a:pt x="30169" y="59237"/>
                  <a:pt x="24928" y="48628"/>
                  <a:pt x="24928" y="37219"/>
                </a:cubicBezTo>
                <a:cubicBezTo>
                  <a:pt x="24928" y="16696"/>
                  <a:pt x="41625" y="0"/>
                  <a:pt x="62147" y="0"/>
                </a:cubicBezTo>
                <a:cubicBezTo>
                  <a:pt x="82669" y="0"/>
                  <a:pt x="99366" y="16696"/>
                  <a:pt x="99366" y="37219"/>
                </a:cubicBezTo>
                <a:cubicBezTo>
                  <a:pt x="99366" y="48628"/>
                  <a:pt x="94125" y="59225"/>
                  <a:pt x="85487" y="66194"/>
                </a:cubicBezTo>
                <a:cubicBezTo>
                  <a:pt x="108734" y="75539"/>
                  <a:pt x="124294" y="98055"/>
                  <a:pt x="124294" y="123807"/>
                </a:cubicBezTo>
                <a:lnTo>
                  <a:pt x="124294" y="178093"/>
                </a:lnTo>
                <a:lnTo>
                  <a:pt x="115946" y="178093"/>
                </a:lnTo>
                <a:lnTo>
                  <a:pt x="115946" y="123795"/>
                </a:lnTo>
                <a:cubicBezTo>
                  <a:pt x="115946" y="98751"/>
                  <a:pt x="98937" y="77232"/>
                  <a:pt x="74600" y="71457"/>
                </a:cubicBezTo>
                <a:cubicBezTo>
                  <a:pt x="72860" y="71052"/>
                  <a:pt x="71573" y="69568"/>
                  <a:pt x="71411" y="67794"/>
                </a:cubicBezTo>
                <a:cubicBezTo>
                  <a:pt x="71249" y="66008"/>
                  <a:pt x="72234" y="64315"/>
                  <a:pt x="73869" y="63585"/>
                </a:cubicBezTo>
                <a:cubicBezTo>
                  <a:pt x="84293" y="58947"/>
                  <a:pt x="91029" y="48593"/>
                  <a:pt x="91029" y="37207"/>
                </a:cubicBezTo>
                <a:cubicBezTo>
                  <a:pt x="91029" y="21288"/>
                  <a:pt x="78078" y="8337"/>
                  <a:pt x="62159" y="8337"/>
                </a:cubicBezTo>
                <a:cubicBezTo>
                  <a:pt x="46239" y="8337"/>
                  <a:pt x="33276" y="21299"/>
                  <a:pt x="33276" y="37219"/>
                </a:cubicBezTo>
                <a:cubicBezTo>
                  <a:pt x="33276" y="48605"/>
                  <a:pt x="40013" y="58959"/>
                  <a:pt x="50436" y="63596"/>
                </a:cubicBezTo>
                <a:cubicBezTo>
                  <a:pt x="52071" y="64327"/>
                  <a:pt x="53057" y="66020"/>
                  <a:pt x="52895" y="67794"/>
                </a:cubicBezTo>
                <a:cubicBezTo>
                  <a:pt x="52732" y="69579"/>
                  <a:pt x="51445" y="71063"/>
                  <a:pt x="49694" y="71469"/>
                </a:cubicBezTo>
                <a:cubicBezTo>
                  <a:pt x="25357" y="77243"/>
                  <a:pt x="8348" y="98763"/>
                  <a:pt x="8348" y="123807"/>
                </a:cubicBezTo>
                <a:close/>
                <a:moveTo>
                  <a:pt x="317390" y="240112"/>
                </a:moveTo>
                <a:cubicBezTo>
                  <a:pt x="326028" y="233144"/>
                  <a:pt x="331269" y="222535"/>
                  <a:pt x="331269" y="211138"/>
                </a:cubicBezTo>
                <a:cubicBezTo>
                  <a:pt x="331269" y="190604"/>
                  <a:pt x="314573" y="173919"/>
                  <a:pt x="294039" y="173919"/>
                </a:cubicBezTo>
                <a:cubicBezTo>
                  <a:pt x="273505" y="173919"/>
                  <a:pt x="256809" y="190604"/>
                  <a:pt x="256809" y="211138"/>
                </a:cubicBezTo>
                <a:cubicBezTo>
                  <a:pt x="256809" y="222535"/>
                  <a:pt x="262049" y="233144"/>
                  <a:pt x="270687" y="240112"/>
                </a:cubicBezTo>
                <a:cubicBezTo>
                  <a:pt x="247440" y="249458"/>
                  <a:pt x="231880" y="271974"/>
                  <a:pt x="231880" y="297726"/>
                </a:cubicBezTo>
                <a:lnTo>
                  <a:pt x="231880" y="352012"/>
                </a:lnTo>
                <a:lnTo>
                  <a:pt x="240240" y="352012"/>
                </a:lnTo>
                <a:lnTo>
                  <a:pt x="240240" y="297714"/>
                </a:lnTo>
                <a:cubicBezTo>
                  <a:pt x="240240" y="272670"/>
                  <a:pt x="257238" y="251151"/>
                  <a:pt x="281575" y="245376"/>
                </a:cubicBezTo>
                <a:cubicBezTo>
                  <a:pt x="283314" y="244959"/>
                  <a:pt x="284601" y="243486"/>
                  <a:pt x="284763" y="241701"/>
                </a:cubicBezTo>
                <a:cubicBezTo>
                  <a:pt x="284937" y="239927"/>
                  <a:pt x="283940" y="238223"/>
                  <a:pt x="282305" y="237504"/>
                </a:cubicBezTo>
                <a:cubicBezTo>
                  <a:pt x="271882" y="232877"/>
                  <a:pt x="265157" y="222523"/>
                  <a:pt x="265157" y="211138"/>
                </a:cubicBezTo>
                <a:cubicBezTo>
                  <a:pt x="265157" y="195218"/>
                  <a:pt x="278108" y="182267"/>
                  <a:pt x="294027" y="182267"/>
                </a:cubicBezTo>
                <a:cubicBezTo>
                  <a:pt x="309947" y="182267"/>
                  <a:pt x="322898" y="195218"/>
                  <a:pt x="322898" y="211138"/>
                </a:cubicBezTo>
                <a:cubicBezTo>
                  <a:pt x="322898" y="222523"/>
                  <a:pt x="316173" y="232877"/>
                  <a:pt x="305749" y="237504"/>
                </a:cubicBezTo>
                <a:cubicBezTo>
                  <a:pt x="304115" y="238223"/>
                  <a:pt x="303117" y="239927"/>
                  <a:pt x="303291" y="241701"/>
                </a:cubicBezTo>
                <a:cubicBezTo>
                  <a:pt x="303465" y="243486"/>
                  <a:pt x="304741" y="244959"/>
                  <a:pt x="306480" y="245376"/>
                </a:cubicBezTo>
                <a:cubicBezTo>
                  <a:pt x="330829" y="251151"/>
                  <a:pt x="347815" y="272670"/>
                  <a:pt x="347815" y="297714"/>
                </a:cubicBezTo>
                <a:lnTo>
                  <a:pt x="347815" y="352012"/>
                </a:lnTo>
                <a:lnTo>
                  <a:pt x="356174" y="352012"/>
                </a:lnTo>
                <a:lnTo>
                  <a:pt x="356174" y="297714"/>
                </a:lnTo>
                <a:cubicBezTo>
                  <a:pt x="356186" y="271974"/>
                  <a:pt x="340638" y="249446"/>
                  <a:pt x="317390" y="240112"/>
                </a:cubicBezTo>
                <a:close/>
                <a:moveTo>
                  <a:pt x="66321" y="259255"/>
                </a:moveTo>
                <a:lnTo>
                  <a:pt x="66321" y="199763"/>
                </a:lnTo>
                <a:lnTo>
                  <a:pt x="93986" y="227428"/>
                </a:lnTo>
                <a:lnTo>
                  <a:pt x="99887" y="221515"/>
                </a:lnTo>
                <a:lnTo>
                  <a:pt x="62147" y="183786"/>
                </a:lnTo>
                <a:lnTo>
                  <a:pt x="24418" y="221515"/>
                </a:lnTo>
                <a:lnTo>
                  <a:pt x="30320" y="227428"/>
                </a:lnTo>
                <a:lnTo>
                  <a:pt x="57985" y="199763"/>
                </a:lnTo>
                <a:lnTo>
                  <a:pt x="57985" y="259255"/>
                </a:lnTo>
                <a:cubicBezTo>
                  <a:pt x="57985" y="287129"/>
                  <a:pt x="80664" y="309808"/>
                  <a:pt x="108537" y="309808"/>
                </a:cubicBezTo>
                <a:lnTo>
                  <a:pt x="212888" y="309808"/>
                </a:lnTo>
                <a:lnTo>
                  <a:pt x="212888" y="301459"/>
                </a:lnTo>
                <a:lnTo>
                  <a:pt x="108537" y="301459"/>
                </a:lnTo>
                <a:cubicBezTo>
                  <a:pt x="85255" y="301459"/>
                  <a:pt x="66321" y="282525"/>
                  <a:pt x="66321" y="259255"/>
                </a:cubicBezTo>
                <a:close/>
                <a:moveTo>
                  <a:pt x="289865" y="85336"/>
                </a:moveTo>
                <a:lnTo>
                  <a:pt x="289865" y="144816"/>
                </a:lnTo>
                <a:lnTo>
                  <a:pt x="262212" y="117163"/>
                </a:lnTo>
                <a:lnTo>
                  <a:pt x="256299" y="123065"/>
                </a:lnTo>
                <a:lnTo>
                  <a:pt x="294039" y="160805"/>
                </a:lnTo>
                <a:lnTo>
                  <a:pt x="331779" y="123065"/>
                </a:lnTo>
                <a:lnTo>
                  <a:pt x="325866" y="117163"/>
                </a:lnTo>
                <a:lnTo>
                  <a:pt x="298213" y="144816"/>
                </a:lnTo>
                <a:lnTo>
                  <a:pt x="298213" y="85336"/>
                </a:lnTo>
                <a:cubicBezTo>
                  <a:pt x="298213" y="57463"/>
                  <a:pt x="275534" y="34784"/>
                  <a:pt x="247661" y="34784"/>
                </a:cubicBezTo>
                <a:lnTo>
                  <a:pt x="120120" y="34784"/>
                </a:lnTo>
                <a:lnTo>
                  <a:pt x="120120" y="43132"/>
                </a:lnTo>
                <a:lnTo>
                  <a:pt x="247661" y="43132"/>
                </a:lnTo>
                <a:cubicBezTo>
                  <a:pt x="270931" y="43132"/>
                  <a:pt x="289865" y="62066"/>
                  <a:pt x="289865" y="85336"/>
                </a:cubicBezTo>
                <a:close/>
              </a:path>
            </a:pathLst>
          </a:custGeom>
          <a:solidFill>
            <a:srgbClr val="000000"/>
          </a:solidFill>
          <a:ln w="1131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DE677881-1C56-7326-815E-DBD945C147DF}"/>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grpSp>
        <p:nvGrpSpPr>
          <p:cNvPr id="17" name="Graphic 57">
            <a:extLst>
              <a:ext uri="{FF2B5EF4-FFF2-40B4-BE49-F238E27FC236}">
                <a16:creationId xmlns:a16="http://schemas.microsoft.com/office/drawing/2014/main" id="{6C164998-C235-874D-9F7E-36B86D54BDBF}"/>
              </a:ext>
            </a:extLst>
          </p:cNvPr>
          <p:cNvGrpSpPr/>
          <p:nvPr userDrawn="1"/>
        </p:nvGrpSpPr>
        <p:grpSpPr>
          <a:xfrm>
            <a:off x="13726676" y="4367596"/>
            <a:ext cx="2732114" cy="2732114"/>
            <a:chOff x="11380787" y="6045200"/>
            <a:chExt cx="1622725" cy="1622725"/>
          </a:xfrm>
          <a:solidFill>
            <a:srgbClr val="0F62FE"/>
          </a:solidFill>
        </p:grpSpPr>
        <p:sp>
          <p:nvSpPr>
            <p:cNvPr id="18" name="Freeform 17">
              <a:extLst>
                <a:ext uri="{FF2B5EF4-FFF2-40B4-BE49-F238E27FC236}">
                  <a16:creationId xmlns:a16="http://schemas.microsoft.com/office/drawing/2014/main" id="{8794C89F-E22B-D846-ACE0-F43FEC7C797B}"/>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19" name="Freeform 18">
              <a:extLst>
                <a:ext uri="{FF2B5EF4-FFF2-40B4-BE49-F238E27FC236}">
                  <a16:creationId xmlns:a16="http://schemas.microsoft.com/office/drawing/2014/main" id="{A6F0B64E-0D09-894B-AB9E-E2928AB872EB}"/>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20" name="Freeform 19">
              <a:extLst>
                <a:ext uri="{FF2B5EF4-FFF2-40B4-BE49-F238E27FC236}">
                  <a16:creationId xmlns:a16="http://schemas.microsoft.com/office/drawing/2014/main" id="{0BCD307A-9992-3449-99B8-1F850138F006}"/>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47330020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_Data, 2 callouts, horizontal">
    <p:spTree>
      <p:nvGrpSpPr>
        <p:cNvPr id="1" name=""/>
        <p:cNvGrpSpPr/>
        <p:nvPr/>
      </p:nvGrpSpPr>
      <p:grpSpPr>
        <a:xfrm>
          <a:off x="0" y="0"/>
          <a:ext cx="0" cy="0"/>
          <a:chOff x="0" y="0"/>
          <a:chExt cx="0" cy="0"/>
        </a:xfrm>
      </p:grpSpPr>
      <p:sp>
        <p:nvSpPr>
          <p:cNvPr id="450" name="Straight Connector 9"/>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51" name="+000%"/>
          <p:cNvSpPr txBox="1">
            <a:spLocks noGrp="1"/>
          </p:cNvSpPr>
          <p:nvPr>
            <p:ph type="title" hasCustomPrompt="1"/>
          </p:nvPr>
        </p:nvSpPr>
        <p:spPr>
          <a:xfrm>
            <a:off x="536645" y="327354"/>
            <a:ext cx="4950470" cy="5335588"/>
          </a:xfrm>
          <a:prstGeom prst="rect">
            <a:avLst/>
          </a:prstGeom>
        </p:spPr>
        <p:txBody>
          <a:bodyPr>
            <a:normAutofit/>
          </a:bodyPr>
          <a:lstStyle>
            <a:lvl1pPr>
              <a:lnSpc>
                <a:spcPct val="100000"/>
              </a:lnSpc>
              <a:defRPr sz="8600">
                <a:solidFill>
                  <a:schemeClr val="accent1"/>
                </a:solidFill>
              </a:defRPr>
            </a:lvl1pPr>
          </a:lstStyle>
          <a:p>
            <a:r>
              <a:t>+000%</a:t>
            </a:r>
          </a:p>
        </p:txBody>
      </p:sp>
      <p:sp>
        <p:nvSpPr>
          <p:cNvPr id="452" name="Body Level One…"/>
          <p:cNvSpPr txBox="1">
            <a:spLocks noGrp="1"/>
          </p:cNvSpPr>
          <p:nvPr>
            <p:ph type="body" sz="quarter" idx="1"/>
          </p:nvPr>
        </p:nvSpPr>
        <p:spPr>
          <a:xfrm>
            <a:off x="6605729" y="327354"/>
            <a:ext cx="11050440" cy="5335588"/>
          </a:xfrm>
          <a:prstGeom prst="rect">
            <a:avLst/>
          </a:prstGeom>
        </p:spPr>
        <p:txBody>
          <a:bodyPr>
            <a:normAutofit/>
          </a:bodyPr>
          <a:lstStyle>
            <a:lvl1pPr>
              <a:lnSpc>
                <a:spcPct val="100000"/>
              </a:lnSpc>
              <a:defRPr sz="8600"/>
            </a:lvl1pPr>
            <a:lvl2pPr marL="786383" indent="-786383">
              <a:lnSpc>
                <a:spcPct val="100000"/>
              </a:lnSpc>
              <a:defRPr sz="8600"/>
            </a:lvl2pPr>
            <a:lvl3pPr marL="1499616" indent="-786383">
              <a:lnSpc>
                <a:spcPct val="100000"/>
              </a:lnSpc>
              <a:defRPr sz="8600"/>
            </a:lvl3pPr>
            <a:lvl4pPr marL="2286000" indent="-786383">
              <a:lnSpc>
                <a:spcPct val="100000"/>
              </a:lnSpc>
              <a:defRPr sz="8600"/>
            </a:lvl4pPr>
            <a:lvl5pPr>
              <a:lnSpc>
                <a:spcPct val="100000"/>
              </a:lnSpc>
              <a:defRPr sz="8600"/>
            </a:lvl5pPr>
          </a:lstStyle>
          <a:p>
            <a:r>
              <a:t>Body Level One</a:t>
            </a:r>
          </a:p>
          <a:p>
            <a:pPr lvl="1"/>
            <a:r>
              <a:t>Body Level Two</a:t>
            </a:r>
          </a:p>
          <a:p>
            <a:pPr lvl="2"/>
            <a:r>
              <a:t>Body Level Three</a:t>
            </a:r>
          </a:p>
          <a:p>
            <a:pPr lvl="3"/>
            <a:r>
              <a:t>Body Level Four</a:t>
            </a:r>
          </a:p>
          <a:p>
            <a:pPr lvl="4"/>
            <a:r>
              <a:t>Body Level Five</a:t>
            </a:r>
          </a:p>
        </p:txBody>
      </p:sp>
      <p:sp>
        <p:nvSpPr>
          <p:cNvPr id="453" name="Text Placeholder 8"/>
          <p:cNvSpPr>
            <a:spLocks noGrp="1"/>
          </p:cNvSpPr>
          <p:nvPr>
            <p:ph type="body" sz="quarter" idx="21" hasCustomPrompt="1"/>
          </p:nvPr>
        </p:nvSpPr>
        <p:spPr>
          <a:xfrm>
            <a:off x="536645" y="6602260"/>
            <a:ext cx="4950470" cy="5334001"/>
          </a:xfrm>
          <a:prstGeom prst="rect">
            <a:avLst/>
          </a:prstGeom>
        </p:spPr>
        <p:txBody>
          <a:bodyPr>
            <a:normAutofit/>
          </a:bodyPr>
          <a:lstStyle>
            <a:lvl1pPr>
              <a:lnSpc>
                <a:spcPct val="100000"/>
              </a:lnSpc>
              <a:defRPr sz="8600">
                <a:solidFill>
                  <a:schemeClr val="accent1"/>
                </a:solidFill>
              </a:defRPr>
            </a:lvl1pPr>
          </a:lstStyle>
          <a:p>
            <a:r>
              <a:t>+000M</a:t>
            </a:r>
          </a:p>
        </p:txBody>
      </p:sp>
      <p:sp>
        <p:nvSpPr>
          <p:cNvPr id="454" name="Text Placeholder 10"/>
          <p:cNvSpPr>
            <a:spLocks noGrp="1"/>
          </p:cNvSpPr>
          <p:nvPr>
            <p:ph type="body" sz="quarter" idx="22"/>
          </p:nvPr>
        </p:nvSpPr>
        <p:spPr>
          <a:xfrm>
            <a:off x="6605729" y="6602260"/>
            <a:ext cx="11050440" cy="5334001"/>
          </a:xfrm>
          <a:prstGeom prst="rect">
            <a:avLst/>
          </a:prstGeom>
        </p:spPr>
        <p:txBody>
          <a:bodyPr>
            <a:normAutofit/>
          </a:bodyPr>
          <a:lstStyle/>
          <a:p>
            <a:pPr>
              <a:lnSpc>
                <a:spcPct val="100000"/>
              </a:lnSpc>
              <a:defRPr sz="8600"/>
            </a:pPr>
            <a:endParaRPr/>
          </a:p>
        </p:txBody>
      </p:sp>
      <p:sp>
        <p:nvSpPr>
          <p:cNvPr id="45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582605735"/>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1_Data, 3 callouts, horizontal">
    <p:spTree>
      <p:nvGrpSpPr>
        <p:cNvPr id="1" name=""/>
        <p:cNvGrpSpPr/>
        <p:nvPr/>
      </p:nvGrpSpPr>
      <p:grpSpPr>
        <a:xfrm>
          <a:off x="0" y="0"/>
          <a:ext cx="0" cy="0"/>
          <a:chOff x="0" y="0"/>
          <a:chExt cx="0" cy="0"/>
        </a:xfrm>
      </p:grpSpPr>
      <p:sp>
        <p:nvSpPr>
          <p:cNvPr id="462"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63"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464" name="Body Level One…"/>
          <p:cNvSpPr txBox="1">
            <a:spLocks noGrp="1"/>
          </p:cNvSpPr>
          <p:nvPr>
            <p:ph type="body" sz="quarter" idx="1" hasCustomPrompt="1"/>
          </p:nvPr>
        </p:nvSpPr>
        <p:spPr>
          <a:xfrm>
            <a:off x="6566755" y="386429"/>
            <a:ext cx="4952058" cy="2859087"/>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465" name="Title Text"/>
          <p:cNvSpPr txBox="1">
            <a:spLocks noGrp="1"/>
          </p:cNvSpPr>
          <p:nvPr>
            <p:ph type="title"/>
          </p:nvPr>
        </p:nvSpPr>
        <p:spPr>
          <a:xfrm>
            <a:off x="576147" y="463337"/>
            <a:ext cx="4950471" cy="2859090"/>
          </a:xfrm>
          <a:prstGeom prst="rect">
            <a:avLst/>
          </a:prstGeom>
        </p:spPr>
        <p:txBody>
          <a:bodyPr>
            <a:normAutofit/>
          </a:bodyPr>
          <a:lstStyle>
            <a:lvl1pPr>
              <a:lnSpc>
                <a:spcPct val="110000"/>
              </a:lnSpc>
              <a:defRPr sz="3600"/>
            </a:lvl1pPr>
          </a:lstStyle>
          <a:p>
            <a:r>
              <a:t>Title Text</a:t>
            </a:r>
          </a:p>
        </p:txBody>
      </p:sp>
      <p:sp>
        <p:nvSpPr>
          <p:cNvPr id="466" name="Text Placeholder 4"/>
          <p:cNvSpPr>
            <a:spLocks noGrp="1"/>
          </p:cNvSpPr>
          <p:nvPr>
            <p:ph type="body" sz="quarter" idx="21"/>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467" name="Text Placeholder 6"/>
          <p:cNvSpPr>
            <a:spLocks noGrp="1"/>
          </p:cNvSpPr>
          <p:nvPr>
            <p:ph type="body" sz="quarter" idx="22"/>
          </p:nvPr>
        </p:nvSpPr>
        <p:spPr>
          <a:xfrm>
            <a:off x="12765162" y="463338"/>
            <a:ext cx="7620992" cy="2859089"/>
          </a:xfrm>
          <a:prstGeom prst="rect">
            <a:avLst/>
          </a:prstGeom>
        </p:spPr>
        <p:txBody>
          <a:bodyPr>
            <a:normAutofit/>
          </a:bodyPr>
          <a:lstStyle/>
          <a:p>
            <a:endParaRPr/>
          </a:p>
        </p:txBody>
      </p:sp>
      <p:sp>
        <p:nvSpPr>
          <p:cNvPr id="468" name="Text Placeholder 8"/>
          <p:cNvSpPr>
            <a:spLocks noGrp="1"/>
          </p:cNvSpPr>
          <p:nvPr>
            <p:ph type="body" sz="quarter" idx="23"/>
          </p:nvPr>
        </p:nvSpPr>
        <p:spPr>
          <a:xfrm>
            <a:off x="12765162" y="4268767"/>
            <a:ext cx="7620992" cy="2857501"/>
          </a:xfrm>
          <a:prstGeom prst="rect">
            <a:avLst/>
          </a:prstGeom>
        </p:spPr>
        <p:txBody>
          <a:bodyPr>
            <a:normAutofit/>
          </a:bodyPr>
          <a:lstStyle/>
          <a:p>
            <a:endParaRPr/>
          </a:p>
        </p:txBody>
      </p:sp>
      <p:sp>
        <p:nvSpPr>
          <p:cNvPr id="469" name="Text Placeholder 10"/>
          <p:cNvSpPr>
            <a:spLocks noGrp="1"/>
          </p:cNvSpPr>
          <p:nvPr>
            <p:ph type="body" sz="quarter" idx="24"/>
          </p:nvPr>
        </p:nvSpPr>
        <p:spPr>
          <a:xfrm>
            <a:off x="12765162" y="8459766"/>
            <a:ext cx="7620992" cy="2857501"/>
          </a:xfrm>
          <a:prstGeom prst="rect">
            <a:avLst/>
          </a:prstGeom>
        </p:spPr>
        <p:txBody>
          <a:bodyPr>
            <a:normAutofit/>
          </a:bodyPr>
          <a:lstStyle/>
          <a:p>
            <a:endParaRPr/>
          </a:p>
        </p:txBody>
      </p:sp>
      <p:sp>
        <p:nvSpPr>
          <p:cNvPr id="470" name="Text Placeholder 17"/>
          <p:cNvSpPr>
            <a:spLocks noGrp="1"/>
          </p:cNvSpPr>
          <p:nvPr>
            <p:ph type="body" sz="quarter" idx="25" hasCustomPrompt="1"/>
          </p:nvPr>
        </p:nvSpPr>
        <p:spPr>
          <a:xfrm>
            <a:off x="6566755" y="4162901"/>
            <a:ext cx="4952058"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471" name="Text Placeholder 19"/>
          <p:cNvSpPr>
            <a:spLocks noGrp="1"/>
          </p:cNvSpPr>
          <p:nvPr>
            <p:ph type="body" sz="quarter" idx="26" hasCustomPrompt="1"/>
          </p:nvPr>
        </p:nvSpPr>
        <p:spPr>
          <a:xfrm>
            <a:off x="6566755" y="8378284"/>
            <a:ext cx="4952057"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47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86389414"/>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1_Text, 4 columns ">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480" name="Body Level One…"/>
          <p:cNvSpPr txBox="1">
            <a:spLocks noGrp="1"/>
          </p:cNvSpPr>
          <p:nvPr>
            <p:ph type="body" sz="quarter" idx="1"/>
          </p:nvPr>
        </p:nvSpPr>
        <p:spPr>
          <a:xfrm>
            <a:off x="576147" y="3366370"/>
            <a:ext cx="4956821"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481" name="Text Placeholder 6"/>
          <p:cNvSpPr>
            <a:spLocks noGrp="1"/>
          </p:cNvSpPr>
          <p:nvPr>
            <p:ph type="body" sz="quarter" idx="21"/>
          </p:nvPr>
        </p:nvSpPr>
        <p:spPr>
          <a:xfrm>
            <a:off x="6668369" y="3366370"/>
            <a:ext cx="4952058" cy="8572501"/>
          </a:xfrm>
          <a:prstGeom prst="rect">
            <a:avLst/>
          </a:prstGeom>
        </p:spPr>
        <p:txBody>
          <a:bodyPr>
            <a:normAutofit/>
          </a:bodyPr>
          <a:lstStyle/>
          <a:p>
            <a:pPr>
              <a:defRPr sz="2000"/>
            </a:pPr>
            <a:endParaRPr/>
          </a:p>
        </p:txBody>
      </p:sp>
      <p:sp>
        <p:nvSpPr>
          <p:cNvPr id="482"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483" name="Text Placeholder 10"/>
          <p:cNvSpPr>
            <a:spLocks noGrp="1"/>
          </p:cNvSpPr>
          <p:nvPr>
            <p:ph type="body" sz="quarter" idx="23"/>
          </p:nvPr>
        </p:nvSpPr>
        <p:spPr>
          <a:xfrm>
            <a:off x="18861956" y="3366370"/>
            <a:ext cx="4959996" cy="8572501"/>
          </a:xfrm>
          <a:prstGeom prst="rect">
            <a:avLst/>
          </a:prstGeom>
        </p:spPr>
        <p:txBody>
          <a:bodyPr>
            <a:normAutofit/>
          </a:bodyPr>
          <a:lstStyle/>
          <a:p>
            <a:pPr>
              <a:defRPr sz="2000"/>
            </a:pPr>
            <a:endParaRPr/>
          </a:p>
        </p:txBody>
      </p:sp>
      <p:sp>
        <p:nvSpPr>
          <p:cNvPr id="48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57477338"/>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1_Text, 4 columns, short dividers">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492"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493" name="Text Placeholder 8"/>
          <p:cNvSpPr>
            <a:spLocks noGrp="1"/>
          </p:cNvSpPr>
          <p:nvPr>
            <p:ph type="body" sz="quarter" idx="21"/>
          </p:nvPr>
        </p:nvSpPr>
        <p:spPr>
          <a:xfrm>
            <a:off x="12765162" y="3366370"/>
            <a:ext cx="4953645" cy="8572501"/>
          </a:xfrm>
          <a:prstGeom prst="rect">
            <a:avLst/>
          </a:prstGeom>
        </p:spPr>
        <p:txBody>
          <a:bodyPr>
            <a:normAutofit/>
          </a:bodyPr>
          <a:lstStyle/>
          <a:p>
            <a:pPr>
              <a:defRPr sz="2000"/>
            </a:pPr>
            <a:endParaRPr/>
          </a:p>
        </p:txBody>
      </p:sp>
      <p:sp>
        <p:nvSpPr>
          <p:cNvPr id="494" name="Text Placeholder 10"/>
          <p:cNvSpPr>
            <a:spLocks noGrp="1"/>
          </p:cNvSpPr>
          <p:nvPr>
            <p:ph type="body" sz="quarter" idx="22"/>
          </p:nvPr>
        </p:nvSpPr>
        <p:spPr>
          <a:xfrm>
            <a:off x="18861956" y="3366370"/>
            <a:ext cx="4959996" cy="8572501"/>
          </a:xfrm>
          <a:prstGeom prst="rect">
            <a:avLst/>
          </a:prstGeom>
        </p:spPr>
        <p:txBody>
          <a:bodyPr>
            <a:normAutofit/>
          </a:bodyPr>
          <a:lstStyle/>
          <a:p>
            <a:pPr>
              <a:defRPr sz="2000"/>
            </a:pPr>
            <a:endParaRPr/>
          </a:p>
        </p:txBody>
      </p:sp>
      <p:sp>
        <p:nvSpPr>
          <p:cNvPr id="495" name="Text Placeholder 5"/>
          <p:cNvSpPr>
            <a:spLocks noGrp="1"/>
          </p:cNvSpPr>
          <p:nvPr>
            <p:ph type="body" sz="quarter" idx="23"/>
          </p:nvPr>
        </p:nvSpPr>
        <p:spPr>
          <a:xfrm>
            <a:off x="6668369" y="526142"/>
            <a:ext cx="4956820" cy="1525588"/>
          </a:xfrm>
          <a:prstGeom prst="rect">
            <a:avLst/>
          </a:prstGeom>
        </p:spPr>
        <p:txBody>
          <a:bodyPr>
            <a:normAutofit/>
          </a:bodyPr>
          <a:lstStyle/>
          <a:p>
            <a:pPr>
              <a:defRPr sz="2000"/>
            </a:pPr>
            <a:endParaRPr/>
          </a:p>
        </p:txBody>
      </p:sp>
      <p:sp>
        <p:nvSpPr>
          <p:cNvPr id="496" name="Text Placeholder 6"/>
          <p:cNvSpPr>
            <a:spLocks noGrp="1"/>
          </p:cNvSpPr>
          <p:nvPr>
            <p:ph type="body" sz="quarter" idx="24"/>
          </p:nvPr>
        </p:nvSpPr>
        <p:spPr>
          <a:xfrm>
            <a:off x="579513" y="3366370"/>
            <a:ext cx="4952058" cy="8572501"/>
          </a:xfrm>
          <a:prstGeom prst="rect">
            <a:avLst/>
          </a:prstGeom>
        </p:spPr>
        <p:txBody>
          <a:bodyPr>
            <a:normAutofit/>
          </a:bodyPr>
          <a:lstStyle/>
          <a:p>
            <a:pPr>
              <a:defRPr sz="2000"/>
            </a:pPr>
            <a:endParaRPr/>
          </a:p>
        </p:txBody>
      </p:sp>
      <p:sp>
        <p:nvSpPr>
          <p:cNvPr id="497"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498"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499" name="Straight Connector 21"/>
          <p:cNvSpPr/>
          <p:nvPr/>
        </p:nvSpPr>
        <p:spPr>
          <a:xfrm flipH="1">
            <a:off x="18290381"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50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38193084"/>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1_Text, 4 columns, dividers, headlines">
    <p:spTree>
      <p:nvGrpSpPr>
        <p:cNvPr id="1" name=""/>
        <p:cNvGrpSpPr/>
        <p:nvPr/>
      </p:nvGrpSpPr>
      <p:grpSpPr>
        <a:xfrm>
          <a:off x="0" y="0"/>
          <a:ext cx="0" cy="0"/>
          <a:chOff x="0" y="0"/>
          <a:chExt cx="0" cy="0"/>
        </a:xfrm>
      </p:grpSpPr>
      <p:sp>
        <p:nvSpPr>
          <p:cNvPr id="507"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508" name="Body Level One…"/>
          <p:cNvSpPr txBox="1">
            <a:spLocks noGrp="1"/>
          </p:cNvSpPr>
          <p:nvPr>
            <p:ph type="body" sz="quarter" idx="1"/>
          </p:nvPr>
        </p:nvSpPr>
        <p:spPr>
          <a:xfrm>
            <a:off x="6668369" y="3366370"/>
            <a:ext cx="4952058" cy="8572501"/>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509" name="Text Placeholder 8"/>
          <p:cNvSpPr>
            <a:spLocks noGrp="1"/>
          </p:cNvSpPr>
          <p:nvPr>
            <p:ph type="body" sz="quarter" idx="21"/>
          </p:nvPr>
        </p:nvSpPr>
        <p:spPr>
          <a:xfrm>
            <a:off x="12765162" y="3366370"/>
            <a:ext cx="4953645" cy="8572501"/>
          </a:xfrm>
          <a:prstGeom prst="rect">
            <a:avLst/>
          </a:prstGeom>
        </p:spPr>
        <p:txBody>
          <a:bodyPr>
            <a:normAutofit/>
          </a:bodyPr>
          <a:lstStyle/>
          <a:p>
            <a:pPr>
              <a:defRPr sz="2000"/>
            </a:pPr>
            <a:endParaRPr/>
          </a:p>
        </p:txBody>
      </p:sp>
      <p:sp>
        <p:nvSpPr>
          <p:cNvPr id="510" name="Text Placeholder 10"/>
          <p:cNvSpPr>
            <a:spLocks noGrp="1"/>
          </p:cNvSpPr>
          <p:nvPr>
            <p:ph type="body" sz="quarter" idx="22"/>
          </p:nvPr>
        </p:nvSpPr>
        <p:spPr>
          <a:xfrm>
            <a:off x="18861956" y="3366370"/>
            <a:ext cx="4959996" cy="8572501"/>
          </a:xfrm>
          <a:prstGeom prst="rect">
            <a:avLst/>
          </a:prstGeom>
        </p:spPr>
        <p:txBody>
          <a:bodyPr>
            <a:normAutofit/>
          </a:bodyPr>
          <a:lstStyle/>
          <a:p>
            <a:pPr>
              <a:defRPr sz="2000"/>
            </a:pPr>
            <a:endParaRPr/>
          </a:p>
        </p:txBody>
      </p:sp>
      <p:sp>
        <p:nvSpPr>
          <p:cNvPr id="511" name="Text Placeholder 5"/>
          <p:cNvSpPr>
            <a:spLocks noGrp="1"/>
          </p:cNvSpPr>
          <p:nvPr>
            <p:ph type="body" sz="quarter" idx="23"/>
          </p:nvPr>
        </p:nvSpPr>
        <p:spPr>
          <a:xfrm>
            <a:off x="6668369" y="501090"/>
            <a:ext cx="4956820" cy="1525589"/>
          </a:xfrm>
          <a:prstGeom prst="rect">
            <a:avLst/>
          </a:prstGeom>
        </p:spPr>
        <p:txBody>
          <a:bodyPr>
            <a:normAutofit/>
          </a:bodyPr>
          <a:lstStyle/>
          <a:p>
            <a:pPr>
              <a:defRPr sz="2800"/>
            </a:pPr>
            <a:endParaRPr/>
          </a:p>
        </p:txBody>
      </p:sp>
      <p:sp>
        <p:nvSpPr>
          <p:cNvPr id="512" name="Text Placeholder 9"/>
          <p:cNvSpPr>
            <a:spLocks noGrp="1"/>
          </p:cNvSpPr>
          <p:nvPr>
            <p:ph type="body" sz="quarter" idx="24"/>
          </p:nvPr>
        </p:nvSpPr>
        <p:spPr>
          <a:xfrm>
            <a:off x="12765162" y="501090"/>
            <a:ext cx="4953645" cy="1525589"/>
          </a:xfrm>
          <a:prstGeom prst="rect">
            <a:avLst/>
          </a:prstGeom>
        </p:spPr>
        <p:txBody>
          <a:bodyPr>
            <a:normAutofit/>
          </a:bodyPr>
          <a:lstStyle/>
          <a:p>
            <a:pPr>
              <a:defRPr sz="2800"/>
            </a:pPr>
            <a:endParaRPr/>
          </a:p>
        </p:txBody>
      </p:sp>
      <p:sp>
        <p:nvSpPr>
          <p:cNvPr id="513" name="Text Placeholder 12"/>
          <p:cNvSpPr>
            <a:spLocks noGrp="1"/>
          </p:cNvSpPr>
          <p:nvPr>
            <p:ph type="body" sz="quarter" idx="25"/>
          </p:nvPr>
        </p:nvSpPr>
        <p:spPr>
          <a:xfrm>
            <a:off x="18861956" y="501090"/>
            <a:ext cx="4959996" cy="1525589"/>
          </a:xfrm>
          <a:prstGeom prst="rect">
            <a:avLst/>
          </a:prstGeom>
        </p:spPr>
        <p:txBody>
          <a:bodyPr>
            <a:normAutofit/>
          </a:bodyPr>
          <a:lstStyle/>
          <a:p>
            <a:pPr>
              <a:defRPr sz="2800"/>
            </a:pPr>
            <a:endParaRPr/>
          </a:p>
        </p:txBody>
      </p:sp>
      <p:sp>
        <p:nvSpPr>
          <p:cNvPr id="514" name="Straight Connector 1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5"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6"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1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08649405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1_Text, 4 columns, dividers, pictograms">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576147" y="513615"/>
            <a:ext cx="4950471" cy="2097088"/>
          </a:xfrm>
          <a:prstGeom prst="rect">
            <a:avLst/>
          </a:prstGeom>
        </p:spPr>
        <p:txBody>
          <a:bodyPr>
            <a:normAutofit/>
          </a:bodyPr>
          <a:lstStyle>
            <a:lvl1pPr>
              <a:lnSpc>
                <a:spcPct val="110000"/>
              </a:lnSpc>
              <a:defRPr sz="2400"/>
            </a:lvl1pPr>
          </a:lstStyle>
          <a:p>
            <a:r>
              <a:t>Title Text</a:t>
            </a:r>
          </a:p>
        </p:txBody>
      </p:sp>
      <p:sp>
        <p:nvSpPr>
          <p:cNvPr id="525" name="Body Level One…"/>
          <p:cNvSpPr txBox="1">
            <a:spLocks noGrp="1"/>
          </p:cNvSpPr>
          <p:nvPr>
            <p:ph type="body" sz="quarter" idx="1"/>
          </p:nvPr>
        </p:nvSpPr>
        <p:spPr>
          <a:xfrm>
            <a:off x="576147" y="3328793"/>
            <a:ext cx="4956821" cy="4000501"/>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26" name="Text Placeholder 9"/>
          <p:cNvSpPr>
            <a:spLocks noGrp="1"/>
          </p:cNvSpPr>
          <p:nvPr>
            <p:ph type="body" sz="quarter" idx="21"/>
          </p:nvPr>
        </p:nvSpPr>
        <p:spPr>
          <a:xfrm>
            <a:off x="6668369" y="3353845"/>
            <a:ext cx="4952058" cy="8572501"/>
          </a:xfrm>
          <a:prstGeom prst="rect">
            <a:avLst/>
          </a:prstGeom>
        </p:spPr>
        <p:txBody>
          <a:bodyPr>
            <a:normAutofit/>
          </a:bodyPr>
          <a:lstStyle/>
          <a:p>
            <a:pPr>
              <a:defRPr sz="2400"/>
            </a:pPr>
            <a:endParaRPr/>
          </a:p>
        </p:txBody>
      </p:sp>
      <p:sp>
        <p:nvSpPr>
          <p:cNvPr id="527" name="Text Placeholder 9"/>
          <p:cNvSpPr>
            <a:spLocks noGrp="1"/>
          </p:cNvSpPr>
          <p:nvPr>
            <p:ph type="body" sz="quarter" idx="22"/>
          </p:nvPr>
        </p:nvSpPr>
        <p:spPr>
          <a:xfrm>
            <a:off x="12769693" y="3353845"/>
            <a:ext cx="4942765" cy="8572501"/>
          </a:xfrm>
          <a:prstGeom prst="rect">
            <a:avLst/>
          </a:prstGeom>
        </p:spPr>
        <p:txBody>
          <a:bodyPr>
            <a:normAutofit/>
          </a:bodyPr>
          <a:lstStyle/>
          <a:p>
            <a:pPr>
              <a:defRPr sz="2400"/>
            </a:pPr>
            <a:endParaRPr/>
          </a:p>
        </p:txBody>
      </p:sp>
      <p:sp>
        <p:nvSpPr>
          <p:cNvPr id="528" name="Text Placeholder 9"/>
          <p:cNvSpPr>
            <a:spLocks noGrp="1"/>
          </p:cNvSpPr>
          <p:nvPr>
            <p:ph type="body" sz="quarter" idx="23"/>
          </p:nvPr>
        </p:nvSpPr>
        <p:spPr>
          <a:xfrm>
            <a:off x="18861957" y="3353845"/>
            <a:ext cx="4953645" cy="8572501"/>
          </a:xfrm>
          <a:prstGeom prst="rect">
            <a:avLst/>
          </a:prstGeom>
        </p:spPr>
        <p:txBody>
          <a:bodyPr>
            <a:normAutofit/>
          </a:bodyPr>
          <a:lstStyle/>
          <a:p>
            <a:pPr>
              <a:defRPr sz="2400"/>
            </a:pPr>
            <a:endParaRPr/>
          </a:p>
        </p:txBody>
      </p:sp>
      <p:sp>
        <p:nvSpPr>
          <p:cNvPr id="529" name="Picture Placeholder 13"/>
          <p:cNvSpPr>
            <a:spLocks noGrp="1"/>
          </p:cNvSpPr>
          <p:nvPr>
            <p:ph type="pic" sz="quarter" idx="24"/>
          </p:nvPr>
        </p:nvSpPr>
        <p:spPr>
          <a:xfrm>
            <a:off x="6668369" y="576073"/>
            <a:ext cx="1216311" cy="1216153"/>
          </a:xfrm>
          <a:prstGeom prst="rect">
            <a:avLst/>
          </a:prstGeom>
        </p:spPr>
        <p:txBody>
          <a:bodyPr lIns="91439" tIns="45719" rIns="91439" bIns="45719"/>
          <a:lstStyle/>
          <a:p>
            <a:endParaRPr/>
          </a:p>
        </p:txBody>
      </p:sp>
      <p:sp>
        <p:nvSpPr>
          <p:cNvPr id="530" name="Picture Placeholder 13"/>
          <p:cNvSpPr>
            <a:spLocks noGrp="1"/>
          </p:cNvSpPr>
          <p:nvPr>
            <p:ph type="pic" sz="quarter" idx="25"/>
          </p:nvPr>
        </p:nvSpPr>
        <p:spPr>
          <a:xfrm>
            <a:off x="12778016" y="576073"/>
            <a:ext cx="1216311" cy="1216153"/>
          </a:xfrm>
          <a:prstGeom prst="rect">
            <a:avLst/>
          </a:prstGeom>
        </p:spPr>
        <p:txBody>
          <a:bodyPr lIns="91439" tIns="45719" rIns="91439" bIns="45719"/>
          <a:lstStyle/>
          <a:p>
            <a:endParaRPr/>
          </a:p>
        </p:txBody>
      </p:sp>
      <p:sp>
        <p:nvSpPr>
          <p:cNvPr id="531" name="Picture Placeholder 13"/>
          <p:cNvSpPr>
            <a:spLocks noGrp="1"/>
          </p:cNvSpPr>
          <p:nvPr>
            <p:ph type="pic" sz="quarter" idx="26"/>
          </p:nvPr>
        </p:nvSpPr>
        <p:spPr>
          <a:xfrm>
            <a:off x="18861956" y="576073"/>
            <a:ext cx="1216311" cy="1216153"/>
          </a:xfrm>
          <a:prstGeom prst="rect">
            <a:avLst/>
          </a:prstGeom>
        </p:spPr>
        <p:txBody>
          <a:bodyPr lIns="91439" tIns="45719" rIns="91439" bIns="45719"/>
          <a:lstStyle/>
          <a:p>
            <a:endParaRPr/>
          </a:p>
        </p:txBody>
      </p:sp>
      <p:sp>
        <p:nvSpPr>
          <p:cNvPr id="532" name="Straight Connector 16"/>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3"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4"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53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83446420"/>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1_Text, 1 wide column, divider">
    <p:spTree>
      <p:nvGrpSpPr>
        <p:cNvPr id="1" name=""/>
        <p:cNvGrpSpPr/>
        <p:nvPr/>
      </p:nvGrpSpPr>
      <p:grpSpPr>
        <a:xfrm>
          <a:off x="0" y="0"/>
          <a:ext cx="0" cy="0"/>
          <a:chOff x="0" y="0"/>
          <a:chExt cx="0" cy="0"/>
        </a:xfrm>
      </p:grpSpPr>
      <p:sp>
        <p:nvSpPr>
          <p:cNvPr id="542" name="Title Text"/>
          <p:cNvSpPr txBox="1">
            <a:spLocks noGrp="1"/>
          </p:cNvSpPr>
          <p:nvPr>
            <p:ph type="title"/>
          </p:nvPr>
        </p:nvSpPr>
        <p:spPr>
          <a:xfrm>
            <a:off x="551092" y="396575"/>
            <a:ext cx="4950471" cy="1141413"/>
          </a:xfrm>
          <a:prstGeom prst="rect">
            <a:avLst/>
          </a:prstGeom>
        </p:spPr>
        <p:txBody>
          <a:bodyPr>
            <a:normAutofit/>
          </a:bodyPr>
          <a:lstStyle>
            <a:lvl1pPr>
              <a:lnSpc>
                <a:spcPct val="100000"/>
              </a:lnSpc>
            </a:lvl1pPr>
          </a:lstStyle>
          <a:p>
            <a:r>
              <a:t>Title Text</a:t>
            </a:r>
          </a:p>
        </p:txBody>
      </p:sp>
      <p:sp>
        <p:nvSpPr>
          <p:cNvPr id="543"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44" name="Text Placeholder 8"/>
          <p:cNvSpPr>
            <a:spLocks noGrp="1"/>
          </p:cNvSpPr>
          <p:nvPr>
            <p:ph type="body" sz="half" idx="21"/>
          </p:nvPr>
        </p:nvSpPr>
        <p:spPr>
          <a:xfrm>
            <a:off x="12765162" y="3341318"/>
            <a:ext cx="10097815" cy="8572501"/>
          </a:xfrm>
          <a:prstGeom prst="rect">
            <a:avLst/>
          </a:prstGeom>
        </p:spPr>
        <p:txBody>
          <a:bodyPr>
            <a:normAutofit/>
          </a:bodyPr>
          <a:lstStyle/>
          <a:p>
            <a:pPr>
              <a:defRPr sz="2800"/>
            </a:pPr>
            <a:endParaRPr/>
          </a:p>
        </p:txBody>
      </p:sp>
      <p:sp>
        <p:nvSpPr>
          <p:cNvPr id="545" name="Text Placeholder 5"/>
          <p:cNvSpPr>
            <a:spLocks noGrp="1"/>
          </p:cNvSpPr>
          <p:nvPr>
            <p:ph type="body" sz="quarter" idx="22"/>
          </p:nvPr>
        </p:nvSpPr>
        <p:spPr>
          <a:xfrm>
            <a:off x="6629260" y="396573"/>
            <a:ext cx="4956821" cy="1141414"/>
          </a:xfrm>
          <a:prstGeom prst="rect">
            <a:avLst/>
          </a:prstGeom>
        </p:spPr>
        <p:txBody>
          <a:bodyPr>
            <a:normAutofit/>
          </a:bodyPr>
          <a:lstStyle/>
          <a:p>
            <a:pPr>
              <a:lnSpc>
                <a:spcPct val="100000"/>
              </a:lnSpc>
              <a:defRPr sz="6400"/>
            </a:pPr>
            <a:endParaRPr/>
          </a:p>
        </p:txBody>
      </p:sp>
      <p:sp>
        <p:nvSpPr>
          <p:cNvPr id="54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57804650"/>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Text, 2 wide columns">
    <p:spTree>
      <p:nvGrpSpPr>
        <p:cNvPr id="1" name=""/>
        <p:cNvGrpSpPr/>
        <p:nvPr/>
      </p:nvGrpSpPr>
      <p:grpSpPr>
        <a:xfrm>
          <a:off x="0" y="0"/>
          <a:ext cx="0" cy="0"/>
          <a:chOff x="0" y="0"/>
          <a:chExt cx="0" cy="0"/>
        </a:xfrm>
      </p:grpSpPr>
      <p:sp>
        <p:nvSpPr>
          <p:cNvPr id="553" name="Title Text"/>
          <p:cNvSpPr txBox="1">
            <a:spLocks noGrp="1"/>
          </p:cNvSpPr>
          <p:nvPr>
            <p:ph type="title"/>
          </p:nvPr>
        </p:nvSpPr>
        <p:spPr>
          <a:xfrm>
            <a:off x="576147" y="463337"/>
            <a:ext cx="7425894" cy="1906590"/>
          </a:xfrm>
          <a:prstGeom prst="rect">
            <a:avLst/>
          </a:prstGeom>
        </p:spPr>
        <p:txBody>
          <a:bodyPr>
            <a:normAutofit/>
          </a:bodyPr>
          <a:lstStyle>
            <a:lvl1pPr>
              <a:lnSpc>
                <a:spcPct val="110000"/>
              </a:lnSpc>
              <a:defRPr sz="3600"/>
            </a:lvl1pPr>
          </a:lstStyle>
          <a:p>
            <a:r>
              <a:t>Title Text</a:t>
            </a:r>
          </a:p>
        </p:txBody>
      </p:sp>
      <p:sp>
        <p:nvSpPr>
          <p:cNvPr id="554" name="Body Level One…"/>
          <p:cNvSpPr txBox="1">
            <a:spLocks noGrp="1"/>
          </p:cNvSpPr>
          <p:nvPr>
            <p:ph type="body" sz="half" idx="1"/>
          </p:nvPr>
        </p:nvSpPr>
        <p:spPr>
          <a:xfrm>
            <a:off x="576147" y="3316266"/>
            <a:ext cx="10100991" cy="85725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55" name="Text Placeholder 4"/>
          <p:cNvSpPr>
            <a:spLocks noGrp="1"/>
          </p:cNvSpPr>
          <p:nvPr>
            <p:ph type="body" sz="half" idx="21"/>
          </p:nvPr>
        </p:nvSpPr>
        <p:spPr>
          <a:xfrm>
            <a:off x="12765162" y="3316266"/>
            <a:ext cx="10097815" cy="8572501"/>
          </a:xfrm>
          <a:prstGeom prst="rect">
            <a:avLst/>
          </a:prstGeom>
        </p:spPr>
        <p:txBody>
          <a:bodyPr>
            <a:normAutofit/>
          </a:bodyPr>
          <a:lstStyle/>
          <a:p>
            <a:endParaRPr/>
          </a:p>
        </p:txBody>
      </p:sp>
      <p:sp>
        <p:nvSpPr>
          <p:cNvPr id="55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6526386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Text, 2 columns, large title">
    <p:spTree>
      <p:nvGrpSpPr>
        <p:cNvPr id="1" name=""/>
        <p:cNvGrpSpPr/>
        <p:nvPr/>
      </p:nvGrpSpPr>
      <p:grpSpPr>
        <a:xfrm>
          <a:off x="0" y="0"/>
          <a:ext cx="0" cy="0"/>
          <a:chOff x="0" y="0"/>
          <a:chExt cx="0" cy="0"/>
        </a:xfrm>
      </p:grpSpPr>
      <p:sp>
        <p:nvSpPr>
          <p:cNvPr id="563" name="Title Text"/>
          <p:cNvSpPr txBox="1">
            <a:spLocks noGrp="1"/>
          </p:cNvSpPr>
          <p:nvPr>
            <p:ph type="title"/>
          </p:nvPr>
        </p:nvSpPr>
        <p:spPr>
          <a:xfrm>
            <a:off x="550747" y="396574"/>
            <a:ext cx="11047263" cy="4573588"/>
          </a:xfrm>
          <a:prstGeom prst="rect">
            <a:avLst/>
          </a:prstGeom>
        </p:spPr>
        <p:txBody>
          <a:bodyPr>
            <a:normAutofit/>
          </a:bodyPr>
          <a:lstStyle>
            <a:lvl1pPr>
              <a:lnSpc>
                <a:spcPct val="100000"/>
              </a:lnSpc>
            </a:lvl1pPr>
          </a:lstStyle>
          <a:p>
            <a:r>
              <a:t>Title Text</a:t>
            </a:r>
          </a:p>
        </p:txBody>
      </p:sp>
      <p:sp>
        <p:nvSpPr>
          <p:cNvPr id="564" name="Body Level One…"/>
          <p:cNvSpPr txBox="1">
            <a:spLocks noGrp="1"/>
          </p:cNvSpPr>
          <p:nvPr>
            <p:ph type="body" sz="quarter" idx="1"/>
          </p:nvPr>
        </p:nvSpPr>
        <p:spPr>
          <a:xfrm>
            <a:off x="12765162" y="501091"/>
            <a:ext cx="4953647" cy="114315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65" name="Text Placeholder 4"/>
          <p:cNvSpPr>
            <a:spLocks noGrp="1"/>
          </p:cNvSpPr>
          <p:nvPr>
            <p:ph type="body" sz="quarter" idx="21"/>
          </p:nvPr>
        </p:nvSpPr>
        <p:spPr>
          <a:xfrm>
            <a:off x="18861954" y="501089"/>
            <a:ext cx="4953647" cy="11431590"/>
          </a:xfrm>
          <a:prstGeom prst="rect">
            <a:avLst/>
          </a:prstGeom>
        </p:spPr>
        <p:txBody>
          <a:bodyPr>
            <a:normAutofit/>
          </a:bodyPr>
          <a:lstStyle/>
          <a:p>
            <a:pPr>
              <a:defRPr sz="2800"/>
            </a:pPr>
            <a:endParaRPr/>
          </a:p>
        </p:txBody>
      </p:sp>
      <p:sp>
        <p:nvSpPr>
          <p:cNvPr id="56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001450507"/>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Text, 2 columns, small title">
    <p:spTree>
      <p:nvGrpSpPr>
        <p:cNvPr id="1" name=""/>
        <p:cNvGrpSpPr/>
        <p:nvPr/>
      </p:nvGrpSpPr>
      <p:grpSpPr>
        <a:xfrm>
          <a:off x="0" y="0"/>
          <a:ext cx="0" cy="0"/>
          <a:chOff x="0" y="0"/>
          <a:chExt cx="0" cy="0"/>
        </a:xfrm>
      </p:grpSpPr>
      <p:sp>
        <p:nvSpPr>
          <p:cNvPr id="573" name="Title Text"/>
          <p:cNvSpPr txBox="1">
            <a:spLocks noGrp="1"/>
          </p:cNvSpPr>
          <p:nvPr>
            <p:ph type="title"/>
          </p:nvPr>
        </p:nvSpPr>
        <p:spPr>
          <a:xfrm>
            <a:off x="563618" y="488564"/>
            <a:ext cx="4953647" cy="4573589"/>
          </a:xfrm>
          <a:prstGeom prst="rect">
            <a:avLst/>
          </a:prstGeom>
        </p:spPr>
        <p:txBody>
          <a:bodyPr>
            <a:normAutofit/>
          </a:bodyPr>
          <a:lstStyle>
            <a:lvl1pPr>
              <a:lnSpc>
                <a:spcPct val="100000"/>
              </a:lnSpc>
              <a:defRPr sz="3600"/>
            </a:lvl1pPr>
          </a:lstStyle>
          <a:p>
            <a:r>
              <a:t>Title Text</a:t>
            </a:r>
          </a:p>
        </p:txBody>
      </p:sp>
      <p:sp>
        <p:nvSpPr>
          <p:cNvPr id="574" name="Body Level One…"/>
          <p:cNvSpPr txBox="1">
            <a:spLocks noGrp="1"/>
          </p:cNvSpPr>
          <p:nvPr>
            <p:ph type="body" sz="quarter" idx="1"/>
          </p:nvPr>
        </p:nvSpPr>
        <p:spPr>
          <a:xfrm>
            <a:off x="12765162" y="494757"/>
            <a:ext cx="4953647" cy="11431590"/>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75" name="Text Placeholder 4"/>
          <p:cNvSpPr>
            <a:spLocks noGrp="1"/>
          </p:cNvSpPr>
          <p:nvPr>
            <p:ph type="body" sz="quarter" idx="21"/>
          </p:nvPr>
        </p:nvSpPr>
        <p:spPr>
          <a:xfrm>
            <a:off x="18861954" y="494757"/>
            <a:ext cx="4953647" cy="11431590"/>
          </a:xfrm>
          <a:prstGeom prst="rect">
            <a:avLst/>
          </a:prstGeom>
        </p:spPr>
        <p:txBody>
          <a:bodyPr>
            <a:normAutofit/>
          </a:bodyPr>
          <a:lstStyle/>
          <a:p>
            <a:pPr>
              <a:defRPr sz="2800"/>
            </a:pPr>
            <a:endParaRPr/>
          </a:p>
        </p:txBody>
      </p:sp>
      <p:sp>
        <p:nvSpPr>
          <p:cNvPr id="57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3746751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Text, 2 columns, dividers, large title">
    <p:spTree>
      <p:nvGrpSpPr>
        <p:cNvPr id="1" name=""/>
        <p:cNvGrpSpPr/>
        <p:nvPr/>
      </p:nvGrpSpPr>
      <p:grpSpPr>
        <a:xfrm>
          <a:off x="0" y="0"/>
          <a:ext cx="0" cy="0"/>
          <a:chOff x="0" y="0"/>
          <a:chExt cx="0" cy="0"/>
        </a:xfrm>
      </p:grpSpPr>
      <p:sp>
        <p:nvSpPr>
          <p:cNvPr id="583" name="Title Text"/>
          <p:cNvSpPr txBox="1">
            <a:spLocks noGrp="1"/>
          </p:cNvSpPr>
          <p:nvPr>
            <p:ph type="title"/>
          </p:nvPr>
        </p:nvSpPr>
        <p:spPr>
          <a:xfrm>
            <a:off x="550744" y="396574"/>
            <a:ext cx="11040913" cy="4573588"/>
          </a:xfrm>
          <a:prstGeom prst="rect">
            <a:avLst/>
          </a:prstGeom>
        </p:spPr>
        <p:txBody>
          <a:bodyPr>
            <a:normAutofit/>
          </a:bodyPr>
          <a:lstStyle>
            <a:lvl1pPr>
              <a:lnSpc>
                <a:spcPct val="100000"/>
              </a:lnSpc>
            </a:lvl1pPr>
          </a:lstStyle>
          <a:p>
            <a:r>
              <a:t>Title Text</a:t>
            </a:r>
          </a:p>
        </p:txBody>
      </p:sp>
      <p:sp>
        <p:nvSpPr>
          <p:cNvPr id="584" name="Body Level One…"/>
          <p:cNvSpPr txBox="1">
            <a:spLocks noGrp="1"/>
          </p:cNvSpPr>
          <p:nvPr>
            <p:ph type="body" sz="quarter" idx="1"/>
          </p:nvPr>
        </p:nvSpPr>
        <p:spPr>
          <a:xfrm>
            <a:off x="12765162" y="501090"/>
            <a:ext cx="4953647" cy="1525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85" name="Text Placeholder 12"/>
          <p:cNvSpPr>
            <a:spLocks noGrp="1"/>
          </p:cNvSpPr>
          <p:nvPr>
            <p:ph type="body" sz="quarter" idx="21"/>
          </p:nvPr>
        </p:nvSpPr>
        <p:spPr>
          <a:xfrm>
            <a:off x="18861954" y="501090"/>
            <a:ext cx="4959997" cy="1525588"/>
          </a:xfrm>
          <a:prstGeom prst="rect">
            <a:avLst/>
          </a:prstGeom>
        </p:spPr>
        <p:txBody>
          <a:bodyPr>
            <a:normAutofit/>
          </a:bodyPr>
          <a:lstStyle/>
          <a:p>
            <a:pPr>
              <a:defRPr sz="2800"/>
            </a:pPr>
            <a:endParaRPr/>
          </a:p>
        </p:txBody>
      </p:sp>
      <p:sp>
        <p:nvSpPr>
          <p:cNvPr id="586"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587" name="Text Placeholder 8"/>
          <p:cNvSpPr>
            <a:spLocks noGrp="1"/>
          </p:cNvSpPr>
          <p:nvPr>
            <p:ph type="body" sz="quarter" idx="23"/>
          </p:nvPr>
        </p:nvSpPr>
        <p:spPr>
          <a:xfrm>
            <a:off x="18865129" y="3366370"/>
            <a:ext cx="4953647" cy="8572501"/>
          </a:xfrm>
          <a:prstGeom prst="rect">
            <a:avLst/>
          </a:prstGeom>
        </p:spPr>
        <p:txBody>
          <a:bodyPr>
            <a:normAutofit/>
          </a:bodyPr>
          <a:lstStyle/>
          <a:p>
            <a:pPr>
              <a:defRPr sz="2000"/>
            </a:pPr>
            <a:endParaRPr/>
          </a:p>
        </p:txBody>
      </p:sp>
      <p:sp>
        <p:nvSpPr>
          <p:cNvPr id="588"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9418494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Text, 2 columns, dividers, small title">
    <p:spTree>
      <p:nvGrpSpPr>
        <p:cNvPr id="1" name=""/>
        <p:cNvGrpSpPr/>
        <p:nvPr/>
      </p:nvGrpSpPr>
      <p:grpSpPr>
        <a:xfrm>
          <a:off x="0" y="0"/>
          <a:ext cx="0" cy="0"/>
          <a:chOff x="0" y="0"/>
          <a:chExt cx="0" cy="0"/>
        </a:xfrm>
      </p:grpSpPr>
      <p:sp>
        <p:nvSpPr>
          <p:cNvPr id="595" name="Title Text"/>
          <p:cNvSpPr txBox="1">
            <a:spLocks noGrp="1"/>
          </p:cNvSpPr>
          <p:nvPr>
            <p:ph type="title"/>
          </p:nvPr>
        </p:nvSpPr>
        <p:spPr>
          <a:xfrm>
            <a:off x="576147" y="513616"/>
            <a:ext cx="4950472" cy="4573589"/>
          </a:xfrm>
          <a:prstGeom prst="rect">
            <a:avLst/>
          </a:prstGeom>
        </p:spPr>
        <p:txBody>
          <a:bodyPr>
            <a:normAutofit/>
          </a:bodyPr>
          <a:lstStyle>
            <a:lvl1pPr>
              <a:lnSpc>
                <a:spcPct val="100000"/>
              </a:lnSpc>
              <a:defRPr sz="2800"/>
            </a:lvl1pPr>
          </a:lstStyle>
          <a:p>
            <a:r>
              <a:t>Title Text</a:t>
            </a:r>
          </a:p>
        </p:txBody>
      </p:sp>
      <p:sp>
        <p:nvSpPr>
          <p:cNvPr id="596" name="Body Level One…"/>
          <p:cNvSpPr txBox="1">
            <a:spLocks noGrp="1"/>
          </p:cNvSpPr>
          <p:nvPr>
            <p:ph type="body" sz="quarter" idx="1"/>
          </p:nvPr>
        </p:nvSpPr>
        <p:spPr>
          <a:xfrm>
            <a:off x="12765162" y="513616"/>
            <a:ext cx="4953647" cy="15255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597" name="Text Placeholder 12"/>
          <p:cNvSpPr>
            <a:spLocks noGrp="1"/>
          </p:cNvSpPr>
          <p:nvPr>
            <p:ph type="body" sz="quarter" idx="21"/>
          </p:nvPr>
        </p:nvSpPr>
        <p:spPr>
          <a:xfrm>
            <a:off x="18861954" y="513616"/>
            <a:ext cx="4959997" cy="1525589"/>
          </a:xfrm>
          <a:prstGeom prst="rect">
            <a:avLst/>
          </a:prstGeom>
        </p:spPr>
        <p:txBody>
          <a:bodyPr>
            <a:normAutofit/>
          </a:bodyPr>
          <a:lstStyle/>
          <a:p>
            <a:pPr>
              <a:defRPr sz="2800"/>
            </a:pPr>
            <a:endParaRPr/>
          </a:p>
        </p:txBody>
      </p:sp>
      <p:sp>
        <p:nvSpPr>
          <p:cNvPr id="598" name="Text Placeholder 8"/>
          <p:cNvSpPr>
            <a:spLocks noGrp="1"/>
          </p:cNvSpPr>
          <p:nvPr>
            <p:ph type="body" sz="quarter" idx="22"/>
          </p:nvPr>
        </p:nvSpPr>
        <p:spPr>
          <a:xfrm>
            <a:off x="12765161" y="3366370"/>
            <a:ext cx="4953648" cy="8572501"/>
          </a:xfrm>
          <a:prstGeom prst="rect">
            <a:avLst/>
          </a:prstGeom>
        </p:spPr>
        <p:txBody>
          <a:bodyPr>
            <a:normAutofit/>
          </a:bodyPr>
          <a:lstStyle/>
          <a:p>
            <a:pPr>
              <a:defRPr sz="2000"/>
            </a:pPr>
            <a:endParaRPr/>
          </a:p>
        </p:txBody>
      </p:sp>
      <p:sp>
        <p:nvSpPr>
          <p:cNvPr id="599" name="Text Placeholder 8"/>
          <p:cNvSpPr>
            <a:spLocks noGrp="1"/>
          </p:cNvSpPr>
          <p:nvPr>
            <p:ph type="body" sz="quarter" idx="23"/>
          </p:nvPr>
        </p:nvSpPr>
        <p:spPr>
          <a:xfrm>
            <a:off x="18868306" y="3366370"/>
            <a:ext cx="4953648" cy="8572501"/>
          </a:xfrm>
          <a:prstGeom prst="rect">
            <a:avLst/>
          </a:prstGeom>
        </p:spPr>
        <p:txBody>
          <a:bodyPr>
            <a:normAutofit/>
          </a:bodyPr>
          <a:lstStyle/>
          <a:p>
            <a:pPr>
              <a:defRPr sz="2000"/>
            </a:pPr>
            <a:endParaRPr/>
          </a:p>
        </p:txBody>
      </p:sp>
      <p:sp>
        <p:nvSpPr>
          <p:cNvPr id="600"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7613252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Text, 2 columns, dividers, pictograms">
    <p:spTree>
      <p:nvGrpSpPr>
        <p:cNvPr id="1" name=""/>
        <p:cNvGrpSpPr/>
        <p:nvPr/>
      </p:nvGrpSpPr>
      <p:grpSpPr>
        <a:xfrm>
          <a:off x="0" y="0"/>
          <a:ext cx="0" cy="0"/>
          <a:chOff x="0" y="0"/>
          <a:chExt cx="0" cy="0"/>
        </a:xfrm>
      </p:grpSpPr>
      <p:sp>
        <p:nvSpPr>
          <p:cNvPr id="607" name="Title Text"/>
          <p:cNvSpPr txBox="1">
            <a:spLocks noGrp="1"/>
          </p:cNvSpPr>
          <p:nvPr>
            <p:ph type="title"/>
          </p:nvPr>
        </p:nvSpPr>
        <p:spPr>
          <a:xfrm>
            <a:off x="538042" y="396575"/>
            <a:ext cx="4950469" cy="1141415"/>
          </a:xfrm>
          <a:prstGeom prst="rect">
            <a:avLst/>
          </a:prstGeom>
        </p:spPr>
        <p:txBody>
          <a:bodyPr>
            <a:normAutofit/>
          </a:bodyPr>
          <a:lstStyle>
            <a:lvl1pPr>
              <a:lnSpc>
                <a:spcPct val="100000"/>
              </a:lnSpc>
              <a:defRPr sz="6300"/>
            </a:lvl1pPr>
          </a:lstStyle>
          <a:p>
            <a:r>
              <a:t>Title Text</a:t>
            </a:r>
          </a:p>
        </p:txBody>
      </p:sp>
      <p:sp>
        <p:nvSpPr>
          <p:cNvPr id="608"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09" name="Text Placeholder 8"/>
          <p:cNvSpPr>
            <a:spLocks noGrp="1"/>
          </p:cNvSpPr>
          <p:nvPr>
            <p:ph type="body" sz="quarter" idx="21"/>
          </p:nvPr>
        </p:nvSpPr>
        <p:spPr>
          <a:xfrm>
            <a:off x="12769299" y="3366370"/>
            <a:ext cx="4953647" cy="8572501"/>
          </a:xfrm>
          <a:prstGeom prst="rect">
            <a:avLst/>
          </a:prstGeom>
        </p:spPr>
        <p:txBody>
          <a:bodyPr>
            <a:normAutofit/>
          </a:bodyPr>
          <a:lstStyle/>
          <a:p>
            <a:pPr>
              <a:defRPr sz="2000"/>
            </a:pPr>
            <a:endParaRPr/>
          </a:p>
        </p:txBody>
      </p:sp>
      <p:sp>
        <p:nvSpPr>
          <p:cNvPr id="610" name="Text Placeholder 10"/>
          <p:cNvSpPr>
            <a:spLocks noGrp="1"/>
          </p:cNvSpPr>
          <p:nvPr>
            <p:ph type="body" sz="quarter" idx="22"/>
          </p:nvPr>
        </p:nvSpPr>
        <p:spPr>
          <a:xfrm>
            <a:off x="18866094" y="3366370"/>
            <a:ext cx="4959997" cy="8572501"/>
          </a:xfrm>
          <a:prstGeom prst="rect">
            <a:avLst/>
          </a:prstGeom>
        </p:spPr>
        <p:txBody>
          <a:bodyPr>
            <a:normAutofit/>
          </a:bodyPr>
          <a:lstStyle/>
          <a:p>
            <a:pPr>
              <a:defRPr sz="2000"/>
            </a:pPr>
            <a:endParaRPr/>
          </a:p>
        </p:txBody>
      </p:sp>
      <p:sp>
        <p:nvSpPr>
          <p:cNvPr id="611" name="Text Placeholder 5"/>
          <p:cNvSpPr>
            <a:spLocks noGrp="1"/>
          </p:cNvSpPr>
          <p:nvPr>
            <p:ph type="body" sz="quarter" idx="23"/>
          </p:nvPr>
        </p:nvSpPr>
        <p:spPr>
          <a:xfrm>
            <a:off x="6631915" y="396573"/>
            <a:ext cx="4956821" cy="1141414"/>
          </a:xfrm>
          <a:prstGeom prst="rect">
            <a:avLst/>
          </a:prstGeom>
        </p:spPr>
        <p:txBody>
          <a:bodyPr>
            <a:normAutofit/>
          </a:bodyPr>
          <a:lstStyle/>
          <a:p>
            <a:pPr>
              <a:lnSpc>
                <a:spcPct val="100000"/>
              </a:lnSpc>
              <a:defRPr sz="6300"/>
            </a:pPr>
            <a:endParaRPr/>
          </a:p>
        </p:txBody>
      </p:sp>
      <p:sp>
        <p:nvSpPr>
          <p:cNvPr id="612" name="Picture Placeholder 4"/>
          <p:cNvSpPr>
            <a:spLocks noGrp="1"/>
          </p:cNvSpPr>
          <p:nvPr>
            <p:ph type="pic" sz="quarter" idx="24"/>
          </p:nvPr>
        </p:nvSpPr>
        <p:spPr>
          <a:xfrm>
            <a:off x="12765163" y="576073"/>
            <a:ext cx="1216311" cy="1214463"/>
          </a:xfrm>
          <a:prstGeom prst="rect">
            <a:avLst/>
          </a:prstGeom>
        </p:spPr>
        <p:txBody>
          <a:bodyPr lIns="91439" tIns="45719" rIns="91439" bIns="45719"/>
          <a:lstStyle/>
          <a:p>
            <a:endParaRPr/>
          </a:p>
        </p:txBody>
      </p:sp>
      <p:sp>
        <p:nvSpPr>
          <p:cNvPr id="613" name="Picture Placeholder 11"/>
          <p:cNvSpPr>
            <a:spLocks noGrp="1"/>
          </p:cNvSpPr>
          <p:nvPr>
            <p:ph type="pic" sz="quarter" idx="25"/>
          </p:nvPr>
        </p:nvSpPr>
        <p:spPr>
          <a:xfrm>
            <a:off x="18861955" y="576073"/>
            <a:ext cx="1218005" cy="1216153"/>
          </a:xfrm>
          <a:prstGeom prst="rect">
            <a:avLst/>
          </a:prstGeom>
        </p:spPr>
        <p:txBody>
          <a:bodyPr lIns="91439" tIns="45719" rIns="91439" bIns="45719"/>
          <a:lstStyle/>
          <a:p>
            <a:endParaRPr/>
          </a:p>
        </p:txBody>
      </p:sp>
      <p:sp>
        <p:nvSpPr>
          <p:cNvPr id="614" name="Straight Connector 12"/>
          <p:cNvSpPr/>
          <p:nvPr/>
        </p:nvSpPr>
        <p:spPr>
          <a:xfrm flipH="1">
            <a:off x="12190540"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15" name="Straight Connector 13"/>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1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839838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Boxes, 4 stacked wide, pictograms">
    <p:spTree>
      <p:nvGrpSpPr>
        <p:cNvPr id="1" name=""/>
        <p:cNvGrpSpPr/>
        <p:nvPr/>
      </p:nvGrpSpPr>
      <p:grpSpPr>
        <a:xfrm>
          <a:off x="0" y="0"/>
          <a:ext cx="0" cy="0"/>
          <a:chOff x="0" y="0"/>
          <a:chExt cx="0" cy="0"/>
        </a:xfrm>
      </p:grpSpPr>
      <p:sp>
        <p:nvSpPr>
          <p:cNvPr id="623" name="Body Level One…"/>
          <p:cNvSpPr txBox="1">
            <a:spLocks noGrp="1"/>
          </p:cNvSpPr>
          <p:nvPr>
            <p:ph type="body" sz="quarter" idx="1"/>
          </p:nvPr>
        </p:nvSpPr>
        <p:spPr>
          <a:xfrm>
            <a:off x="576148" y="2478024"/>
            <a:ext cx="6671545" cy="3048001"/>
          </a:xfrm>
          <a:prstGeom prst="rect">
            <a:avLst/>
          </a:prstGeom>
        </p:spPr>
        <p:txBody>
          <a:bodyPr>
            <a:normAutofit/>
          </a:bodyPr>
          <a:lstStyle>
            <a:lvl1pPr>
              <a:lnSpc>
                <a:spcPct val="100000"/>
              </a:lnSpc>
              <a:defRPr sz="4400"/>
            </a:lvl1pPr>
            <a:lvl2pPr marL="402255" indent="-402255">
              <a:lnSpc>
                <a:spcPct val="100000"/>
              </a:lnSpc>
              <a:defRPr sz="4400"/>
            </a:lvl2pPr>
            <a:lvl3pPr marL="804511" indent="-402255">
              <a:lnSpc>
                <a:spcPct val="100000"/>
              </a:lnSpc>
              <a:defRPr sz="4400"/>
            </a:lvl3pPr>
            <a:lvl4pPr marL="1115344" indent="-402255">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624" name="Text Placeholder 6"/>
          <p:cNvSpPr>
            <a:spLocks noGrp="1"/>
          </p:cNvSpPr>
          <p:nvPr>
            <p:ph type="body" sz="quarter" idx="21"/>
          </p:nvPr>
        </p:nvSpPr>
        <p:spPr>
          <a:xfrm>
            <a:off x="12765162" y="2476500"/>
            <a:ext cx="6668368" cy="3048000"/>
          </a:xfrm>
          <a:prstGeom prst="rect">
            <a:avLst/>
          </a:prstGeom>
        </p:spPr>
        <p:txBody>
          <a:bodyPr>
            <a:normAutofit/>
          </a:bodyPr>
          <a:lstStyle/>
          <a:p>
            <a:pPr>
              <a:lnSpc>
                <a:spcPct val="100000"/>
              </a:lnSpc>
              <a:defRPr sz="4400"/>
            </a:pPr>
            <a:endParaRPr/>
          </a:p>
        </p:txBody>
      </p:sp>
      <p:sp>
        <p:nvSpPr>
          <p:cNvPr id="625" name="Text Placeholder 8"/>
          <p:cNvSpPr>
            <a:spLocks noGrp="1"/>
          </p:cNvSpPr>
          <p:nvPr>
            <p:ph type="body" sz="quarter" idx="22"/>
          </p:nvPr>
        </p:nvSpPr>
        <p:spPr>
          <a:xfrm>
            <a:off x="576146" y="8785880"/>
            <a:ext cx="6671545" cy="3048001"/>
          </a:xfrm>
          <a:prstGeom prst="rect">
            <a:avLst/>
          </a:prstGeom>
        </p:spPr>
        <p:txBody>
          <a:bodyPr>
            <a:normAutofit/>
          </a:bodyPr>
          <a:lstStyle/>
          <a:p>
            <a:pPr>
              <a:lnSpc>
                <a:spcPct val="100000"/>
              </a:lnSpc>
              <a:defRPr sz="4400"/>
            </a:pPr>
            <a:endParaRPr/>
          </a:p>
        </p:txBody>
      </p:sp>
      <p:sp>
        <p:nvSpPr>
          <p:cNvPr id="626" name="Text Placeholder 10"/>
          <p:cNvSpPr>
            <a:spLocks noGrp="1"/>
          </p:cNvSpPr>
          <p:nvPr>
            <p:ph type="body" sz="quarter" idx="23"/>
          </p:nvPr>
        </p:nvSpPr>
        <p:spPr>
          <a:xfrm>
            <a:off x="12765164" y="8782833"/>
            <a:ext cx="6668369" cy="3048001"/>
          </a:xfrm>
          <a:prstGeom prst="rect">
            <a:avLst/>
          </a:prstGeom>
        </p:spPr>
        <p:txBody>
          <a:bodyPr>
            <a:normAutofit/>
          </a:bodyPr>
          <a:lstStyle/>
          <a:p>
            <a:pPr>
              <a:lnSpc>
                <a:spcPct val="100000"/>
              </a:lnSpc>
              <a:defRPr sz="4400"/>
            </a:pPr>
            <a:endParaRPr/>
          </a:p>
        </p:txBody>
      </p:sp>
      <p:sp>
        <p:nvSpPr>
          <p:cNvPr id="627" name="Picture Placeholder 12"/>
          <p:cNvSpPr>
            <a:spLocks noGrp="1"/>
          </p:cNvSpPr>
          <p:nvPr>
            <p:ph type="pic" sz="quarter" idx="24"/>
          </p:nvPr>
        </p:nvSpPr>
        <p:spPr>
          <a:xfrm>
            <a:off x="576148" y="576073"/>
            <a:ext cx="1216311" cy="1216153"/>
          </a:xfrm>
          <a:prstGeom prst="rect">
            <a:avLst/>
          </a:prstGeom>
        </p:spPr>
        <p:txBody>
          <a:bodyPr lIns="91439" tIns="45719" rIns="91439" bIns="45719"/>
          <a:lstStyle/>
          <a:p>
            <a:endParaRPr/>
          </a:p>
        </p:txBody>
      </p:sp>
      <p:sp>
        <p:nvSpPr>
          <p:cNvPr id="628" name="Picture Placeholder 14"/>
          <p:cNvSpPr>
            <a:spLocks noGrp="1"/>
          </p:cNvSpPr>
          <p:nvPr>
            <p:ph type="pic" sz="quarter" idx="25"/>
          </p:nvPr>
        </p:nvSpPr>
        <p:spPr>
          <a:xfrm>
            <a:off x="12765163" y="576073"/>
            <a:ext cx="1216311" cy="1216153"/>
          </a:xfrm>
          <a:prstGeom prst="rect">
            <a:avLst/>
          </a:prstGeom>
        </p:spPr>
        <p:txBody>
          <a:bodyPr lIns="91439" tIns="45719" rIns="91439" bIns="45719"/>
          <a:lstStyle/>
          <a:p>
            <a:endParaRPr/>
          </a:p>
        </p:txBody>
      </p:sp>
      <p:sp>
        <p:nvSpPr>
          <p:cNvPr id="629" name="Picture Placeholder 16"/>
          <p:cNvSpPr>
            <a:spLocks noGrp="1"/>
          </p:cNvSpPr>
          <p:nvPr>
            <p:ph type="pic" sz="quarter" idx="26"/>
          </p:nvPr>
        </p:nvSpPr>
        <p:spPr>
          <a:xfrm>
            <a:off x="576148" y="6874785"/>
            <a:ext cx="1216311" cy="1216153"/>
          </a:xfrm>
          <a:prstGeom prst="rect">
            <a:avLst/>
          </a:prstGeom>
        </p:spPr>
        <p:txBody>
          <a:bodyPr lIns="91439" tIns="45719" rIns="91439" bIns="45719"/>
          <a:lstStyle/>
          <a:p>
            <a:endParaRPr/>
          </a:p>
        </p:txBody>
      </p:sp>
      <p:sp>
        <p:nvSpPr>
          <p:cNvPr id="630" name="Picture Placeholder 18"/>
          <p:cNvSpPr>
            <a:spLocks noGrp="1"/>
          </p:cNvSpPr>
          <p:nvPr>
            <p:ph type="pic" sz="quarter" idx="27"/>
          </p:nvPr>
        </p:nvSpPr>
        <p:spPr>
          <a:xfrm>
            <a:off x="12765163" y="6877833"/>
            <a:ext cx="1216311" cy="1216153"/>
          </a:xfrm>
          <a:prstGeom prst="rect">
            <a:avLst/>
          </a:prstGeom>
        </p:spPr>
        <p:txBody>
          <a:bodyPr lIns="91439" tIns="45719" rIns="91439" bIns="45719"/>
          <a:lstStyle/>
          <a:p>
            <a:endParaRPr/>
          </a:p>
        </p:txBody>
      </p:sp>
      <p:sp>
        <p:nvSpPr>
          <p:cNvPr id="631" name="Straight Connector 13"/>
          <p:cNvSpPr/>
          <p:nvPr/>
        </p:nvSpPr>
        <p:spPr>
          <a:xfrm flipH="1">
            <a:off x="12193587"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632" name="Straight Connector 15"/>
          <p:cNvSpPr/>
          <p:nvPr/>
        </p:nvSpPr>
        <p:spPr>
          <a:xfrm>
            <a:off x="568399"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63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98395309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Boxes, 4 stacked, small title">
    <p:spTree>
      <p:nvGrpSpPr>
        <p:cNvPr id="1" name=""/>
        <p:cNvGrpSpPr/>
        <p:nvPr/>
      </p:nvGrpSpPr>
      <p:grpSpPr>
        <a:xfrm>
          <a:off x="0" y="0"/>
          <a:ext cx="0" cy="0"/>
          <a:chOff x="0" y="0"/>
          <a:chExt cx="0" cy="0"/>
        </a:xfrm>
      </p:grpSpPr>
      <p:sp>
        <p:nvSpPr>
          <p:cNvPr id="640" name="Title Text"/>
          <p:cNvSpPr txBox="1">
            <a:spLocks noGrp="1"/>
          </p:cNvSpPr>
          <p:nvPr>
            <p:ph type="title"/>
          </p:nvPr>
        </p:nvSpPr>
        <p:spPr>
          <a:xfrm>
            <a:off x="576146" y="1569763"/>
            <a:ext cx="5715745" cy="2276857"/>
          </a:xfrm>
          <a:prstGeom prst="rect">
            <a:avLst/>
          </a:prstGeom>
        </p:spPr>
        <p:txBody>
          <a:bodyPr>
            <a:normAutofit/>
          </a:bodyPr>
          <a:lstStyle>
            <a:lvl1pPr>
              <a:lnSpc>
                <a:spcPct val="110000"/>
              </a:lnSpc>
              <a:defRPr sz="3600"/>
            </a:lvl1pPr>
          </a:lstStyle>
          <a:p>
            <a:r>
              <a:t>Title Text</a:t>
            </a:r>
          </a:p>
        </p:txBody>
      </p:sp>
      <p:sp>
        <p:nvSpPr>
          <p:cNvPr id="641" name="Body Level One…"/>
          <p:cNvSpPr txBox="1">
            <a:spLocks noGrp="1"/>
          </p:cNvSpPr>
          <p:nvPr>
            <p:ph type="body" sz="quarter" idx="1"/>
          </p:nvPr>
        </p:nvSpPr>
        <p:spPr>
          <a:xfrm>
            <a:off x="12766686" y="501090"/>
            <a:ext cx="4953648" cy="51450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42" name="Text Placeholder 12"/>
          <p:cNvSpPr>
            <a:spLocks noGrp="1"/>
          </p:cNvSpPr>
          <p:nvPr>
            <p:ph type="body" sz="quarter" idx="21"/>
          </p:nvPr>
        </p:nvSpPr>
        <p:spPr>
          <a:xfrm>
            <a:off x="18861954" y="501090"/>
            <a:ext cx="4959997" cy="5145088"/>
          </a:xfrm>
          <a:prstGeom prst="rect">
            <a:avLst/>
          </a:prstGeom>
        </p:spPr>
        <p:txBody>
          <a:bodyPr>
            <a:normAutofit/>
          </a:bodyPr>
          <a:lstStyle/>
          <a:p>
            <a:pPr>
              <a:defRPr sz="2800"/>
            </a:pPr>
            <a:endParaRPr/>
          </a:p>
        </p:txBody>
      </p:sp>
      <p:sp>
        <p:nvSpPr>
          <p:cNvPr id="643" name="Text Placeholder 4"/>
          <p:cNvSpPr>
            <a:spLocks noGrp="1"/>
          </p:cNvSpPr>
          <p:nvPr>
            <p:ph type="body" sz="quarter" idx="22"/>
          </p:nvPr>
        </p:nvSpPr>
        <p:spPr>
          <a:xfrm>
            <a:off x="12765161" y="6767708"/>
            <a:ext cx="4953648" cy="4953001"/>
          </a:xfrm>
          <a:prstGeom prst="rect">
            <a:avLst/>
          </a:prstGeom>
        </p:spPr>
        <p:txBody>
          <a:bodyPr>
            <a:normAutofit/>
          </a:bodyPr>
          <a:lstStyle/>
          <a:p>
            <a:pPr>
              <a:defRPr sz="2800"/>
            </a:pPr>
            <a:endParaRPr/>
          </a:p>
        </p:txBody>
      </p:sp>
      <p:sp>
        <p:nvSpPr>
          <p:cNvPr id="644" name="Text Placeholder 11"/>
          <p:cNvSpPr>
            <a:spLocks noGrp="1"/>
          </p:cNvSpPr>
          <p:nvPr>
            <p:ph type="body" sz="quarter" idx="23"/>
          </p:nvPr>
        </p:nvSpPr>
        <p:spPr>
          <a:xfrm>
            <a:off x="18861954" y="6767708"/>
            <a:ext cx="4953647" cy="4953001"/>
          </a:xfrm>
          <a:prstGeom prst="rect">
            <a:avLst/>
          </a:prstGeom>
        </p:spPr>
        <p:txBody>
          <a:bodyPr>
            <a:normAutofit/>
          </a:bodyPr>
          <a:lstStyle/>
          <a:p>
            <a:pPr>
              <a:defRPr sz="2800"/>
            </a:pPr>
            <a:endParaRPr/>
          </a:p>
        </p:txBody>
      </p:sp>
      <p:sp>
        <p:nvSpPr>
          <p:cNvPr id="645" name="Text Placeholder 6"/>
          <p:cNvSpPr>
            <a:spLocks noGrp="1"/>
          </p:cNvSpPr>
          <p:nvPr>
            <p:ph type="body" sz="quarter" idx="24"/>
          </p:nvPr>
        </p:nvSpPr>
        <p:spPr>
          <a:xfrm>
            <a:off x="576148" y="501089"/>
            <a:ext cx="4956821" cy="1141414"/>
          </a:xfrm>
          <a:prstGeom prst="rect">
            <a:avLst/>
          </a:prstGeom>
        </p:spPr>
        <p:txBody>
          <a:bodyPr>
            <a:normAutofit/>
          </a:bodyPr>
          <a:lstStyle/>
          <a:p>
            <a:pPr>
              <a:defRPr sz="2800"/>
            </a:pPr>
            <a:endParaRPr/>
          </a:p>
        </p:txBody>
      </p:sp>
      <p:sp>
        <p:nvSpPr>
          <p:cNvPr id="646"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76986143"/>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Boxes, 4 stacked, large title">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550744" y="1464418"/>
            <a:ext cx="11045679" cy="2276857"/>
          </a:xfrm>
          <a:prstGeom prst="rect">
            <a:avLst/>
          </a:prstGeom>
        </p:spPr>
        <p:txBody>
          <a:bodyPr>
            <a:normAutofit/>
          </a:bodyPr>
          <a:lstStyle>
            <a:lvl1pPr>
              <a:lnSpc>
                <a:spcPct val="110000"/>
              </a:lnSpc>
              <a:defRPr sz="6300"/>
            </a:lvl1pPr>
          </a:lstStyle>
          <a:p>
            <a:r>
              <a:t>Title Text</a:t>
            </a:r>
          </a:p>
        </p:txBody>
      </p:sp>
      <p:sp>
        <p:nvSpPr>
          <p:cNvPr id="654" name="Body Level One…"/>
          <p:cNvSpPr txBox="1">
            <a:spLocks noGrp="1"/>
          </p:cNvSpPr>
          <p:nvPr>
            <p:ph type="body" sz="quarter" idx="1"/>
          </p:nvPr>
        </p:nvSpPr>
        <p:spPr>
          <a:xfrm>
            <a:off x="12765162" y="494758"/>
            <a:ext cx="4953647" cy="5145089"/>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55" name="Text Placeholder 12"/>
          <p:cNvSpPr>
            <a:spLocks noGrp="1"/>
          </p:cNvSpPr>
          <p:nvPr>
            <p:ph type="body" sz="quarter" idx="21"/>
          </p:nvPr>
        </p:nvSpPr>
        <p:spPr>
          <a:xfrm>
            <a:off x="18861954" y="494758"/>
            <a:ext cx="4959997" cy="5145088"/>
          </a:xfrm>
          <a:prstGeom prst="rect">
            <a:avLst/>
          </a:prstGeom>
        </p:spPr>
        <p:txBody>
          <a:bodyPr>
            <a:normAutofit/>
          </a:bodyPr>
          <a:lstStyle/>
          <a:p>
            <a:pPr>
              <a:defRPr sz="2800"/>
            </a:pPr>
            <a:endParaRPr/>
          </a:p>
        </p:txBody>
      </p:sp>
      <p:sp>
        <p:nvSpPr>
          <p:cNvPr id="656" name="Text Placeholder 4"/>
          <p:cNvSpPr>
            <a:spLocks noGrp="1"/>
          </p:cNvSpPr>
          <p:nvPr>
            <p:ph type="body" sz="quarter" idx="22"/>
          </p:nvPr>
        </p:nvSpPr>
        <p:spPr>
          <a:xfrm>
            <a:off x="12765161" y="6780235"/>
            <a:ext cx="4953648" cy="4953001"/>
          </a:xfrm>
          <a:prstGeom prst="rect">
            <a:avLst/>
          </a:prstGeom>
        </p:spPr>
        <p:txBody>
          <a:bodyPr>
            <a:normAutofit/>
          </a:bodyPr>
          <a:lstStyle/>
          <a:p>
            <a:pPr>
              <a:defRPr sz="2800"/>
            </a:pPr>
            <a:endParaRPr/>
          </a:p>
        </p:txBody>
      </p:sp>
      <p:sp>
        <p:nvSpPr>
          <p:cNvPr id="657" name="Text Placeholder 11"/>
          <p:cNvSpPr>
            <a:spLocks noGrp="1"/>
          </p:cNvSpPr>
          <p:nvPr>
            <p:ph type="body" sz="quarter" idx="23"/>
          </p:nvPr>
        </p:nvSpPr>
        <p:spPr>
          <a:xfrm>
            <a:off x="18861954" y="6780235"/>
            <a:ext cx="4953647" cy="4953001"/>
          </a:xfrm>
          <a:prstGeom prst="rect">
            <a:avLst/>
          </a:prstGeom>
        </p:spPr>
        <p:txBody>
          <a:bodyPr>
            <a:normAutofit/>
          </a:bodyPr>
          <a:lstStyle/>
          <a:p>
            <a:pPr>
              <a:defRPr sz="2800"/>
            </a:pPr>
            <a:endParaRPr/>
          </a:p>
        </p:txBody>
      </p:sp>
      <p:sp>
        <p:nvSpPr>
          <p:cNvPr id="658" name="Text Placeholder 6"/>
          <p:cNvSpPr>
            <a:spLocks noGrp="1"/>
          </p:cNvSpPr>
          <p:nvPr>
            <p:ph type="body" sz="quarter" idx="24"/>
          </p:nvPr>
        </p:nvSpPr>
        <p:spPr>
          <a:xfrm>
            <a:off x="576148" y="494758"/>
            <a:ext cx="4956821" cy="448057"/>
          </a:xfrm>
          <a:prstGeom prst="rect">
            <a:avLst/>
          </a:prstGeom>
        </p:spPr>
        <p:txBody>
          <a:bodyPr>
            <a:normAutofit/>
          </a:bodyPr>
          <a:lstStyle/>
          <a:p>
            <a:pPr>
              <a:defRPr sz="2800"/>
            </a:pPr>
            <a:endParaRPr/>
          </a:p>
        </p:txBody>
      </p:sp>
      <p:sp>
        <p:nvSpPr>
          <p:cNvPr id="65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1434305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Boxes, 4 horizontal, small title">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576148" y="526316"/>
            <a:ext cx="4956821" cy="4573589"/>
          </a:xfrm>
          <a:prstGeom prst="rect">
            <a:avLst/>
          </a:prstGeom>
        </p:spPr>
        <p:txBody>
          <a:bodyPr>
            <a:normAutofit/>
          </a:bodyPr>
          <a:lstStyle>
            <a:lvl1pPr>
              <a:lnSpc>
                <a:spcPct val="100000"/>
              </a:lnSpc>
              <a:defRPr sz="2800"/>
            </a:lvl1pPr>
          </a:lstStyle>
          <a:p>
            <a:r>
              <a:t>Title Text</a:t>
            </a:r>
          </a:p>
        </p:txBody>
      </p:sp>
      <p:sp>
        <p:nvSpPr>
          <p:cNvPr id="667" name="Body Level One…"/>
          <p:cNvSpPr txBox="1">
            <a:spLocks noGrp="1"/>
          </p:cNvSpPr>
          <p:nvPr>
            <p:ph type="body" sz="quarter" idx="1"/>
          </p:nvPr>
        </p:nvSpPr>
        <p:spPr>
          <a:xfrm>
            <a:off x="576147" y="6782093"/>
            <a:ext cx="4950470" cy="534491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68" name="Text Placeholder 10"/>
          <p:cNvSpPr>
            <a:spLocks noGrp="1"/>
          </p:cNvSpPr>
          <p:nvPr>
            <p:ph type="body" sz="quarter" idx="21"/>
          </p:nvPr>
        </p:nvSpPr>
        <p:spPr>
          <a:xfrm>
            <a:off x="6664109" y="6782093"/>
            <a:ext cx="4950469" cy="5344918"/>
          </a:xfrm>
          <a:prstGeom prst="rect">
            <a:avLst/>
          </a:prstGeom>
        </p:spPr>
        <p:txBody>
          <a:bodyPr>
            <a:normAutofit/>
          </a:bodyPr>
          <a:lstStyle/>
          <a:p>
            <a:pPr>
              <a:defRPr sz="2800"/>
            </a:pPr>
            <a:endParaRPr/>
          </a:p>
        </p:txBody>
      </p:sp>
      <p:sp>
        <p:nvSpPr>
          <p:cNvPr id="669" name="Text Placeholder 10"/>
          <p:cNvSpPr>
            <a:spLocks noGrp="1"/>
          </p:cNvSpPr>
          <p:nvPr>
            <p:ph type="body" sz="quarter" idx="22"/>
          </p:nvPr>
        </p:nvSpPr>
        <p:spPr>
          <a:xfrm>
            <a:off x="12769422" y="6782093"/>
            <a:ext cx="4950469" cy="5344918"/>
          </a:xfrm>
          <a:prstGeom prst="rect">
            <a:avLst/>
          </a:prstGeom>
        </p:spPr>
        <p:txBody>
          <a:bodyPr>
            <a:normAutofit/>
          </a:bodyPr>
          <a:lstStyle/>
          <a:p>
            <a:pPr>
              <a:defRPr sz="2800"/>
            </a:pPr>
            <a:endParaRPr/>
          </a:p>
        </p:txBody>
      </p:sp>
      <p:sp>
        <p:nvSpPr>
          <p:cNvPr id="670" name="Text Placeholder 10"/>
          <p:cNvSpPr>
            <a:spLocks noGrp="1"/>
          </p:cNvSpPr>
          <p:nvPr>
            <p:ph type="body" sz="quarter" idx="23"/>
          </p:nvPr>
        </p:nvSpPr>
        <p:spPr>
          <a:xfrm>
            <a:off x="18861957" y="6782093"/>
            <a:ext cx="4950470" cy="5344918"/>
          </a:xfrm>
          <a:prstGeom prst="rect">
            <a:avLst/>
          </a:prstGeom>
        </p:spPr>
        <p:txBody>
          <a:bodyPr>
            <a:normAutofit/>
          </a:bodyPr>
          <a:lstStyle/>
          <a:p>
            <a:pPr>
              <a:defRPr sz="2800"/>
            </a:pPr>
            <a:endParaRPr/>
          </a:p>
        </p:txBody>
      </p:sp>
      <p:sp>
        <p:nvSpPr>
          <p:cNvPr id="67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56373728"/>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Boxes, 4 horizontal, large title">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538042" y="396574"/>
            <a:ext cx="11052030" cy="4573588"/>
          </a:xfrm>
          <a:prstGeom prst="rect">
            <a:avLst/>
          </a:prstGeom>
        </p:spPr>
        <p:txBody>
          <a:bodyPr>
            <a:normAutofit/>
          </a:bodyPr>
          <a:lstStyle>
            <a:lvl1pPr>
              <a:lnSpc>
                <a:spcPct val="100000"/>
              </a:lnSpc>
            </a:lvl1pPr>
          </a:lstStyle>
          <a:p>
            <a:r>
              <a:t>Title Text</a:t>
            </a:r>
          </a:p>
        </p:txBody>
      </p:sp>
      <p:sp>
        <p:nvSpPr>
          <p:cNvPr id="679" name="Body Level One…"/>
          <p:cNvSpPr txBox="1">
            <a:spLocks noGrp="1"/>
          </p:cNvSpPr>
          <p:nvPr>
            <p:ph type="body" sz="quarter" idx="1"/>
          </p:nvPr>
        </p:nvSpPr>
        <p:spPr>
          <a:xfrm>
            <a:off x="576147" y="6782093"/>
            <a:ext cx="4950470" cy="534491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80" name="Text Placeholder 10"/>
          <p:cNvSpPr>
            <a:spLocks noGrp="1"/>
          </p:cNvSpPr>
          <p:nvPr>
            <p:ph type="body" sz="quarter" idx="21"/>
          </p:nvPr>
        </p:nvSpPr>
        <p:spPr>
          <a:xfrm>
            <a:off x="6670461" y="6782093"/>
            <a:ext cx="4950469" cy="5344918"/>
          </a:xfrm>
          <a:prstGeom prst="rect">
            <a:avLst/>
          </a:prstGeom>
        </p:spPr>
        <p:txBody>
          <a:bodyPr>
            <a:normAutofit/>
          </a:bodyPr>
          <a:lstStyle/>
          <a:p>
            <a:pPr>
              <a:defRPr sz="2800"/>
            </a:pPr>
            <a:endParaRPr/>
          </a:p>
        </p:txBody>
      </p:sp>
      <p:sp>
        <p:nvSpPr>
          <p:cNvPr id="681" name="Text Placeholder 10"/>
          <p:cNvSpPr>
            <a:spLocks noGrp="1"/>
          </p:cNvSpPr>
          <p:nvPr>
            <p:ph type="body" sz="quarter" idx="22"/>
          </p:nvPr>
        </p:nvSpPr>
        <p:spPr>
          <a:xfrm>
            <a:off x="12769422" y="6782093"/>
            <a:ext cx="4950469" cy="5344918"/>
          </a:xfrm>
          <a:prstGeom prst="rect">
            <a:avLst/>
          </a:prstGeom>
        </p:spPr>
        <p:txBody>
          <a:bodyPr>
            <a:normAutofit/>
          </a:bodyPr>
          <a:lstStyle/>
          <a:p>
            <a:pPr>
              <a:defRPr sz="2800"/>
            </a:pPr>
            <a:endParaRPr/>
          </a:p>
        </p:txBody>
      </p:sp>
      <p:sp>
        <p:nvSpPr>
          <p:cNvPr id="682" name="Text Placeholder 10"/>
          <p:cNvSpPr>
            <a:spLocks noGrp="1"/>
          </p:cNvSpPr>
          <p:nvPr>
            <p:ph type="body" sz="quarter" idx="23"/>
          </p:nvPr>
        </p:nvSpPr>
        <p:spPr>
          <a:xfrm>
            <a:off x="18861957" y="6782093"/>
            <a:ext cx="4950470" cy="5344918"/>
          </a:xfrm>
          <a:prstGeom prst="rect">
            <a:avLst/>
          </a:prstGeom>
        </p:spPr>
        <p:txBody>
          <a:bodyPr>
            <a:normAutofit/>
          </a:bodyPr>
          <a:lstStyle/>
          <a:p>
            <a:pPr>
              <a:defRPr sz="2800"/>
            </a:pPr>
            <a:endParaRPr/>
          </a:p>
        </p:txBody>
      </p:sp>
      <p:sp>
        <p:nvSpPr>
          <p:cNvPr id="683"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14150327"/>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Boxes, 6 stacked">
    <p:spTree>
      <p:nvGrpSpPr>
        <p:cNvPr id="1" name=""/>
        <p:cNvGrpSpPr/>
        <p:nvPr/>
      </p:nvGrpSpPr>
      <p:grpSpPr>
        <a:xfrm>
          <a:off x="0" y="0"/>
          <a:ext cx="0" cy="0"/>
          <a:chOff x="0" y="0"/>
          <a:chExt cx="0" cy="0"/>
        </a:xfrm>
      </p:grpSpPr>
      <p:sp>
        <p:nvSpPr>
          <p:cNvPr id="690" name="Title Text"/>
          <p:cNvSpPr txBox="1">
            <a:spLocks noGrp="1"/>
          </p:cNvSpPr>
          <p:nvPr>
            <p:ph type="title"/>
          </p:nvPr>
        </p:nvSpPr>
        <p:spPr>
          <a:xfrm>
            <a:off x="576147" y="501090"/>
            <a:ext cx="4950470" cy="4573588"/>
          </a:xfrm>
          <a:prstGeom prst="rect">
            <a:avLst/>
          </a:prstGeom>
        </p:spPr>
        <p:txBody>
          <a:bodyPr>
            <a:normAutofit/>
          </a:bodyPr>
          <a:lstStyle>
            <a:lvl1pPr>
              <a:lnSpc>
                <a:spcPct val="110000"/>
              </a:lnSpc>
              <a:defRPr sz="2800"/>
            </a:lvl1pPr>
          </a:lstStyle>
          <a:p>
            <a:r>
              <a:t>Title Text</a:t>
            </a:r>
          </a:p>
        </p:txBody>
      </p:sp>
      <p:sp>
        <p:nvSpPr>
          <p:cNvPr id="691" name="Body Level One…"/>
          <p:cNvSpPr txBox="1">
            <a:spLocks noGrp="1"/>
          </p:cNvSpPr>
          <p:nvPr>
            <p:ph type="body" sz="quarter" idx="1"/>
          </p:nvPr>
        </p:nvSpPr>
        <p:spPr>
          <a:xfrm>
            <a:off x="12765162" y="501090"/>
            <a:ext cx="4953647" cy="51450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692" name="Text Placeholder 12"/>
          <p:cNvSpPr>
            <a:spLocks noGrp="1"/>
          </p:cNvSpPr>
          <p:nvPr>
            <p:ph type="body" sz="quarter" idx="21"/>
          </p:nvPr>
        </p:nvSpPr>
        <p:spPr>
          <a:xfrm>
            <a:off x="18861954" y="501090"/>
            <a:ext cx="4959997" cy="5145088"/>
          </a:xfrm>
          <a:prstGeom prst="rect">
            <a:avLst/>
          </a:prstGeom>
        </p:spPr>
        <p:txBody>
          <a:bodyPr>
            <a:normAutofit/>
          </a:bodyPr>
          <a:lstStyle/>
          <a:p>
            <a:pPr>
              <a:defRPr sz="2800"/>
            </a:pPr>
            <a:endParaRPr/>
          </a:p>
        </p:txBody>
      </p:sp>
      <p:sp>
        <p:nvSpPr>
          <p:cNvPr id="693" name="Text Placeholder 4"/>
          <p:cNvSpPr>
            <a:spLocks noGrp="1"/>
          </p:cNvSpPr>
          <p:nvPr>
            <p:ph type="body" sz="quarter" idx="22"/>
          </p:nvPr>
        </p:nvSpPr>
        <p:spPr>
          <a:xfrm>
            <a:off x="12765161" y="6780235"/>
            <a:ext cx="4953648" cy="4953001"/>
          </a:xfrm>
          <a:prstGeom prst="rect">
            <a:avLst/>
          </a:prstGeom>
        </p:spPr>
        <p:txBody>
          <a:bodyPr>
            <a:normAutofit/>
          </a:bodyPr>
          <a:lstStyle/>
          <a:p>
            <a:pPr>
              <a:defRPr sz="2800"/>
            </a:pPr>
            <a:endParaRPr/>
          </a:p>
        </p:txBody>
      </p:sp>
      <p:sp>
        <p:nvSpPr>
          <p:cNvPr id="694" name="Text Placeholder 11"/>
          <p:cNvSpPr>
            <a:spLocks noGrp="1"/>
          </p:cNvSpPr>
          <p:nvPr>
            <p:ph type="body" sz="quarter" idx="23"/>
          </p:nvPr>
        </p:nvSpPr>
        <p:spPr>
          <a:xfrm>
            <a:off x="18861954" y="6780235"/>
            <a:ext cx="4953647" cy="4953001"/>
          </a:xfrm>
          <a:prstGeom prst="rect">
            <a:avLst/>
          </a:prstGeom>
        </p:spPr>
        <p:txBody>
          <a:bodyPr>
            <a:normAutofit/>
          </a:bodyPr>
          <a:lstStyle/>
          <a:p>
            <a:pPr>
              <a:defRPr sz="2800"/>
            </a:pPr>
            <a:endParaRPr/>
          </a:p>
        </p:txBody>
      </p:sp>
      <p:sp>
        <p:nvSpPr>
          <p:cNvPr id="695" name="Text Placeholder 9"/>
          <p:cNvSpPr>
            <a:spLocks noGrp="1"/>
          </p:cNvSpPr>
          <p:nvPr>
            <p:ph type="body" sz="quarter" idx="24"/>
          </p:nvPr>
        </p:nvSpPr>
        <p:spPr>
          <a:xfrm>
            <a:off x="6666843" y="501090"/>
            <a:ext cx="4953648" cy="5145088"/>
          </a:xfrm>
          <a:prstGeom prst="rect">
            <a:avLst/>
          </a:prstGeom>
        </p:spPr>
        <p:txBody>
          <a:bodyPr>
            <a:normAutofit/>
          </a:bodyPr>
          <a:lstStyle/>
          <a:p>
            <a:pPr>
              <a:defRPr sz="2800"/>
            </a:pPr>
            <a:endParaRPr/>
          </a:p>
        </p:txBody>
      </p:sp>
      <p:sp>
        <p:nvSpPr>
          <p:cNvPr id="696" name="Text Placeholder 4"/>
          <p:cNvSpPr>
            <a:spLocks noGrp="1"/>
          </p:cNvSpPr>
          <p:nvPr>
            <p:ph type="body" sz="quarter" idx="25"/>
          </p:nvPr>
        </p:nvSpPr>
        <p:spPr>
          <a:xfrm>
            <a:off x="6670018" y="6780235"/>
            <a:ext cx="4953647" cy="4953001"/>
          </a:xfrm>
          <a:prstGeom prst="rect">
            <a:avLst/>
          </a:prstGeom>
        </p:spPr>
        <p:txBody>
          <a:bodyPr>
            <a:normAutofit/>
          </a:bodyPr>
          <a:lstStyle/>
          <a:p>
            <a:pPr>
              <a:defRPr sz="2800"/>
            </a:pPr>
            <a:endParaRPr/>
          </a:p>
        </p:txBody>
      </p:sp>
      <p:sp>
        <p:nvSpPr>
          <p:cNvPr id="69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527882073"/>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Boxes, 6 stacked, icons">
    <p:spTree>
      <p:nvGrpSpPr>
        <p:cNvPr id="1" name=""/>
        <p:cNvGrpSpPr/>
        <p:nvPr/>
      </p:nvGrpSpPr>
      <p:grpSpPr>
        <a:xfrm>
          <a:off x="0" y="0"/>
          <a:ext cx="0" cy="0"/>
          <a:chOff x="0" y="0"/>
          <a:chExt cx="0" cy="0"/>
        </a:xfrm>
      </p:grpSpPr>
      <p:sp>
        <p:nvSpPr>
          <p:cNvPr id="704" name="Title Text"/>
          <p:cNvSpPr txBox="1">
            <a:spLocks noGrp="1"/>
          </p:cNvSpPr>
          <p:nvPr>
            <p:ph type="title"/>
          </p:nvPr>
        </p:nvSpPr>
        <p:spPr>
          <a:xfrm>
            <a:off x="576147" y="501090"/>
            <a:ext cx="4950470" cy="2859089"/>
          </a:xfrm>
          <a:prstGeom prst="rect">
            <a:avLst/>
          </a:prstGeom>
        </p:spPr>
        <p:txBody>
          <a:bodyPr>
            <a:normAutofit/>
          </a:bodyPr>
          <a:lstStyle>
            <a:lvl1pPr>
              <a:lnSpc>
                <a:spcPct val="110000"/>
              </a:lnSpc>
              <a:defRPr sz="2800"/>
            </a:lvl1pPr>
          </a:lstStyle>
          <a:p>
            <a:r>
              <a:t>Title Text</a:t>
            </a:r>
          </a:p>
        </p:txBody>
      </p:sp>
      <p:sp>
        <p:nvSpPr>
          <p:cNvPr id="705"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11" indent="-219411">
              <a:defRPr sz="2400"/>
            </a:lvl2pPr>
            <a:lvl3pPr marL="438823" indent="-219411">
              <a:defRPr sz="2400"/>
            </a:lvl3pPr>
            <a:lvl4pPr marL="658235" indent="-219411">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06" name="Text Placeholder 4"/>
          <p:cNvSpPr>
            <a:spLocks noGrp="1"/>
          </p:cNvSpPr>
          <p:nvPr>
            <p:ph type="body" sz="quarter" idx="21"/>
          </p:nvPr>
        </p:nvSpPr>
        <p:spPr>
          <a:xfrm>
            <a:off x="12765161" y="1333500"/>
            <a:ext cx="4953648" cy="3810000"/>
          </a:xfrm>
          <a:prstGeom prst="rect">
            <a:avLst/>
          </a:prstGeom>
        </p:spPr>
        <p:txBody>
          <a:bodyPr>
            <a:normAutofit/>
          </a:bodyPr>
          <a:lstStyle/>
          <a:p>
            <a:pPr>
              <a:defRPr sz="2400"/>
            </a:pPr>
            <a:endParaRPr/>
          </a:p>
        </p:txBody>
      </p:sp>
      <p:sp>
        <p:nvSpPr>
          <p:cNvPr id="707" name="Text Placeholder 4"/>
          <p:cNvSpPr>
            <a:spLocks noGrp="1"/>
          </p:cNvSpPr>
          <p:nvPr>
            <p:ph type="body" sz="quarter" idx="22"/>
          </p:nvPr>
        </p:nvSpPr>
        <p:spPr>
          <a:xfrm>
            <a:off x="18861957" y="1333500"/>
            <a:ext cx="4953647" cy="3810000"/>
          </a:xfrm>
          <a:prstGeom prst="rect">
            <a:avLst/>
          </a:prstGeom>
        </p:spPr>
        <p:txBody>
          <a:bodyPr>
            <a:normAutofit/>
          </a:bodyPr>
          <a:lstStyle/>
          <a:p>
            <a:pPr>
              <a:defRPr sz="2400"/>
            </a:pPr>
            <a:endParaRPr/>
          </a:p>
        </p:txBody>
      </p:sp>
      <p:sp>
        <p:nvSpPr>
          <p:cNvPr id="708" name="Text Placeholder 4"/>
          <p:cNvSpPr>
            <a:spLocks noGrp="1"/>
          </p:cNvSpPr>
          <p:nvPr>
            <p:ph type="body" sz="quarter" idx="23"/>
          </p:nvPr>
        </p:nvSpPr>
        <p:spPr>
          <a:xfrm>
            <a:off x="6668369" y="7592870"/>
            <a:ext cx="4952058" cy="3810001"/>
          </a:xfrm>
          <a:prstGeom prst="rect">
            <a:avLst/>
          </a:prstGeom>
        </p:spPr>
        <p:txBody>
          <a:bodyPr>
            <a:normAutofit/>
          </a:bodyPr>
          <a:lstStyle/>
          <a:p>
            <a:pPr>
              <a:defRPr sz="2400"/>
            </a:pPr>
            <a:endParaRPr/>
          </a:p>
        </p:txBody>
      </p:sp>
      <p:sp>
        <p:nvSpPr>
          <p:cNvPr id="709" name="Text Placeholder 4"/>
          <p:cNvSpPr>
            <a:spLocks noGrp="1"/>
          </p:cNvSpPr>
          <p:nvPr>
            <p:ph type="body" sz="quarter" idx="24"/>
          </p:nvPr>
        </p:nvSpPr>
        <p:spPr>
          <a:xfrm>
            <a:off x="12765164" y="7592871"/>
            <a:ext cx="4952059" cy="3792683"/>
          </a:xfrm>
          <a:prstGeom prst="rect">
            <a:avLst/>
          </a:prstGeom>
        </p:spPr>
        <p:txBody>
          <a:bodyPr>
            <a:normAutofit/>
          </a:bodyPr>
          <a:lstStyle/>
          <a:p>
            <a:pPr>
              <a:defRPr sz="2400"/>
            </a:pPr>
            <a:endParaRPr/>
          </a:p>
        </p:txBody>
      </p:sp>
      <p:sp>
        <p:nvSpPr>
          <p:cNvPr id="710" name="Text Placeholder 4"/>
          <p:cNvSpPr>
            <a:spLocks noGrp="1"/>
          </p:cNvSpPr>
          <p:nvPr>
            <p:ph type="body" sz="quarter" idx="25"/>
          </p:nvPr>
        </p:nvSpPr>
        <p:spPr>
          <a:xfrm>
            <a:off x="18861957" y="7592870"/>
            <a:ext cx="4953647" cy="3810001"/>
          </a:xfrm>
          <a:prstGeom prst="rect">
            <a:avLst/>
          </a:prstGeom>
        </p:spPr>
        <p:txBody>
          <a:bodyPr>
            <a:normAutofit/>
          </a:bodyPr>
          <a:lstStyle/>
          <a:p>
            <a:pPr>
              <a:defRPr sz="2400"/>
            </a:pPr>
            <a:endParaRPr/>
          </a:p>
        </p:txBody>
      </p:sp>
      <p:sp>
        <p:nvSpPr>
          <p:cNvPr id="711" name="Picture Placeholder 15"/>
          <p:cNvSpPr>
            <a:spLocks noGrp="1"/>
          </p:cNvSpPr>
          <p:nvPr>
            <p:ph type="pic" sz="quarter" idx="26"/>
          </p:nvPr>
        </p:nvSpPr>
        <p:spPr>
          <a:xfrm>
            <a:off x="6668369" y="576073"/>
            <a:ext cx="402389" cy="403227"/>
          </a:xfrm>
          <a:prstGeom prst="rect">
            <a:avLst/>
          </a:prstGeom>
        </p:spPr>
        <p:txBody>
          <a:bodyPr lIns="91439" tIns="45719" rIns="91439" bIns="45719"/>
          <a:lstStyle/>
          <a:p>
            <a:endParaRPr/>
          </a:p>
        </p:txBody>
      </p:sp>
      <p:sp>
        <p:nvSpPr>
          <p:cNvPr id="712" name="Picture Placeholder 15"/>
          <p:cNvSpPr>
            <a:spLocks noGrp="1"/>
          </p:cNvSpPr>
          <p:nvPr>
            <p:ph type="pic" sz="quarter" idx="27"/>
          </p:nvPr>
        </p:nvSpPr>
        <p:spPr>
          <a:xfrm>
            <a:off x="12765165" y="576073"/>
            <a:ext cx="402389" cy="403227"/>
          </a:xfrm>
          <a:prstGeom prst="rect">
            <a:avLst/>
          </a:prstGeom>
        </p:spPr>
        <p:txBody>
          <a:bodyPr lIns="91439" tIns="45719" rIns="91439" bIns="45719"/>
          <a:lstStyle/>
          <a:p>
            <a:endParaRPr/>
          </a:p>
        </p:txBody>
      </p:sp>
      <p:sp>
        <p:nvSpPr>
          <p:cNvPr id="713" name="Picture Placeholder 15"/>
          <p:cNvSpPr>
            <a:spLocks noGrp="1"/>
          </p:cNvSpPr>
          <p:nvPr>
            <p:ph type="pic" sz="quarter" idx="28"/>
          </p:nvPr>
        </p:nvSpPr>
        <p:spPr>
          <a:xfrm>
            <a:off x="18861957" y="576073"/>
            <a:ext cx="402389" cy="403227"/>
          </a:xfrm>
          <a:prstGeom prst="rect">
            <a:avLst/>
          </a:prstGeom>
        </p:spPr>
        <p:txBody>
          <a:bodyPr lIns="91439" tIns="45719" rIns="91439" bIns="45719"/>
          <a:lstStyle/>
          <a:p>
            <a:endParaRPr/>
          </a:p>
        </p:txBody>
      </p:sp>
      <p:sp>
        <p:nvSpPr>
          <p:cNvPr id="714" name="Picture Placeholder 15"/>
          <p:cNvSpPr>
            <a:spLocks noGrp="1"/>
          </p:cNvSpPr>
          <p:nvPr>
            <p:ph type="pic" sz="quarter" idx="29"/>
          </p:nvPr>
        </p:nvSpPr>
        <p:spPr>
          <a:xfrm>
            <a:off x="6668369" y="6858001"/>
            <a:ext cx="402389" cy="403227"/>
          </a:xfrm>
          <a:prstGeom prst="rect">
            <a:avLst/>
          </a:prstGeom>
        </p:spPr>
        <p:txBody>
          <a:bodyPr lIns="91439" tIns="45719" rIns="91439" bIns="45719"/>
          <a:lstStyle/>
          <a:p>
            <a:endParaRPr/>
          </a:p>
        </p:txBody>
      </p:sp>
      <p:sp>
        <p:nvSpPr>
          <p:cNvPr id="715" name="Picture Placeholder 15"/>
          <p:cNvSpPr>
            <a:spLocks noGrp="1"/>
          </p:cNvSpPr>
          <p:nvPr>
            <p:ph type="pic" sz="quarter" idx="30"/>
          </p:nvPr>
        </p:nvSpPr>
        <p:spPr>
          <a:xfrm>
            <a:off x="12765165" y="6858001"/>
            <a:ext cx="402389" cy="403227"/>
          </a:xfrm>
          <a:prstGeom prst="rect">
            <a:avLst/>
          </a:prstGeom>
        </p:spPr>
        <p:txBody>
          <a:bodyPr lIns="91439" tIns="45719" rIns="91439" bIns="45719"/>
          <a:lstStyle/>
          <a:p>
            <a:endParaRPr/>
          </a:p>
        </p:txBody>
      </p:sp>
      <p:sp>
        <p:nvSpPr>
          <p:cNvPr id="716" name="Picture Placeholder 15"/>
          <p:cNvSpPr>
            <a:spLocks noGrp="1"/>
          </p:cNvSpPr>
          <p:nvPr>
            <p:ph type="pic" sz="quarter" idx="31"/>
          </p:nvPr>
        </p:nvSpPr>
        <p:spPr>
          <a:xfrm>
            <a:off x="18861957" y="6858001"/>
            <a:ext cx="402389" cy="403227"/>
          </a:xfrm>
          <a:prstGeom prst="rect">
            <a:avLst/>
          </a:prstGeom>
        </p:spPr>
        <p:txBody>
          <a:bodyPr lIns="91439" tIns="45719" rIns="91439" bIns="45719"/>
          <a:lstStyle/>
          <a:p>
            <a:endParaRPr/>
          </a:p>
        </p:txBody>
      </p:sp>
      <p:sp>
        <p:nvSpPr>
          <p:cNvPr id="717" name="Straight Connector 22"/>
          <p:cNvSpPr/>
          <p:nvPr/>
        </p:nvSpPr>
        <p:spPr>
          <a:xfrm>
            <a:off x="6096794" y="6096000"/>
            <a:ext cx="17725158"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18" name="Straight Connector 23"/>
          <p:cNvSpPr/>
          <p:nvPr/>
        </p:nvSpPr>
        <p:spPr>
          <a:xfrm flipH="1">
            <a:off x="609679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19" name="Straight Connector 26"/>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20" name="Straight Connector 27"/>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21"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6936704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1477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Boxes, 6 stacked, alternate, large title">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538042" y="396574"/>
            <a:ext cx="11040913" cy="3413128"/>
          </a:xfrm>
          <a:prstGeom prst="rect">
            <a:avLst/>
          </a:prstGeom>
        </p:spPr>
        <p:txBody>
          <a:bodyPr>
            <a:normAutofit/>
          </a:bodyPr>
          <a:lstStyle>
            <a:lvl1pPr>
              <a:lnSpc>
                <a:spcPct val="100000"/>
              </a:lnSpc>
              <a:defRPr sz="6300"/>
            </a:lvl1pPr>
          </a:lstStyle>
          <a:p>
            <a:r>
              <a:t>Title Text</a:t>
            </a:r>
          </a:p>
        </p:txBody>
      </p:sp>
      <p:sp>
        <p:nvSpPr>
          <p:cNvPr id="729" name="Body Level One…"/>
          <p:cNvSpPr txBox="1">
            <a:spLocks noGrp="1"/>
          </p:cNvSpPr>
          <p:nvPr>
            <p:ph type="body" sz="quarter" idx="1"/>
          </p:nvPr>
        </p:nvSpPr>
        <p:spPr>
          <a:xfrm>
            <a:off x="12765162" y="501090"/>
            <a:ext cx="4953647" cy="4954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30" name="Text Placeholder 6"/>
          <p:cNvSpPr>
            <a:spLocks noGrp="1"/>
          </p:cNvSpPr>
          <p:nvPr>
            <p:ph type="body" sz="quarter" idx="21"/>
          </p:nvPr>
        </p:nvSpPr>
        <p:spPr>
          <a:xfrm>
            <a:off x="18865129" y="501090"/>
            <a:ext cx="4953647" cy="4954588"/>
          </a:xfrm>
          <a:prstGeom prst="rect">
            <a:avLst/>
          </a:prstGeom>
        </p:spPr>
        <p:txBody>
          <a:bodyPr>
            <a:normAutofit/>
          </a:bodyPr>
          <a:lstStyle/>
          <a:p>
            <a:pPr>
              <a:defRPr sz="2800"/>
            </a:pPr>
            <a:endParaRPr/>
          </a:p>
        </p:txBody>
      </p:sp>
      <p:sp>
        <p:nvSpPr>
          <p:cNvPr id="731" name="Text Placeholder 6"/>
          <p:cNvSpPr>
            <a:spLocks noGrp="1"/>
          </p:cNvSpPr>
          <p:nvPr>
            <p:ph type="body" sz="quarter" idx="22"/>
          </p:nvPr>
        </p:nvSpPr>
        <p:spPr>
          <a:xfrm>
            <a:off x="12765161" y="6780235"/>
            <a:ext cx="4953648" cy="4954589"/>
          </a:xfrm>
          <a:prstGeom prst="rect">
            <a:avLst/>
          </a:prstGeom>
        </p:spPr>
        <p:txBody>
          <a:bodyPr>
            <a:normAutofit/>
          </a:bodyPr>
          <a:lstStyle/>
          <a:p>
            <a:pPr>
              <a:defRPr sz="2800"/>
            </a:pPr>
            <a:endParaRPr/>
          </a:p>
        </p:txBody>
      </p:sp>
      <p:sp>
        <p:nvSpPr>
          <p:cNvPr id="732" name="Text Placeholder 6"/>
          <p:cNvSpPr>
            <a:spLocks noGrp="1"/>
          </p:cNvSpPr>
          <p:nvPr>
            <p:ph type="body" sz="quarter" idx="23"/>
          </p:nvPr>
        </p:nvSpPr>
        <p:spPr>
          <a:xfrm>
            <a:off x="18865129" y="6780235"/>
            <a:ext cx="4953647" cy="4954589"/>
          </a:xfrm>
          <a:prstGeom prst="rect">
            <a:avLst/>
          </a:prstGeom>
        </p:spPr>
        <p:txBody>
          <a:bodyPr>
            <a:normAutofit/>
          </a:bodyPr>
          <a:lstStyle/>
          <a:p>
            <a:pPr>
              <a:defRPr sz="2800"/>
            </a:pPr>
            <a:endParaRPr/>
          </a:p>
        </p:txBody>
      </p:sp>
      <p:sp>
        <p:nvSpPr>
          <p:cNvPr id="733" name="Text Placeholder 6"/>
          <p:cNvSpPr>
            <a:spLocks noGrp="1"/>
          </p:cNvSpPr>
          <p:nvPr>
            <p:ph type="body" sz="quarter" idx="24"/>
          </p:nvPr>
        </p:nvSpPr>
        <p:spPr>
          <a:xfrm>
            <a:off x="576145" y="6778711"/>
            <a:ext cx="4953648" cy="4954589"/>
          </a:xfrm>
          <a:prstGeom prst="rect">
            <a:avLst/>
          </a:prstGeom>
        </p:spPr>
        <p:txBody>
          <a:bodyPr>
            <a:normAutofit/>
          </a:bodyPr>
          <a:lstStyle/>
          <a:p>
            <a:pPr>
              <a:defRPr sz="2800"/>
            </a:pPr>
            <a:endParaRPr/>
          </a:p>
        </p:txBody>
      </p:sp>
      <p:sp>
        <p:nvSpPr>
          <p:cNvPr id="734" name="Text Placeholder 6"/>
          <p:cNvSpPr>
            <a:spLocks noGrp="1"/>
          </p:cNvSpPr>
          <p:nvPr>
            <p:ph type="body" sz="quarter" idx="25"/>
          </p:nvPr>
        </p:nvSpPr>
        <p:spPr>
          <a:xfrm>
            <a:off x="6668368" y="6780235"/>
            <a:ext cx="4953648" cy="4954589"/>
          </a:xfrm>
          <a:prstGeom prst="rect">
            <a:avLst/>
          </a:prstGeom>
        </p:spPr>
        <p:txBody>
          <a:bodyPr>
            <a:normAutofit/>
          </a:bodyPr>
          <a:lstStyle/>
          <a:p>
            <a:pPr>
              <a:defRPr sz="2800"/>
            </a:pPr>
            <a:endParaRPr/>
          </a:p>
        </p:txBody>
      </p:sp>
      <p:sp>
        <p:nvSpPr>
          <p:cNvPr id="735"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36"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737"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38" name="Straight Connector 19"/>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3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8239488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Boxes, 6 stacked, alternate, small title">
    <p:spTree>
      <p:nvGrpSpPr>
        <p:cNvPr id="1" name=""/>
        <p:cNvGrpSpPr/>
        <p:nvPr/>
      </p:nvGrpSpPr>
      <p:grpSpPr>
        <a:xfrm>
          <a:off x="0" y="0"/>
          <a:ext cx="0" cy="0"/>
          <a:chOff x="0" y="0"/>
          <a:chExt cx="0" cy="0"/>
        </a:xfrm>
      </p:grpSpPr>
      <p:sp>
        <p:nvSpPr>
          <p:cNvPr id="746" name="Title Text"/>
          <p:cNvSpPr txBox="1">
            <a:spLocks noGrp="1"/>
          </p:cNvSpPr>
          <p:nvPr>
            <p:ph type="title"/>
          </p:nvPr>
        </p:nvSpPr>
        <p:spPr>
          <a:xfrm>
            <a:off x="563621" y="463340"/>
            <a:ext cx="4950469" cy="3413127"/>
          </a:xfrm>
          <a:prstGeom prst="rect">
            <a:avLst/>
          </a:prstGeom>
        </p:spPr>
        <p:txBody>
          <a:bodyPr>
            <a:normAutofit/>
          </a:bodyPr>
          <a:lstStyle>
            <a:lvl1pPr>
              <a:lnSpc>
                <a:spcPct val="110000"/>
              </a:lnSpc>
              <a:defRPr sz="3600"/>
            </a:lvl1pPr>
          </a:lstStyle>
          <a:p>
            <a:r>
              <a:t>Title Text</a:t>
            </a:r>
          </a:p>
        </p:txBody>
      </p:sp>
      <p:sp>
        <p:nvSpPr>
          <p:cNvPr id="747" name="Body Level One…"/>
          <p:cNvSpPr txBox="1">
            <a:spLocks noGrp="1"/>
          </p:cNvSpPr>
          <p:nvPr>
            <p:ph type="body" sz="quarter" idx="1"/>
          </p:nvPr>
        </p:nvSpPr>
        <p:spPr>
          <a:xfrm>
            <a:off x="12765162" y="501090"/>
            <a:ext cx="4953647" cy="4954588"/>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48" name="Text Placeholder 6"/>
          <p:cNvSpPr>
            <a:spLocks noGrp="1"/>
          </p:cNvSpPr>
          <p:nvPr>
            <p:ph type="body" sz="quarter" idx="21"/>
          </p:nvPr>
        </p:nvSpPr>
        <p:spPr>
          <a:xfrm>
            <a:off x="18865129" y="501090"/>
            <a:ext cx="4953647" cy="4954588"/>
          </a:xfrm>
          <a:prstGeom prst="rect">
            <a:avLst/>
          </a:prstGeom>
        </p:spPr>
        <p:txBody>
          <a:bodyPr>
            <a:normAutofit/>
          </a:bodyPr>
          <a:lstStyle/>
          <a:p>
            <a:pPr>
              <a:defRPr sz="2800"/>
            </a:pPr>
            <a:endParaRPr/>
          </a:p>
        </p:txBody>
      </p:sp>
      <p:sp>
        <p:nvSpPr>
          <p:cNvPr id="749" name="Text Placeholder 6"/>
          <p:cNvSpPr>
            <a:spLocks noGrp="1"/>
          </p:cNvSpPr>
          <p:nvPr>
            <p:ph type="body" sz="quarter" idx="22"/>
          </p:nvPr>
        </p:nvSpPr>
        <p:spPr>
          <a:xfrm>
            <a:off x="12765161" y="6780235"/>
            <a:ext cx="4953648" cy="4954589"/>
          </a:xfrm>
          <a:prstGeom prst="rect">
            <a:avLst/>
          </a:prstGeom>
        </p:spPr>
        <p:txBody>
          <a:bodyPr>
            <a:normAutofit/>
          </a:bodyPr>
          <a:lstStyle/>
          <a:p>
            <a:pPr>
              <a:defRPr sz="2800"/>
            </a:pPr>
            <a:endParaRPr/>
          </a:p>
        </p:txBody>
      </p:sp>
      <p:sp>
        <p:nvSpPr>
          <p:cNvPr id="750" name="Text Placeholder 6"/>
          <p:cNvSpPr>
            <a:spLocks noGrp="1"/>
          </p:cNvSpPr>
          <p:nvPr>
            <p:ph type="body" sz="quarter" idx="23"/>
          </p:nvPr>
        </p:nvSpPr>
        <p:spPr>
          <a:xfrm>
            <a:off x="18865129" y="6780235"/>
            <a:ext cx="4953647" cy="4954589"/>
          </a:xfrm>
          <a:prstGeom prst="rect">
            <a:avLst/>
          </a:prstGeom>
        </p:spPr>
        <p:txBody>
          <a:bodyPr>
            <a:normAutofit/>
          </a:bodyPr>
          <a:lstStyle/>
          <a:p>
            <a:pPr>
              <a:defRPr sz="2800"/>
            </a:pPr>
            <a:endParaRPr/>
          </a:p>
        </p:txBody>
      </p:sp>
      <p:sp>
        <p:nvSpPr>
          <p:cNvPr id="751" name="Text Placeholder 6"/>
          <p:cNvSpPr>
            <a:spLocks noGrp="1"/>
          </p:cNvSpPr>
          <p:nvPr>
            <p:ph type="body" sz="quarter" idx="24"/>
          </p:nvPr>
        </p:nvSpPr>
        <p:spPr>
          <a:xfrm>
            <a:off x="580234" y="6780235"/>
            <a:ext cx="4953648" cy="4954589"/>
          </a:xfrm>
          <a:prstGeom prst="rect">
            <a:avLst/>
          </a:prstGeom>
        </p:spPr>
        <p:txBody>
          <a:bodyPr>
            <a:normAutofit/>
          </a:bodyPr>
          <a:lstStyle/>
          <a:p>
            <a:pPr>
              <a:defRPr sz="2800"/>
            </a:pPr>
            <a:endParaRPr/>
          </a:p>
        </p:txBody>
      </p:sp>
      <p:sp>
        <p:nvSpPr>
          <p:cNvPr id="752" name="Text Placeholder 6"/>
          <p:cNvSpPr>
            <a:spLocks noGrp="1"/>
          </p:cNvSpPr>
          <p:nvPr>
            <p:ph type="body" sz="quarter" idx="25"/>
          </p:nvPr>
        </p:nvSpPr>
        <p:spPr>
          <a:xfrm>
            <a:off x="6668368" y="6780235"/>
            <a:ext cx="4953648" cy="4954589"/>
          </a:xfrm>
          <a:prstGeom prst="rect">
            <a:avLst/>
          </a:prstGeom>
        </p:spPr>
        <p:txBody>
          <a:bodyPr>
            <a:normAutofit/>
          </a:bodyPr>
          <a:lstStyle/>
          <a:p>
            <a:pPr>
              <a:defRPr sz="2800"/>
            </a:pPr>
            <a:endParaRPr/>
          </a:p>
        </p:txBody>
      </p:sp>
      <p:sp>
        <p:nvSpPr>
          <p:cNvPr id="75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754"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755" name="Straight Connector 18"/>
          <p:cNvSpPr/>
          <p:nvPr/>
        </p:nvSpPr>
        <p:spPr>
          <a:xfrm flipH="1">
            <a:off x="18290383" y="569913"/>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56" name="Straight Connector 19"/>
          <p:cNvSpPr/>
          <p:nvPr/>
        </p:nvSpPr>
        <p:spPr>
          <a:xfrm flipH="1">
            <a:off x="12190540" y="566927"/>
            <a:ext cx="1" cy="11431590"/>
          </a:xfrm>
          <a:prstGeom prst="line">
            <a:avLst/>
          </a:prstGeom>
          <a:ln w="12700">
            <a:solidFill>
              <a:srgbClr val="000000"/>
            </a:solidFill>
          </a:ln>
        </p:spPr>
        <p:txBody>
          <a:bodyPr lIns="45719" rIns="45719"/>
          <a:lstStyle/>
          <a:p>
            <a:pPr>
              <a:defRPr>
                <a:solidFill>
                  <a:srgbClr val="000000"/>
                </a:solidFill>
              </a:defRPr>
            </a:pPr>
            <a:endParaRPr sz="3600"/>
          </a:p>
        </p:txBody>
      </p:sp>
      <p:sp>
        <p:nvSpPr>
          <p:cNvPr id="757"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248291778"/>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Video or imagery, half, inset">
    <p:spTree>
      <p:nvGrpSpPr>
        <p:cNvPr id="1" name=""/>
        <p:cNvGrpSpPr/>
        <p:nvPr/>
      </p:nvGrpSpPr>
      <p:grpSpPr>
        <a:xfrm>
          <a:off x="0" y="0"/>
          <a:ext cx="0" cy="0"/>
          <a:chOff x="0" y="0"/>
          <a:chExt cx="0" cy="0"/>
        </a:xfrm>
      </p:grpSpPr>
      <p:sp>
        <p:nvSpPr>
          <p:cNvPr id="764"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65"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66" name="Text Placeholder 5"/>
          <p:cNvSpPr>
            <a:spLocks noGrp="1"/>
          </p:cNvSpPr>
          <p:nvPr>
            <p:ph type="body" sz="quarter" idx="21"/>
          </p:nvPr>
        </p:nvSpPr>
        <p:spPr>
          <a:xfrm>
            <a:off x="6668369" y="3341318"/>
            <a:ext cx="4952058" cy="8572501"/>
          </a:xfrm>
          <a:prstGeom prst="rect">
            <a:avLst/>
          </a:prstGeom>
        </p:spPr>
        <p:txBody>
          <a:bodyPr>
            <a:normAutofit/>
          </a:bodyPr>
          <a:lstStyle/>
          <a:p>
            <a:pPr>
              <a:defRPr sz="2800"/>
            </a:pPr>
            <a:endParaRPr/>
          </a:p>
        </p:txBody>
      </p:sp>
      <p:sp>
        <p:nvSpPr>
          <p:cNvPr id="767" name="Picture Placeholder 10"/>
          <p:cNvSpPr>
            <a:spLocks noGrp="1"/>
          </p:cNvSpPr>
          <p:nvPr>
            <p:ph type="pic" idx="22"/>
          </p:nvPr>
        </p:nvSpPr>
        <p:spPr>
          <a:xfrm>
            <a:off x="12765162" y="569915"/>
            <a:ext cx="11050440" cy="12574589"/>
          </a:xfrm>
          <a:prstGeom prst="rect">
            <a:avLst/>
          </a:prstGeom>
        </p:spPr>
        <p:txBody>
          <a:bodyPr lIns="91439" tIns="45719" rIns="91439" bIns="45719"/>
          <a:lstStyle/>
          <a:p>
            <a:endParaRPr/>
          </a:p>
        </p:txBody>
      </p:sp>
      <p:sp>
        <p:nvSpPr>
          <p:cNvPr id="7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57943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Video or imagery, 3/4, bleed">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76"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77"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78" name="Picture Placeholder 11"/>
          <p:cNvSpPr>
            <a:spLocks noGrp="1"/>
          </p:cNvSpPr>
          <p:nvPr>
            <p:ph type="pic" idx="21"/>
          </p:nvPr>
        </p:nvSpPr>
        <p:spPr>
          <a:xfrm>
            <a:off x="6096795" y="0"/>
            <a:ext cx="18293558"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52352431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Video or imagery, 3/4, inset">
    <p:spTree>
      <p:nvGrpSpPr>
        <p:cNvPr id="1" name=""/>
        <p:cNvGrpSpPr/>
        <p:nvPr/>
      </p:nvGrpSpPr>
      <p:grpSpPr>
        <a:xfrm>
          <a:off x="0" y="0"/>
          <a:ext cx="0" cy="0"/>
          <a:chOff x="0" y="0"/>
          <a:chExt cx="0" cy="0"/>
        </a:xfrm>
      </p:grpSpPr>
      <p:sp>
        <p:nvSpPr>
          <p:cNvPr id="785"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786"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87" name="Body Level One…"/>
          <p:cNvSpPr txBox="1">
            <a:spLocks noGrp="1"/>
          </p:cNvSpPr>
          <p:nvPr>
            <p:ph type="body" sz="quarter" idx="1"/>
          </p:nvPr>
        </p:nvSpPr>
        <p:spPr>
          <a:xfrm>
            <a:off x="576148" y="3341318"/>
            <a:ext cx="4956821" cy="8572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788" name="Picture Placeholder 6"/>
          <p:cNvSpPr>
            <a:spLocks noGrp="1"/>
          </p:cNvSpPr>
          <p:nvPr>
            <p:ph type="pic" idx="21"/>
          </p:nvPr>
        </p:nvSpPr>
        <p:spPr>
          <a:xfrm>
            <a:off x="6668369" y="565154"/>
            <a:ext cx="17153586" cy="12579351"/>
          </a:xfrm>
          <a:prstGeom prst="rect">
            <a:avLst/>
          </a:prstGeom>
        </p:spPr>
        <p:txBody>
          <a:bodyPr lIns="91439" tIns="45719" rIns="91439" bIns="45719"/>
          <a:lstStyle/>
          <a:p>
            <a:endParaRPr/>
          </a:p>
        </p:txBody>
      </p:sp>
    </p:spTree>
    <p:extLst>
      <p:ext uri="{BB962C8B-B14F-4D97-AF65-F5344CB8AC3E}">
        <p14:creationId xmlns:p14="http://schemas.microsoft.com/office/powerpoint/2010/main" val="341658416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Video or imagery, bleed">
    <p:spTree>
      <p:nvGrpSpPr>
        <p:cNvPr id="1" name=""/>
        <p:cNvGrpSpPr/>
        <p:nvPr/>
      </p:nvGrpSpPr>
      <p:grpSpPr>
        <a:xfrm>
          <a:off x="0" y="0"/>
          <a:ext cx="0" cy="0"/>
          <a:chOff x="0" y="0"/>
          <a:chExt cx="0" cy="0"/>
        </a:xfrm>
      </p:grpSpPr>
      <p:sp>
        <p:nvSpPr>
          <p:cNvPr id="795"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796" name="Picture Placeholder 3"/>
          <p:cNvSpPr>
            <a:spLocks noGrp="1"/>
          </p:cNvSpPr>
          <p:nvPr>
            <p:ph type="pic" idx="21"/>
          </p:nvPr>
        </p:nvSpPr>
        <p:spPr>
          <a:xfrm>
            <a:off x="1" y="0"/>
            <a:ext cx="24390350"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412698847"/>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Video or imagery, inset">
    <p:spTree>
      <p:nvGrpSpPr>
        <p:cNvPr id="1" name=""/>
        <p:cNvGrpSpPr/>
        <p:nvPr/>
      </p:nvGrpSpPr>
      <p:grpSpPr>
        <a:xfrm>
          <a:off x="0" y="0"/>
          <a:ext cx="0" cy="0"/>
          <a:chOff x="0" y="0"/>
          <a:chExt cx="0" cy="0"/>
        </a:xfrm>
      </p:grpSpPr>
      <p:sp>
        <p:nvSpPr>
          <p:cNvPr id="803" name="Slide Number"/>
          <p:cNvSpPr txBox="1">
            <a:spLocks noGrp="1"/>
          </p:cNvSpPr>
          <p:nvPr>
            <p:ph type="sldNum" sz="quarter" idx="2"/>
          </p:nvPr>
        </p:nvSpPr>
        <p:spPr>
          <a:xfrm>
            <a:off x="23544694" y="12904632"/>
            <a:ext cx="270908" cy="246221"/>
          </a:xfrm>
          <a:prstGeom prst="rect">
            <a:avLst/>
          </a:prstGeom>
        </p:spPr>
        <p:txBody>
          <a:bodyPr/>
          <a:lstStyle/>
          <a:p>
            <a:fld id="{86CB4B4D-7CA3-9044-876B-883B54F8677D}" type="slidenum">
              <a:t>‹#›</a:t>
            </a:fld>
            <a:endParaRPr/>
          </a:p>
        </p:txBody>
      </p:sp>
      <p:sp>
        <p:nvSpPr>
          <p:cNvPr id="804" name="Picture Placeholder 3"/>
          <p:cNvSpPr>
            <a:spLocks noGrp="1"/>
          </p:cNvSpPr>
          <p:nvPr>
            <p:ph type="pic" idx="21"/>
          </p:nvPr>
        </p:nvSpPr>
        <p:spPr>
          <a:xfrm>
            <a:off x="568400" y="569914"/>
            <a:ext cx="23247201" cy="12580936"/>
          </a:xfrm>
          <a:prstGeom prst="rect">
            <a:avLst/>
          </a:prstGeom>
        </p:spPr>
        <p:txBody>
          <a:bodyPr lIns="91439" tIns="45719" rIns="91439" bIns="45719"/>
          <a:lstStyle/>
          <a:p>
            <a:endParaRPr/>
          </a:p>
        </p:txBody>
      </p:sp>
    </p:spTree>
    <p:extLst>
      <p:ext uri="{BB962C8B-B14F-4D97-AF65-F5344CB8AC3E}">
        <p14:creationId xmlns:p14="http://schemas.microsoft.com/office/powerpoint/2010/main" val="3058882302"/>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Contacts, profiles, contributors">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576147" y="501090"/>
            <a:ext cx="4950470" cy="1525588"/>
          </a:xfrm>
          <a:prstGeom prst="rect">
            <a:avLst/>
          </a:prstGeom>
        </p:spPr>
        <p:txBody>
          <a:bodyPr>
            <a:normAutofit/>
          </a:bodyPr>
          <a:lstStyle>
            <a:lvl1pPr>
              <a:lnSpc>
                <a:spcPct val="110000"/>
              </a:lnSpc>
              <a:defRPr sz="2800"/>
            </a:lvl1pPr>
          </a:lstStyle>
          <a:p>
            <a:r>
              <a:t>Title Text</a:t>
            </a:r>
          </a:p>
        </p:txBody>
      </p:sp>
      <p:sp>
        <p:nvSpPr>
          <p:cNvPr id="812" name="Picture Placeholder 7"/>
          <p:cNvSpPr>
            <a:spLocks noGrp="1"/>
          </p:cNvSpPr>
          <p:nvPr>
            <p:ph type="pic" sz="quarter" idx="21"/>
          </p:nvPr>
        </p:nvSpPr>
        <p:spPr>
          <a:xfrm>
            <a:off x="576148" y="6121400"/>
            <a:ext cx="2473648" cy="2476500"/>
          </a:xfrm>
          <a:prstGeom prst="rect">
            <a:avLst/>
          </a:prstGeom>
        </p:spPr>
        <p:txBody>
          <a:bodyPr lIns="91439" tIns="45719" rIns="91439" bIns="45719"/>
          <a:lstStyle/>
          <a:p>
            <a:endParaRPr/>
          </a:p>
        </p:txBody>
      </p:sp>
      <p:sp>
        <p:nvSpPr>
          <p:cNvPr id="813" name="Body Level One…"/>
          <p:cNvSpPr txBox="1">
            <a:spLocks noGrp="1"/>
          </p:cNvSpPr>
          <p:nvPr>
            <p:ph type="body" sz="quarter" idx="1"/>
          </p:nvPr>
        </p:nvSpPr>
        <p:spPr>
          <a:xfrm>
            <a:off x="3429448" y="6046419"/>
            <a:ext cx="5709393" cy="2476501"/>
          </a:xfrm>
          <a:prstGeom prst="rect">
            <a:avLst/>
          </a:prstGeom>
        </p:spPr>
        <p:txBody>
          <a:bodyPr>
            <a:normAutofit/>
          </a:bodyPr>
          <a:lstStyle>
            <a:lvl1pPr>
              <a:defRPr sz="2800"/>
            </a:lvl1pPr>
            <a:lvl2pPr marL="255979" indent="-255979">
              <a:defRPr sz="2800"/>
            </a:lvl2pPr>
            <a:lvl3pPr marL="511962" indent="-255979">
              <a:defRPr sz="2800"/>
            </a:lvl3pPr>
            <a:lvl4pPr marL="767941" indent="-255980">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14" name="Picture Placeholder 7"/>
          <p:cNvSpPr>
            <a:spLocks noGrp="1"/>
          </p:cNvSpPr>
          <p:nvPr>
            <p:ph type="pic" sz="quarter" idx="22"/>
          </p:nvPr>
        </p:nvSpPr>
        <p:spPr>
          <a:xfrm>
            <a:off x="576148" y="9525000"/>
            <a:ext cx="2473648" cy="2476500"/>
          </a:xfrm>
          <a:prstGeom prst="rect">
            <a:avLst/>
          </a:prstGeom>
        </p:spPr>
        <p:txBody>
          <a:bodyPr lIns="91439" tIns="45719" rIns="91439" bIns="45719"/>
          <a:lstStyle/>
          <a:p>
            <a:endParaRPr/>
          </a:p>
        </p:txBody>
      </p:sp>
      <p:sp>
        <p:nvSpPr>
          <p:cNvPr id="815" name="Text Placeholder 9"/>
          <p:cNvSpPr>
            <a:spLocks noGrp="1"/>
          </p:cNvSpPr>
          <p:nvPr>
            <p:ph type="body" sz="quarter" idx="23"/>
          </p:nvPr>
        </p:nvSpPr>
        <p:spPr>
          <a:xfrm>
            <a:off x="3429448" y="9450021"/>
            <a:ext cx="5709394" cy="2476501"/>
          </a:xfrm>
          <a:prstGeom prst="rect">
            <a:avLst/>
          </a:prstGeom>
        </p:spPr>
        <p:txBody>
          <a:bodyPr>
            <a:normAutofit/>
          </a:bodyPr>
          <a:lstStyle/>
          <a:p>
            <a:pPr>
              <a:defRPr sz="2800"/>
            </a:pPr>
            <a:endParaRPr/>
          </a:p>
        </p:txBody>
      </p:sp>
      <p:sp>
        <p:nvSpPr>
          <p:cNvPr id="816" name="Picture Placeholder 7"/>
          <p:cNvSpPr>
            <a:spLocks noGrp="1"/>
          </p:cNvSpPr>
          <p:nvPr>
            <p:ph type="pic" sz="quarter" idx="24"/>
          </p:nvPr>
        </p:nvSpPr>
        <p:spPr>
          <a:xfrm>
            <a:off x="576148" y="2667000"/>
            <a:ext cx="2473648" cy="2476500"/>
          </a:xfrm>
          <a:prstGeom prst="rect">
            <a:avLst/>
          </a:prstGeom>
        </p:spPr>
        <p:txBody>
          <a:bodyPr lIns="91439" tIns="45719" rIns="91439" bIns="45719"/>
          <a:lstStyle/>
          <a:p>
            <a:endParaRPr/>
          </a:p>
        </p:txBody>
      </p:sp>
      <p:sp>
        <p:nvSpPr>
          <p:cNvPr id="817" name="Text Placeholder 9"/>
          <p:cNvSpPr>
            <a:spLocks noGrp="1"/>
          </p:cNvSpPr>
          <p:nvPr>
            <p:ph type="body" sz="quarter" idx="25"/>
          </p:nvPr>
        </p:nvSpPr>
        <p:spPr>
          <a:xfrm>
            <a:off x="3429448" y="2592018"/>
            <a:ext cx="5709394" cy="2476501"/>
          </a:xfrm>
          <a:prstGeom prst="rect">
            <a:avLst/>
          </a:prstGeom>
        </p:spPr>
        <p:txBody>
          <a:bodyPr>
            <a:normAutofit/>
          </a:bodyPr>
          <a:lstStyle/>
          <a:p>
            <a:pPr>
              <a:defRPr sz="2800"/>
            </a:pPr>
            <a:endParaRPr/>
          </a:p>
        </p:txBody>
      </p:sp>
      <p:sp>
        <p:nvSpPr>
          <p:cNvPr id="818" name="Picture Placeholder 7"/>
          <p:cNvSpPr>
            <a:spLocks noGrp="1"/>
          </p:cNvSpPr>
          <p:nvPr>
            <p:ph type="pic" sz="quarter" idx="26"/>
          </p:nvPr>
        </p:nvSpPr>
        <p:spPr>
          <a:xfrm>
            <a:off x="12758814" y="6121400"/>
            <a:ext cx="2473647" cy="2476500"/>
          </a:xfrm>
          <a:prstGeom prst="rect">
            <a:avLst/>
          </a:prstGeom>
        </p:spPr>
        <p:txBody>
          <a:bodyPr lIns="91439" tIns="45719" rIns="91439" bIns="45719"/>
          <a:lstStyle/>
          <a:p>
            <a:endParaRPr/>
          </a:p>
        </p:txBody>
      </p:sp>
      <p:sp>
        <p:nvSpPr>
          <p:cNvPr id="819" name="Text Placeholder 9"/>
          <p:cNvSpPr>
            <a:spLocks noGrp="1"/>
          </p:cNvSpPr>
          <p:nvPr>
            <p:ph type="body" sz="quarter" idx="27"/>
          </p:nvPr>
        </p:nvSpPr>
        <p:spPr>
          <a:xfrm>
            <a:off x="15619860" y="6046419"/>
            <a:ext cx="5709393" cy="2476501"/>
          </a:xfrm>
          <a:prstGeom prst="rect">
            <a:avLst/>
          </a:prstGeom>
        </p:spPr>
        <p:txBody>
          <a:bodyPr>
            <a:normAutofit/>
          </a:bodyPr>
          <a:lstStyle/>
          <a:p>
            <a:pPr>
              <a:defRPr sz="2800"/>
            </a:pPr>
            <a:endParaRPr/>
          </a:p>
        </p:txBody>
      </p:sp>
      <p:sp>
        <p:nvSpPr>
          <p:cNvPr id="820" name="Picture Placeholder 7"/>
          <p:cNvSpPr>
            <a:spLocks noGrp="1"/>
          </p:cNvSpPr>
          <p:nvPr>
            <p:ph type="pic" sz="quarter" idx="28"/>
          </p:nvPr>
        </p:nvSpPr>
        <p:spPr>
          <a:xfrm>
            <a:off x="12758814" y="9525000"/>
            <a:ext cx="2473647" cy="2476500"/>
          </a:xfrm>
          <a:prstGeom prst="rect">
            <a:avLst/>
          </a:prstGeom>
        </p:spPr>
        <p:txBody>
          <a:bodyPr lIns="91439" tIns="45719" rIns="91439" bIns="45719"/>
          <a:lstStyle/>
          <a:p>
            <a:endParaRPr/>
          </a:p>
        </p:txBody>
      </p:sp>
      <p:sp>
        <p:nvSpPr>
          <p:cNvPr id="821" name="Text Placeholder 9"/>
          <p:cNvSpPr>
            <a:spLocks noGrp="1"/>
          </p:cNvSpPr>
          <p:nvPr>
            <p:ph type="body" sz="quarter" idx="29"/>
          </p:nvPr>
        </p:nvSpPr>
        <p:spPr>
          <a:xfrm>
            <a:off x="15619860" y="9450021"/>
            <a:ext cx="5709393" cy="2476501"/>
          </a:xfrm>
          <a:prstGeom prst="rect">
            <a:avLst/>
          </a:prstGeom>
        </p:spPr>
        <p:txBody>
          <a:bodyPr>
            <a:normAutofit/>
          </a:bodyPr>
          <a:lstStyle/>
          <a:p>
            <a:pPr>
              <a:defRPr sz="2800"/>
            </a:pPr>
            <a:endParaRPr/>
          </a:p>
        </p:txBody>
      </p:sp>
      <p:sp>
        <p:nvSpPr>
          <p:cNvPr id="822" name="Picture Placeholder 7"/>
          <p:cNvSpPr>
            <a:spLocks noGrp="1"/>
          </p:cNvSpPr>
          <p:nvPr>
            <p:ph type="pic" sz="quarter" idx="30"/>
          </p:nvPr>
        </p:nvSpPr>
        <p:spPr>
          <a:xfrm>
            <a:off x="12758814" y="2667000"/>
            <a:ext cx="2473647" cy="2476500"/>
          </a:xfrm>
          <a:prstGeom prst="rect">
            <a:avLst/>
          </a:prstGeom>
        </p:spPr>
        <p:txBody>
          <a:bodyPr lIns="91439" tIns="45719" rIns="91439" bIns="45719"/>
          <a:lstStyle/>
          <a:p>
            <a:endParaRPr/>
          </a:p>
        </p:txBody>
      </p:sp>
      <p:sp>
        <p:nvSpPr>
          <p:cNvPr id="823" name="Text Placeholder 9"/>
          <p:cNvSpPr>
            <a:spLocks noGrp="1"/>
          </p:cNvSpPr>
          <p:nvPr>
            <p:ph type="body" sz="quarter" idx="31"/>
          </p:nvPr>
        </p:nvSpPr>
        <p:spPr>
          <a:xfrm>
            <a:off x="15619860" y="2592018"/>
            <a:ext cx="5709393" cy="2476501"/>
          </a:xfrm>
          <a:prstGeom prst="rect">
            <a:avLst/>
          </a:prstGeom>
        </p:spPr>
        <p:txBody>
          <a:bodyPr>
            <a:normAutofit/>
          </a:bodyPr>
          <a:lstStyle/>
          <a:p>
            <a:pPr>
              <a:defRPr sz="2800"/>
            </a:pPr>
            <a:endParaRPr/>
          </a:p>
        </p:txBody>
      </p:sp>
      <p:sp>
        <p:nvSpPr>
          <p:cNvPr id="824"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68641131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1_Text, 2 columns, large title">
    <p:spTree>
      <p:nvGrpSpPr>
        <p:cNvPr id="1" name=""/>
        <p:cNvGrpSpPr/>
        <p:nvPr/>
      </p:nvGrpSpPr>
      <p:grpSpPr>
        <a:xfrm>
          <a:off x="0" y="0"/>
          <a:ext cx="0" cy="0"/>
          <a:chOff x="0" y="0"/>
          <a:chExt cx="0" cy="0"/>
        </a:xfrm>
      </p:grpSpPr>
      <p:sp>
        <p:nvSpPr>
          <p:cNvPr id="831" name="Title Text"/>
          <p:cNvSpPr txBox="1">
            <a:spLocks noGrp="1"/>
          </p:cNvSpPr>
          <p:nvPr>
            <p:ph type="title"/>
          </p:nvPr>
        </p:nvSpPr>
        <p:spPr>
          <a:xfrm>
            <a:off x="550744" y="396574"/>
            <a:ext cx="11047264" cy="4573588"/>
          </a:xfrm>
          <a:prstGeom prst="rect">
            <a:avLst/>
          </a:prstGeom>
        </p:spPr>
        <p:txBody>
          <a:bodyPr>
            <a:normAutofit/>
          </a:bodyPr>
          <a:lstStyle>
            <a:lvl1pPr>
              <a:lnSpc>
                <a:spcPct val="100000"/>
              </a:lnSpc>
            </a:lvl1pPr>
          </a:lstStyle>
          <a:p>
            <a:r>
              <a:t>Title Text</a:t>
            </a:r>
          </a:p>
        </p:txBody>
      </p:sp>
      <p:sp>
        <p:nvSpPr>
          <p:cNvPr id="832" name="Body Level One…"/>
          <p:cNvSpPr txBox="1">
            <a:spLocks noGrp="1"/>
          </p:cNvSpPr>
          <p:nvPr>
            <p:ph type="body" sz="quarter" idx="1"/>
          </p:nvPr>
        </p:nvSpPr>
        <p:spPr>
          <a:xfrm>
            <a:off x="12765162" y="501091"/>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33" name="Text Placeholder 4"/>
          <p:cNvSpPr>
            <a:spLocks noGrp="1"/>
          </p:cNvSpPr>
          <p:nvPr>
            <p:ph type="body" sz="quarter" idx="21"/>
          </p:nvPr>
        </p:nvSpPr>
        <p:spPr>
          <a:xfrm>
            <a:off x="18861956" y="501090"/>
            <a:ext cx="4953645" cy="11431589"/>
          </a:xfrm>
          <a:prstGeom prst="rect">
            <a:avLst/>
          </a:prstGeom>
        </p:spPr>
        <p:txBody>
          <a:bodyPr>
            <a:normAutofit/>
          </a:bodyPr>
          <a:lstStyle/>
          <a:p>
            <a:pPr>
              <a:defRPr sz="2800"/>
            </a:pPr>
            <a:endParaRPr/>
          </a:p>
        </p:txBody>
      </p:sp>
      <p:sp>
        <p:nvSpPr>
          <p:cNvPr id="83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806754455"/>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_Text, 2 columns, small title">
    <p:spTree>
      <p:nvGrpSpPr>
        <p:cNvPr id="1" name=""/>
        <p:cNvGrpSpPr/>
        <p:nvPr/>
      </p:nvGrpSpPr>
      <p:grpSpPr>
        <a:xfrm>
          <a:off x="0" y="0"/>
          <a:ext cx="0" cy="0"/>
          <a:chOff x="0" y="0"/>
          <a:chExt cx="0" cy="0"/>
        </a:xfrm>
      </p:grpSpPr>
      <p:sp>
        <p:nvSpPr>
          <p:cNvPr id="841" name="Title Text"/>
          <p:cNvSpPr txBox="1">
            <a:spLocks noGrp="1"/>
          </p:cNvSpPr>
          <p:nvPr>
            <p:ph type="title"/>
          </p:nvPr>
        </p:nvSpPr>
        <p:spPr>
          <a:xfrm>
            <a:off x="563619" y="488564"/>
            <a:ext cx="4953646" cy="4573589"/>
          </a:xfrm>
          <a:prstGeom prst="rect">
            <a:avLst/>
          </a:prstGeom>
        </p:spPr>
        <p:txBody>
          <a:bodyPr>
            <a:normAutofit/>
          </a:bodyPr>
          <a:lstStyle>
            <a:lvl1pPr>
              <a:lnSpc>
                <a:spcPct val="100000"/>
              </a:lnSpc>
              <a:defRPr sz="3600"/>
            </a:lvl1pPr>
          </a:lstStyle>
          <a:p>
            <a:r>
              <a:t>Title Text</a:t>
            </a:r>
          </a:p>
        </p:txBody>
      </p:sp>
      <p:sp>
        <p:nvSpPr>
          <p:cNvPr id="842" name="Body Level One…"/>
          <p:cNvSpPr txBox="1">
            <a:spLocks noGrp="1"/>
          </p:cNvSpPr>
          <p:nvPr>
            <p:ph type="body" sz="quarter" idx="1"/>
          </p:nvPr>
        </p:nvSpPr>
        <p:spPr>
          <a:xfrm>
            <a:off x="12765162" y="494758"/>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43" name="Text Placeholder 4"/>
          <p:cNvSpPr>
            <a:spLocks noGrp="1"/>
          </p:cNvSpPr>
          <p:nvPr>
            <p:ph type="body" sz="quarter" idx="21"/>
          </p:nvPr>
        </p:nvSpPr>
        <p:spPr>
          <a:xfrm>
            <a:off x="18861956" y="494757"/>
            <a:ext cx="4953645" cy="11431589"/>
          </a:xfrm>
          <a:prstGeom prst="rect">
            <a:avLst/>
          </a:prstGeom>
        </p:spPr>
        <p:txBody>
          <a:bodyPr>
            <a:normAutofit/>
          </a:bodyPr>
          <a:lstStyle/>
          <a:p>
            <a:pPr>
              <a:defRPr sz="2800"/>
            </a:pPr>
            <a:endParaRPr/>
          </a:p>
        </p:txBody>
      </p:sp>
      <p:sp>
        <p:nvSpPr>
          <p:cNvPr id="84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67615058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3804150671"/>
      </p:ext>
    </p:extLst>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_Text, 2 columns, dividers, large title">
    <p:spTree>
      <p:nvGrpSpPr>
        <p:cNvPr id="1" name=""/>
        <p:cNvGrpSpPr/>
        <p:nvPr/>
      </p:nvGrpSpPr>
      <p:grpSpPr>
        <a:xfrm>
          <a:off x="0" y="0"/>
          <a:ext cx="0" cy="0"/>
          <a:chOff x="0" y="0"/>
          <a:chExt cx="0" cy="0"/>
        </a:xfrm>
      </p:grpSpPr>
      <p:sp>
        <p:nvSpPr>
          <p:cNvPr id="851" name="Title Text"/>
          <p:cNvSpPr txBox="1">
            <a:spLocks noGrp="1"/>
          </p:cNvSpPr>
          <p:nvPr>
            <p:ph type="title"/>
          </p:nvPr>
        </p:nvSpPr>
        <p:spPr>
          <a:xfrm>
            <a:off x="550744" y="396574"/>
            <a:ext cx="11040913" cy="4573588"/>
          </a:xfrm>
          <a:prstGeom prst="rect">
            <a:avLst/>
          </a:prstGeom>
        </p:spPr>
        <p:txBody>
          <a:bodyPr>
            <a:normAutofit/>
          </a:bodyPr>
          <a:lstStyle>
            <a:lvl1pPr>
              <a:lnSpc>
                <a:spcPct val="100000"/>
              </a:lnSpc>
            </a:lvl1pPr>
          </a:lstStyle>
          <a:p>
            <a:r>
              <a:t>Title Text</a:t>
            </a:r>
          </a:p>
        </p:txBody>
      </p:sp>
      <p:sp>
        <p:nvSpPr>
          <p:cNvPr id="852" name="Body Level One…"/>
          <p:cNvSpPr txBox="1">
            <a:spLocks noGrp="1"/>
          </p:cNvSpPr>
          <p:nvPr>
            <p:ph type="body" sz="quarter" idx="1"/>
          </p:nvPr>
        </p:nvSpPr>
        <p:spPr>
          <a:xfrm>
            <a:off x="12765162" y="501090"/>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53" name="Text Placeholder 12"/>
          <p:cNvSpPr>
            <a:spLocks noGrp="1"/>
          </p:cNvSpPr>
          <p:nvPr>
            <p:ph type="body" sz="quarter" idx="21"/>
          </p:nvPr>
        </p:nvSpPr>
        <p:spPr>
          <a:xfrm>
            <a:off x="18861956" y="501090"/>
            <a:ext cx="4959996" cy="1525589"/>
          </a:xfrm>
          <a:prstGeom prst="rect">
            <a:avLst/>
          </a:prstGeom>
        </p:spPr>
        <p:txBody>
          <a:bodyPr>
            <a:normAutofit/>
          </a:bodyPr>
          <a:lstStyle/>
          <a:p>
            <a:pPr>
              <a:defRPr sz="2800"/>
            </a:pPr>
            <a:endParaRPr/>
          </a:p>
        </p:txBody>
      </p:sp>
      <p:sp>
        <p:nvSpPr>
          <p:cNvPr id="854"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855" name="Text Placeholder 8"/>
          <p:cNvSpPr>
            <a:spLocks noGrp="1"/>
          </p:cNvSpPr>
          <p:nvPr>
            <p:ph type="body" sz="quarter" idx="23"/>
          </p:nvPr>
        </p:nvSpPr>
        <p:spPr>
          <a:xfrm>
            <a:off x="18865131" y="3366370"/>
            <a:ext cx="4953645" cy="8572501"/>
          </a:xfrm>
          <a:prstGeom prst="rect">
            <a:avLst/>
          </a:prstGeom>
        </p:spPr>
        <p:txBody>
          <a:bodyPr>
            <a:normAutofit/>
          </a:bodyPr>
          <a:lstStyle/>
          <a:p>
            <a:pPr>
              <a:defRPr sz="2000"/>
            </a:pPr>
            <a:endParaRPr/>
          </a:p>
        </p:txBody>
      </p:sp>
      <p:sp>
        <p:nvSpPr>
          <p:cNvPr id="85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25577972"/>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1_Text, 2 columns, dividers, small title">
    <p:spTree>
      <p:nvGrpSpPr>
        <p:cNvPr id="1" name=""/>
        <p:cNvGrpSpPr/>
        <p:nvPr/>
      </p:nvGrpSpPr>
      <p:grpSpPr>
        <a:xfrm>
          <a:off x="0" y="0"/>
          <a:ext cx="0" cy="0"/>
          <a:chOff x="0" y="0"/>
          <a:chExt cx="0" cy="0"/>
        </a:xfrm>
      </p:grpSpPr>
      <p:sp>
        <p:nvSpPr>
          <p:cNvPr id="863" name="Title Text"/>
          <p:cNvSpPr txBox="1">
            <a:spLocks noGrp="1"/>
          </p:cNvSpPr>
          <p:nvPr>
            <p:ph type="title"/>
          </p:nvPr>
        </p:nvSpPr>
        <p:spPr>
          <a:xfrm>
            <a:off x="576147" y="513616"/>
            <a:ext cx="4950472" cy="4573589"/>
          </a:xfrm>
          <a:prstGeom prst="rect">
            <a:avLst/>
          </a:prstGeom>
        </p:spPr>
        <p:txBody>
          <a:bodyPr>
            <a:normAutofit/>
          </a:bodyPr>
          <a:lstStyle>
            <a:lvl1pPr>
              <a:lnSpc>
                <a:spcPct val="100000"/>
              </a:lnSpc>
              <a:defRPr sz="2800"/>
            </a:lvl1pPr>
          </a:lstStyle>
          <a:p>
            <a:r>
              <a:t>Title Text</a:t>
            </a:r>
          </a:p>
        </p:txBody>
      </p:sp>
      <p:sp>
        <p:nvSpPr>
          <p:cNvPr id="864" name="Body Level One…"/>
          <p:cNvSpPr txBox="1">
            <a:spLocks noGrp="1"/>
          </p:cNvSpPr>
          <p:nvPr>
            <p:ph type="body" sz="quarter" idx="1"/>
          </p:nvPr>
        </p:nvSpPr>
        <p:spPr>
          <a:xfrm>
            <a:off x="12765162" y="513616"/>
            <a:ext cx="4953645" cy="152558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65" name="Text Placeholder 12"/>
          <p:cNvSpPr>
            <a:spLocks noGrp="1"/>
          </p:cNvSpPr>
          <p:nvPr>
            <p:ph type="body" sz="quarter" idx="21"/>
          </p:nvPr>
        </p:nvSpPr>
        <p:spPr>
          <a:xfrm>
            <a:off x="18861956" y="513615"/>
            <a:ext cx="4959996" cy="1525588"/>
          </a:xfrm>
          <a:prstGeom prst="rect">
            <a:avLst/>
          </a:prstGeom>
        </p:spPr>
        <p:txBody>
          <a:bodyPr>
            <a:normAutofit/>
          </a:bodyPr>
          <a:lstStyle/>
          <a:p>
            <a:pPr>
              <a:defRPr sz="2800"/>
            </a:pPr>
            <a:endParaRPr/>
          </a:p>
        </p:txBody>
      </p:sp>
      <p:sp>
        <p:nvSpPr>
          <p:cNvPr id="866" name="Text Placeholder 8"/>
          <p:cNvSpPr>
            <a:spLocks noGrp="1"/>
          </p:cNvSpPr>
          <p:nvPr>
            <p:ph type="body" sz="quarter" idx="22"/>
          </p:nvPr>
        </p:nvSpPr>
        <p:spPr>
          <a:xfrm>
            <a:off x="12765162" y="3366370"/>
            <a:ext cx="4953645" cy="8572501"/>
          </a:xfrm>
          <a:prstGeom prst="rect">
            <a:avLst/>
          </a:prstGeom>
        </p:spPr>
        <p:txBody>
          <a:bodyPr>
            <a:normAutofit/>
          </a:bodyPr>
          <a:lstStyle/>
          <a:p>
            <a:pPr>
              <a:defRPr sz="2000"/>
            </a:pPr>
            <a:endParaRPr/>
          </a:p>
        </p:txBody>
      </p:sp>
      <p:sp>
        <p:nvSpPr>
          <p:cNvPr id="867" name="Text Placeholder 8"/>
          <p:cNvSpPr>
            <a:spLocks noGrp="1"/>
          </p:cNvSpPr>
          <p:nvPr>
            <p:ph type="body" sz="quarter" idx="23"/>
          </p:nvPr>
        </p:nvSpPr>
        <p:spPr>
          <a:xfrm>
            <a:off x="18868306" y="3366370"/>
            <a:ext cx="4953645" cy="8572501"/>
          </a:xfrm>
          <a:prstGeom prst="rect">
            <a:avLst/>
          </a:prstGeom>
        </p:spPr>
        <p:txBody>
          <a:bodyPr>
            <a:normAutofit/>
          </a:bodyPr>
          <a:lstStyle/>
          <a:p>
            <a:pPr>
              <a:defRPr sz="2000"/>
            </a:pPr>
            <a:endParaRPr/>
          </a:p>
        </p:txBody>
      </p:sp>
      <p:sp>
        <p:nvSpPr>
          <p:cNvPr id="86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87714191"/>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1_Text, 2 columns, dividers, pictograms">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538042" y="396575"/>
            <a:ext cx="4950471" cy="1141413"/>
          </a:xfrm>
          <a:prstGeom prst="rect">
            <a:avLst/>
          </a:prstGeom>
        </p:spPr>
        <p:txBody>
          <a:bodyPr>
            <a:normAutofit/>
          </a:bodyPr>
          <a:lstStyle>
            <a:lvl1pPr>
              <a:lnSpc>
                <a:spcPct val="100000"/>
              </a:lnSpc>
            </a:lvl1pPr>
          </a:lstStyle>
          <a:p>
            <a:r>
              <a:t>Title Text</a:t>
            </a:r>
          </a:p>
        </p:txBody>
      </p:sp>
      <p:sp>
        <p:nvSpPr>
          <p:cNvPr id="876" name="Body Level One…"/>
          <p:cNvSpPr txBox="1">
            <a:spLocks noGrp="1"/>
          </p:cNvSpPr>
          <p:nvPr>
            <p:ph type="body" sz="quarter" idx="1"/>
          </p:nvPr>
        </p:nvSpPr>
        <p:spPr>
          <a:xfrm>
            <a:off x="6668369" y="3341318"/>
            <a:ext cx="4952058"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877" name="Text Placeholder 8"/>
          <p:cNvSpPr>
            <a:spLocks noGrp="1"/>
          </p:cNvSpPr>
          <p:nvPr>
            <p:ph type="body" sz="quarter" idx="21"/>
          </p:nvPr>
        </p:nvSpPr>
        <p:spPr>
          <a:xfrm>
            <a:off x="12769300" y="3366370"/>
            <a:ext cx="4953646" cy="8572501"/>
          </a:xfrm>
          <a:prstGeom prst="rect">
            <a:avLst/>
          </a:prstGeom>
        </p:spPr>
        <p:txBody>
          <a:bodyPr>
            <a:normAutofit/>
          </a:bodyPr>
          <a:lstStyle/>
          <a:p>
            <a:pPr>
              <a:defRPr sz="2000"/>
            </a:pPr>
            <a:endParaRPr/>
          </a:p>
        </p:txBody>
      </p:sp>
      <p:sp>
        <p:nvSpPr>
          <p:cNvPr id="878" name="Text Placeholder 10"/>
          <p:cNvSpPr>
            <a:spLocks noGrp="1"/>
          </p:cNvSpPr>
          <p:nvPr>
            <p:ph type="body" sz="quarter" idx="22"/>
          </p:nvPr>
        </p:nvSpPr>
        <p:spPr>
          <a:xfrm>
            <a:off x="18866094" y="3366370"/>
            <a:ext cx="4959997" cy="8572501"/>
          </a:xfrm>
          <a:prstGeom prst="rect">
            <a:avLst/>
          </a:prstGeom>
        </p:spPr>
        <p:txBody>
          <a:bodyPr>
            <a:normAutofit/>
          </a:bodyPr>
          <a:lstStyle/>
          <a:p>
            <a:pPr>
              <a:defRPr sz="2000"/>
            </a:pPr>
            <a:endParaRPr/>
          </a:p>
        </p:txBody>
      </p:sp>
      <p:sp>
        <p:nvSpPr>
          <p:cNvPr id="879" name="Text Placeholder 5"/>
          <p:cNvSpPr>
            <a:spLocks noGrp="1"/>
          </p:cNvSpPr>
          <p:nvPr>
            <p:ph type="body" sz="quarter" idx="23"/>
          </p:nvPr>
        </p:nvSpPr>
        <p:spPr>
          <a:xfrm>
            <a:off x="6631915" y="396573"/>
            <a:ext cx="4956821" cy="1141414"/>
          </a:xfrm>
          <a:prstGeom prst="rect">
            <a:avLst/>
          </a:prstGeom>
        </p:spPr>
        <p:txBody>
          <a:bodyPr>
            <a:normAutofit/>
          </a:bodyPr>
          <a:lstStyle/>
          <a:p>
            <a:pPr>
              <a:lnSpc>
                <a:spcPct val="100000"/>
              </a:lnSpc>
              <a:defRPr sz="6400"/>
            </a:pPr>
            <a:endParaRPr/>
          </a:p>
        </p:txBody>
      </p:sp>
      <p:sp>
        <p:nvSpPr>
          <p:cNvPr id="880" name="Picture Placeholder 4"/>
          <p:cNvSpPr>
            <a:spLocks noGrp="1"/>
          </p:cNvSpPr>
          <p:nvPr>
            <p:ph type="pic" sz="quarter" idx="24"/>
          </p:nvPr>
        </p:nvSpPr>
        <p:spPr>
          <a:xfrm>
            <a:off x="12765163" y="576073"/>
            <a:ext cx="1216311" cy="1214463"/>
          </a:xfrm>
          <a:prstGeom prst="rect">
            <a:avLst/>
          </a:prstGeom>
        </p:spPr>
        <p:txBody>
          <a:bodyPr lIns="91439" tIns="45719" rIns="91439" bIns="45719"/>
          <a:lstStyle/>
          <a:p>
            <a:endParaRPr/>
          </a:p>
        </p:txBody>
      </p:sp>
      <p:sp>
        <p:nvSpPr>
          <p:cNvPr id="881" name="Picture Placeholder 11"/>
          <p:cNvSpPr>
            <a:spLocks noGrp="1"/>
          </p:cNvSpPr>
          <p:nvPr>
            <p:ph type="pic" sz="quarter" idx="25"/>
          </p:nvPr>
        </p:nvSpPr>
        <p:spPr>
          <a:xfrm>
            <a:off x="18861955" y="576073"/>
            <a:ext cx="1218003" cy="1216153"/>
          </a:xfrm>
          <a:prstGeom prst="rect">
            <a:avLst/>
          </a:prstGeom>
        </p:spPr>
        <p:txBody>
          <a:bodyPr lIns="91439" tIns="45719" rIns="91439" bIns="45719"/>
          <a:lstStyle/>
          <a:p>
            <a:endParaRPr/>
          </a:p>
        </p:txBody>
      </p:sp>
      <p:sp>
        <p:nvSpPr>
          <p:cNvPr id="882" name="Straight Connector 12"/>
          <p:cNvSpPr/>
          <p:nvPr/>
        </p:nvSpPr>
        <p:spPr>
          <a:xfrm flipH="1">
            <a:off x="12190540"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883" name="Straight Connector 13"/>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88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96504014"/>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_Boxes, 4 stacked wide, pictograms">
    <p:spTree>
      <p:nvGrpSpPr>
        <p:cNvPr id="1" name=""/>
        <p:cNvGrpSpPr/>
        <p:nvPr/>
      </p:nvGrpSpPr>
      <p:grpSpPr>
        <a:xfrm>
          <a:off x="0" y="0"/>
          <a:ext cx="0" cy="0"/>
          <a:chOff x="0" y="0"/>
          <a:chExt cx="0" cy="0"/>
        </a:xfrm>
      </p:grpSpPr>
      <p:sp>
        <p:nvSpPr>
          <p:cNvPr id="891" name="Body Level One…"/>
          <p:cNvSpPr txBox="1">
            <a:spLocks noGrp="1"/>
          </p:cNvSpPr>
          <p:nvPr>
            <p:ph type="body" sz="quarter" idx="1"/>
          </p:nvPr>
        </p:nvSpPr>
        <p:spPr>
          <a:xfrm>
            <a:off x="576147" y="2478024"/>
            <a:ext cx="6671545" cy="3048001"/>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892" name="Text Placeholder 6"/>
          <p:cNvSpPr>
            <a:spLocks noGrp="1"/>
          </p:cNvSpPr>
          <p:nvPr>
            <p:ph type="body" sz="quarter" idx="21"/>
          </p:nvPr>
        </p:nvSpPr>
        <p:spPr>
          <a:xfrm>
            <a:off x="12765162" y="2476500"/>
            <a:ext cx="6668368" cy="3048000"/>
          </a:xfrm>
          <a:prstGeom prst="rect">
            <a:avLst/>
          </a:prstGeom>
        </p:spPr>
        <p:txBody>
          <a:bodyPr>
            <a:normAutofit/>
          </a:bodyPr>
          <a:lstStyle/>
          <a:p>
            <a:pPr>
              <a:lnSpc>
                <a:spcPct val="100000"/>
              </a:lnSpc>
              <a:defRPr sz="4400"/>
            </a:pPr>
            <a:endParaRPr/>
          </a:p>
        </p:txBody>
      </p:sp>
      <p:sp>
        <p:nvSpPr>
          <p:cNvPr id="893" name="Text Placeholder 8"/>
          <p:cNvSpPr>
            <a:spLocks noGrp="1"/>
          </p:cNvSpPr>
          <p:nvPr>
            <p:ph type="body" sz="quarter" idx="22"/>
          </p:nvPr>
        </p:nvSpPr>
        <p:spPr>
          <a:xfrm>
            <a:off x="576147" y="8785880"/>
            <a:ext cx="6671545" cy="3048001"/>
          </a:xfrm>
          <a:prstGeom prst="rect">
            <a:avLst/>
          </a:prstGeom>
        </p:spPr>
        <p:txBody>
          <a:bodyPr>
            <a:normAutofit/>
          </a:bodyPr>
          <a:lstStyle/>
          <a:p>
            <a:pPr>
              <a:lnSpc>
                <a:spcPct val="100000"/>
              </a:lnSpc>
              <a:defRPr sz="4400"/>
            </a:pPr>
            <a:endParaRPr/>
          </a:p>
        </p:txBody>
      </p:sp>
      <p:sp>
        <p:nvSpPr>
          <p:cNvPr id="894" name="Text Placeholder 10"/>
          <p:cNvSpPr>
            <a:spLocks noGrp="1"/>
          </p:cNvSpPr>
          <p:nvPr>
            <p:ph type="body" sz="quarter" idx="23"/>
          </p:nvPr>
        </p:nvSpPr>
        <p:spPr>
          <a:xfrm>
            <a:off x="12765162" y="8782833"/>
            <a:ext cx="6668369" cy="3048001"/>
          </a:xfrm>
          <a:prstGeom prst="rect">
            <a:avLst/>
          </a:prstGeom>
        </p:spPr>
        <p:txBody>
          <a:bodyPr>
            <a:normAutofit/>
          </a:bodyPr>
          <a:lstStyle/>
          <a:p>
            <a:pPr>
              <a:lnSpc>
                <a:spcPct val="100000"/>
              </a:lnSpc>
              <a:defRPr sz="4400"/>
            </a:pPr>
            <a:endParaRPr/>
          </a:p>
        </p:txBody>
      </p:sp>
      <p:sp>
        <p:nvSpPr>
          <p:cNvPr id="895" name="Picture Placeholder 12"/>
          <p:cNvSpPr>
            <a:spLocks noGrp="1"/>
          </p:cNvSpPr>
          <p:nvPr>
            <p:ph type="pic" sz="quarter" idx="24"/>
          </p:nvPr>
        </p:nvSpPr>
        <p:spPr>
          <a:xfrm>
            <a:off x="576148" y="576073"/>
            <a:ext cx="1216311" cy="1216153"/>
          </a:xfrm>
          <a:prstGeom prst="rect">
            <a:avLst/>
          </a:prstGeom>
        </p:spPr>
        <p:txBody>
          <a:bodyPr lIns="91439" tIns="45719" rIns="91439" bIns="45719"/>
          <a:lstStyle/>
          <a:p>
            <a:endParaRPr/>
          </a:p>
        </p:txBody>
      </p:sp>
      <p:sp>
        <p:nvSpPr>
          <p:cNvPr id="896" name="Picture Placeholder 14"/>
          <p:cNvSpPr>
            <a:spLocks noGrp="1"/>
          </p:cNvSpPr>
          <p:nvPr>
            <p:ph type="pic" sz="quarter" idx="25"/>
          </p:nvPr>
        </p:nvSpPr>
        <p:spPr>
          <a:xfrm>
            <a:off x="12765163" y="576073"/>
            <a:ext cx="1216311" cy="1216153"/>
          </a:xfrm>
          <a:prstGeom prst="rect">
            <a:avLst/>
          </a:prstGeom>
        </p:spPr>
        <p:txBody>
          <a:bodyPr lIns="91439" tIns="45719" rIns="91439" bIns="45719"/>
          <a:lstStyle/>
          <a:p>
            <a:endParaRPr/>
          </a:p>
        </p:txBody>
      </p:sp>
      <p:sp>
        <p:nvSpPr>
          <p:cNvPr id="897" name="Picture Placeholder 16"/>
          <p:cNvSpPr>
            <a:spLocks noGrp="1"/>
          </p:cNvSpPr>
          <p:nvPr>
            <p:ph type="pic" sz="quarter" idx="26"/>
          </p:nvPr>
        </p:nvSpPr>
        <p:spPr>
          <a:xfrm>
            <a:off x="576148" y="6874783"/>
            <a:ext cx="1216311" cy="1216153"/>
          </a:xfrm>
          <a:prstGeom prst="rect">
            <a:avLst/>
          </a:prstGeom>
        </p:spPr>
        <p:txBody>
          <a:bodyPr lIns="91439" tIns="45719" rIns="91439" bIns="45719"/>
          <a:lstStyle/>
          <a:p>
            <a:endParaRPr/>
          </a:p>
        </p:txBody>
      </p:sp>
      <p:sp>
        <p:nvSpPr>
          <p:cNvPr id="898" name="Picture Placeholder 18"/>
          <p:cNvSpPr>
            <a:spLocks noGrp="1"/>
          </p:cNvSpPr>
          <p:nvPr>
            <p:ph type="pic" sz="quarter" idx="27"/>
          </p:nvPr>
        </p:nvSpPr>
        <p:spPr>
          <a:xfrm>
            <a:off x="12765163" y="6877833"/>
            <a:ext cx="1216311" cy="1216153"/>
          </a:xfrm>
          <a:prstGeom prst="rect">
            <a:avLst/>
          </a:prstGeom>
        </p:spPr>
        <p:txBody>
          <a:bodyPr lIns="91439" tIns="45719" rIns="91439" bIns="45719"/>
          <a:lstStyle/>
          <a:p>
            <a:endParaRPr/>
          </a:p>
        </p:txBody>
      </p:sp>
      <p:sp>
        <p:nvSpPr>
          <p:cNvPr id="899" name="Straight Connector 13"/>
          <p:cNvSpPr/>
          <p:nvPr/>
        </p:nvSpPr>
        <p:spPr>
          <a:xfrm flipH="1">
            <a:off x="12193588"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00" name="Straight Connector 15"/>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90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658087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1_Boxes, 4 stacked, small title">
    <p:spTree>
      <p:nvGrpSpPr>
        <p:cNvPr id="1" name=""/>
        <p:cNvGrpSpPr/>
        <p:nvPr/>
      </p:nvGrpSpPr>
      <p:grpSpPr>
        <a:xfrm>
          <a:off x="0" y="0"/>
          <a:ext cx="0" cy="0"/>
          <a:chOff x="0" y="0"/>
          <a:chExt cx="0" cy="0"/>
        </a:xfrm>
      </p:grpSpPr>
      <p:sp>
        <p:nvSpPr>
          <p:cNvPr id="908" name="Title Text"/>
          <p:cNvSpPr txBox="1">
            <a:spLocks noGrp="1"/>
          </p:cNvSpPr>
          <p:nvPr>
            <p:ph type="title"/>
          </p:nvPr>
        </p:nvSpPr>
        <p:spPr>
          <a:xfrm>
            <a:off x="576148" y="1569763"/>
            <a:ext cx="5715745" cy="2276857"/>
          </a:xfrm>
          <a:prstGeom prst="rect">
            <a:avLst/>
          </a:prstGeom>
        </p:spPr>
        <p:txBody>
          <a:bodyPr>
            <a:normAutofit/>
          </a:bodyPr>
          <a:lstStyle>
            <a:lvl1pPr>
              <a:lnSpc>
                <a:spcPct val="110000"/>
              </a:lnSpc>
              <a:defRPr sz="3600"/>
            </a:lvl1pPr>
          </a:lstStyle>
          <a:p>
            <a:r>
              <a:t>Title Text</a:t>
            </a:r>
          </a:p>
        </p:txBody>
      </p:sp>
      <p:sp>
        <p:nvSpPr>
          <p:cNvPr id="909" name="Body Level One…"/>
          <p:cNvSpPr txBox="1">
            <a:spLocks noGrp="1"/>
          </p:cNvSpPr>
          <p:nvPr>
            <p:ph type="body" sz="quarter" idx="1"/>
          </p:nvPr>
        </p:nvSpPr>
        <p:spPr>
          <a:xfrm>
            <a:off x="12766686" y="501090"/>
            <a:ext cx="4953646"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10" name="Text Placeholder 12"/>
          <p:cNvSpPr>
            <a:spLocks noGrp="1"/>
          </p:cNvSpPr>
          <p:nvPr>
            <p:ph type="body" sz="quarter" idx="21"/>
          </p:nvPr>
        </p:nvSpPr>
        <p:spPr>
          <a:xfrm>
            <a:off x="18861956" y="501090"/>
            <a:ext cx="4959996" cy="5145089"/>
          </a:xfrm>
          <a:prstGeom prst="rect">
            <a:avLst/>
          </a:prstGeom>
        </p:spPr>
        <p:txBody>
          <a:bodyPr>
            <a:normAutofit/>
          </a:bodyPr>
          <a:lstStyle/>
          <a:p>
            <a:pPr>
              <a:defRPr sz="2800"/>
            </a:pPr>
            <a:endParaRPr/>
          </a:p>
        </p:txBody>
      </p:sp>
      <p:sp>
        <p:nvSpPr>
          <p:cNvPr id="911" name="Text Placeholder 4"/>
          <p:cNvSpPr>
            <a:spLocks noGrp="1"/>
          </p:cNvSpPr>
          <p:nvPr>
            <p:ph type="body" sz="quarter" idx="22"/>
          </p:nvPr>
        </p:nvSpPr>
        <p:spPr>
          <a:xfrm>
            <a:off x="12765162" y="6767708"/>
            <a:ext cx="4953645" cy="4953001"/>
          </a:xfrm>
          <a:prstGeom prst="rect">
            <a:avLst/>
          </a:prstGeom>
        </p:spPr>
        <p:txBody>
          <a:bodyPr>
            <a:normAutofit/>
          </a:bodyPr>
          <a:lstStyle/>
          <a:p>
            <a:pPr>
              <a:defRPr sz="2800"/>
            </a:pPr>
            <a:endParaRPr/>
          </a:p>
        </p:txBody>
      </p:sp>
      <p:sp>
        <p:nvSpPr>
          <p:cNvPr id="912" name="Text Placeholder 11"/>
          <p:cNvSpPr>
            <a:spLocks noGrp="1"/>
          </p:cNvSpPr>
          <p:nvPr>
            <p:ph type="body" sz="quarter" idx="23"/>
          </p:nvPr>
        </p:nvSpPr>
        <p:spPr>
          <a:xfrm>
            <a:off x="18861956" y="6767708"/>
            <a:ext cx="4953645" cy="4953001"/>
          </a:xfrm>
          <a:prstGeom prst="rect">
            <a:avLst/>
          </a:prstGeom>
        </p:spPr>
        <p:txBody>
          <a:bodyPr>
            <a:normAutofit/>
          </a:bodyPr>
          <a:lstStyle/>
          <a:p>
            <a:pPr>
              <a:defRPr sz="2800"/>
            </a:pPr>
            <a:endParaRPr/>
          </a:p>
        </p:txBody>
      </p:sp>
      <p:sp>
        <p:nvSpPr>
          <p:cNvPr id="913" name="Text Placeholder 6"/>
          <p:cNvSpPr>
            <a:spLocks noGrp="1"/>
          </p:cNvSpPr>
          <p:nvPr>
            <p:ph type="body" sz="quarter" idx="24"/>
          </p:nvPr>
        </p:nvSpPr>
        <p:spPr>
          <a:xfrm>
            <a:off x="576147" y="501089"/>
            <a:ext cx="4956821" cy="1141414"/>
          </a:xfrm>
          <a:prstGeom prst="rect">
            <a:avLst/>
          </a:prstGeom>
        </p:spPr>
        <p:txBody>
          <a:bodyPr>
            <a:normAutofit/>
          </a:bodyPr>
          <a:lstStyle/>
          <a:p>
            <a:pPr>
              <a:defRPr sz="2800"/>
            </a:pPr>
            <a:endParaRPr/>
          </a:p>
        </p:txBody>
      </p:sp>
      <p:sp>
        <p:nvSpPr>
          <p:cNvPr id="91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6457106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1_Boxes, 4 stacked, large title">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550744" y="1464418"/>
            <a:ext cx="11045678" cy="2276857"/>
          </a:xfrm>
          <a:prstGeom prst="rect">
            <a:avLst/>
          </a:prstGeom>
        </p:spPr>
        <p:txBody>
          <a:bodyPr>
            <a:normAutofit/>
          </a:bodyPr>
          <a:lstStyle>
            <a:lvl1pPr>
              <a:lnSpc>
                <a:spcPct val="110000"/>
              </a:lnSpc>
            </a:lvl1pPr>
          </a:lstStyle>
          <a:p>
            <a:r>
              <a:t>Title Text</a:t>
            </a:r>
          </a:p>
        </p:txBody>
      </p:sp>
      <p:sp>
        <p:nvSpPr>
          <p:cNvPr id="922" name="Body Level One…"/>
          <p:cNvSpPr txBox="1">
            <a:spLocks noGrp="1"/>
          </p:cNvSpPr>
          <p:nvPr>
            <p:ph type="body" sz="quarter" idx="1"/>
          </p:nvPr>
        </p:nvSpPr>
        <p:spPr>
          <a:xfrm>
            <a:off x="12765162" y="494757"/>
            <a:ext cx="4953645"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23" name="Text Placeholder 12"/>
          <p:cNvSpPr>
            <a:spLocks noGrp="1"/>
          </p:cNvSpPr>
          <p:nvPr>
            <p:ph type="body" sz="quarter" idx="21"/>
          </p:nvPr>
        </p:nvSpPr>
        <p:spPr>
          <a:xfrm>
            <a:off x="18861956" y="494757"/>
            <a:ext cx="4959996" cy="5145089"/>
          </a:xfrm>
          <a:prstGeom prst="rect">
            <a:avLst/>
          </a:prstGeom>
        </p:spPr>
        <p:txBody>
          <a:bodyPr>
            <a:normAutofit/>
          </a:bodyPr>
          <a:lstStyle/>
          <a:p>
            <a:pPr>
              <a:defRPr sz="2800"/>
            </a:pPr>
            <a:endParaRPr/>
          </a:p>
        </p:txBody>
      </p:sp>
      <p:sp>
        <p:nvSpPr>
          <p:cNvPr id="924" name="Text Placeholder 4"/>
          <p:cNvSpPr>
            <a:spLocks noGrp="1"/>
          </p:cNvSpPr>
          <p:nvPr>
            <p:ph type="body" sz="quarter" idx="22"/>
          </p:nvPr>
        </p:nvSpPr>
        <p:spPr>
          <a:xfrm>
            <a:off x="12765162" y="6780235"/>
            <a:ext cx="4953645" cy="4953001"/>
          </a:xfrm>
          <a:prstGeom prst="rect">
            <a:avLst/>
          </a:prstGeom>
        </p:spPr>
        <p:txBody>
          <a:bodyPr>
            <a:normAutofit/>
          </a:bodyPr>
          <a:lstStyle/>
          <a:p>
            <a:pPr>
              <a:defRPr sz="2800"/>
            </a:pPr>
            <a:endParaRPr/>
          </a:p>
        </p:txBody>
      </p:sp>
      <p:sp>
        <p:nvSpPr>
          <p:cNvPr id="925" name="Text Placeholder 11"/>
          <p:cNvSpPr>
            <a:spLocks noGrp="1"/>
          </p:cNvSpPr>
          <p:nvPr>
            <p:ph type="body" sz="quarter" idx="23"/>
          </p:nvPr>
        </p:nvSpPr>
        <p:spPr>
          <a:xfrm>
            <a:off x="18861956" y="6780235"/>
            <a:ext cx="4953645" cy="4953001"/>
          </a:xfrm>
          <a:prstGeom prst="rect">
            <a:avLst/>
          </a:prstGeom>
        </p:spPr>
        <p:txBody>
          <a:bodyPr>
            <a:normAutofit/>
          </a:bodyPr>
          <a:lstStyle/>
          <a:p>
            <a:pPr>
              <a:defRPr sz="2800"/>
            </a:pPr>
            <a:endParaRPr/>
          </a:p>
        </p:txBody>
      </p:sp>
      <p:sp>
        <p:nvSpPr>
          <p:cNvPr id="926" name="Text Placeholder 6"/>
          <p:cNvSpPr>
            <a:spLocks noGrp="1"/>
          </p:cNvSpPr>
          <p:nvPr>
            <p:ph type="body" sz="quarter" idx="24"/>
          </p:nvPr>
        </p:nvSpPr>
        <p:spPr>
          <a:xfrm>
            <a:off x="576147" y="494758"/>
            <a:ext cx="4956821" cy="448057"/>
          </a:xfrm>
          <a:prstGeom prst="rect">
            <a:avLst/>
          </a:prstGeom>
        </p:spPr>
        <p:txBody>
          <a:bodyPr>
            <a:normAutofit/>
          </a:bodyPr>
          <a:lstStyle/>
          <a:p>
            <a:pPr>
              <a:defRPr sz="2800"/>
            </a:pPr>
            <a:endParaRPr/>
          </a:p>
        </p:txBody>
      </p:sp>
      <p:sp>
        <p:nvSpPr>
          <p:cNvPr id="92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5017551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1_Boxes, 4 horizontal, small title">
    <p:spTree>
      <p:nvGrpSpPr>
        <p:cNvPr id="1" name=""/>
        <p:cNvGrpSpPr/>
        <p:nvPr/>
      </p:nvGrpSpPr>
      <p:grpSpPr>
        <a:xfrm>
          <a:off x="0" y="0"/>
          <a:ext cx="0" cy="0"/>
          <a:chOff x="0" y="0"/>
          <a:chExt cx="0" cy="0"/>
        </a:xfrm>
      </p:grpSpPr>
      <p:sp>
        <p:nvSpPr>
          <p:cNvPr id="934" name="Title Text"/>
          <p:cNvSpPr txBox="1">
            <a:spLocks noGrp="1"/>
          </p:cNvSpPr>
          <p:nvPr>
            <p:ph type="title"/>
          </p:nvPr>
        </p:nvSpPr>
        <p:spPr>
          <a:xfrm>
            <a:off x="576147" y="526316"/>
            <a:ext cx="4956821" cy="4573589"/>
          </a:xfrm>
          <a:prstGeom prst="rect">
            <a:avLst/>
          </a:prstGeom>
        </p:spPr>
        <p:txBody>
          <a:bodyPr>
            <a:normAutofit/>
          </a:bodyPr>
          <a:lstStyle>
            <a:lvl1pPr>
              <a:lnSpc>
                <a:spcPct val="100000"/>
              </a:lnSpc>
              <a:defRPr sz="2800"/>
            </a:lvl1pPr>
          </a:lstStyle>
          <a:p>
            <a:r>
              <a:t>Title Text</a:t>
            </a:r>
          </a:p>
        </p:txBody>
      </p:sp>
      <p:sp>
        <p:nvSpPr>
          <p:cNvPr id="935" name="Body Level One…"/>
          <p:cNvSpPr txBox="1">
            <a:spLocks noGrp="1"/>
          </p:cNvSpPr>
          <p:nvPr>
            <p:ph type="body" sz="quarter" idx="1"/>
          </p:nvPr>
        </p:nvSpPr>
        <p:spPr>
          <a:xfrm>
            <a:off x="576147" y="6782092"/>
            <a:ext cx="4950471" cy="534491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36" name="Text Placeholder 10"/>
          <p:cNvSpPr>
            <a:spLocks noGrp="1"/>
          </p:cNvSpPr>
          <p:nvPr>
            <p:ph type="body" sz="quarter" idx="21"/>
          </p:nvPr>
        </p:nvSpPr>
        <p:spPr>
          <a:xfrm>
            <a:off x="6664108" y="6782092"/>
            <a:ext cx="4950471" cy="5344918"/>
          </a:xfrm>
          <a:prstGeom prst="rect">
            <a:avLst/>
          </a:prstGeom>
        </p:spPr>
        <p:txBody>
          <a:bodyPr>
            <a:normAutofit/>
          </a:bodyPr>
          <a:lstStyle/>
          <a:p>
            <a:pPr>
              <a:defRPr sz="2800"/>
            </a:pPr>
            <a:endParaRPr/>
          </a:p>
        </p:txBody>
      </p:sp>
      <p:sp>
        <p:nvSpPr>
          <p:cNvPr id="937" name="Text Placeholder 10"/>
          <p:cNvSpPr>
            <a:spLocks noGrp="1"/>
          </p:cNvSpPr>
          <p:nvPr>
            <p:ph type="body" sz="quarter" idx="22"/>
          </p:nvPr>
        </p:nvSpPr>
        <p:spPr>
          <a:xfrm>
            <a:off x="12769422" y="6782092"/>
            <a:ext cx="4950471" cy="5344918"/>
          </a:xfrm>
          <a:prstGeom prst="rect">
            <a:avLst/>
          </a:prstGeom>
        </p:spPr>
        <p:txBody>
          <a:bodyPr>
            <a:normAutofit/>
          </a:bodyPr>
          <a:lstStyle/>
          <a:p>
            <a:pPr>
              <a:defRPr sz="2800"/>
            </a:pPr>
            <a:endParaRPr/>
          </a:p>
        </p:txBody>
      </p:sp>
      <p:sp>
        <p:nvSpPr>
          <p:cNvPr id="938" name="Text Placeholder 10"/>
          <p:cNvSpPr>
            <a:spLocks noGrp="1"/>
          </p:cNvSpPr>
          <p:nvPr>
            <p:ph type="body" sz="quarter" idx="23"/>
          </p:nvPr>
        </p:nvSpPr>
        <p:spPr>
          <a:xfrm>
            <a:off x="18861956" y="6782092"/>
            <a:ext cx="4950470" cy="5344918"/>
          </a:xfrm>
          <a:prstGeom prst="rect">
            <a:avLst/>
          </a:prstGeom>
        </p:spPr>
        <p:txBody>
          <a:bodyPr>
            <a:normAutofit/>
          </a:bodyPr>
          <a:lstStyle/>
          <a:p>
            <a:pPr>
              <a:defRPr sz="2800"/>
            </a:pPr>
            <a:endParaRPr/>
          </a:p>
        </p:txBody>
      </p:sp>
      <p:sp>
        <p:nvSpPr>
          <p:cNvPr id="93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515464109"/>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1_Boxes, 4 horizontal, large title">
    <p:spTree>
      <p:nvGrpSpPr>
        <p:cNvPr id="1" name=""/>
        <p:cNvGrpSpPr/>
        <p:nvPr/>
      </p:nvGrpSpPr>
      <p:grpSpPr>
        <a:xfrm>
          <a:off x="0" y="0"/>
          <a:ext cx="0" cy="0"/>
          <a:chOff x="0" y="0"/>
          <a:chExt cx="0" cy="0"/>
        </a:xfrm>
      </p:grpSpPr>
      <p:sp>
        <p:nvSpPr>
          <p:cNvPr id="946" name="Title Text"/>
          <p:cNvSpPr txBox="1">
            <a:spLocks noGrp="1"/>
          </p:cNvSpPr>
          <p:nvPr>
            <p:ph type="title"/>
          </p:nvPr>
        </p:nvSpPr>
        <p:spPr>
          <a:xfrm>
            <a:off x="538042" y="396574"/>
            <a:ext cx="11052029" cy="4573588"/>
          </a:xfrm>
          <a:prstGeom prst="rect">
            <a:avLst/>
          </a:prstGeom>
        </p:spPr>
        <p:txBody>
          <a:bodyPr>
            <a:normAutofit/>
          </a:bodyPr>
          <a:lstStyle>
            <a:lvl1pPr>
              <a:lnSpc>
                <a:spcPct val="100000"/>
              </a:lnSpc>
            </a:lvl1pPr>
          </a:lstStyle>
          <a:p>
            <a:r>
              <a:t>Title Text</a:t>
            </a:r>
          </a:p>
        </p:txBody>
      </p:sp>
      <p:sp>
        <p:nvSpPr>
          <p:cNvPr id="947" name="Body Level One…"/>
          <p:cNvSpPr txBox="1">
            <a:spLocks noGrp="1"/>
          </p:cNvSpPr>
          <p:nvPr>
            <p:ph type="body" sz="quarter" idx="1"/>
          </p:nvPr>
        </p:nvSpPr>
        <p:spPr>
          <a:xfrm>
            <a:off x="576147" y="6782092"/>
            <a:ext cx="4950471" cy="534491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48" name="Text Placeholder 10"/>
          <p:cNvSpPr>
            <a:spLocks noGrp="1"/>
          </p:cNvSpPr>
          <p:nvPr>
            <p:ph type="body" sz="quarter" idx="21"/>
          </p:nvPr>
        </p:nvSpPr>
        <p:spPr>
          <a:xfrm>
            <a:off x="6670459" y="6782092"/>
            <a:ext cx="4950471" cy="5344918"/>
          </a:xfrm>
          <a:prstGeom prst="rect">
            <a:avLst/>
          </a:prstGeom>
        </p:spPr>
        <p:txBody>
          <a:bodyPr>
            <a:normAutofit/>
          </a:bodyPr>
          <a:lstStyle/>
          <a:p>
            <a:pPr>
              <a:defRPr sz="2800"/>
            </a:pPr>
            <a:endParaRPr/>
          </a:p>
        </p:txBody>
      </p:sp>
      <p:sp>
        <p:nvSpPr>
          <p:cNvPr id="949" name="Text Placeholder 10"/>
          <p:cNvSpPr>
            <a:spLocks noGrp="1"/>
          </p:cNvSpPr>
          <p:nvPr>
            <p:ph type="body" sz="quarter" idx="22"/>
          </p:nvPr>
        </p:nvSpPr>
        <p:spPr>
          <a:xfrm>
            <a:off x="12769422" y="6782092"/>
            <a:ext cx="4950471" cy="5344918"/>
          </a:xfrm>
          <a:prstGeom prst="rect">
            <a:avLst/>
          </a:prstGeom>
        </p:spPr>
        <p:txBody>
          <a:bodyPr>
            <a:normAutofit/>
          </a:bodyPr>
          <a:lstStyle/>
          <a:p>
            <a:pPr>
              <a:defRPr sz="2800"/>
            </a:pPr>
            <a:endParaRPr/>
          </a:p>
        </p:txBody>
      </p:sp>
      <p:sp>
        <p:nvSpPr>
          <p:cNvPr id="950" name="Text Placeholder 10"/>
          <p:cNvSpPr>
            <a:spLocks noGrp="1"/>
          </p:cNvSpPr>
          <p:nvPr>
            <p:ph type="body" sz="quarter" idx="23"/>
          </p:nvPr>
        </p:nvSpPr>
        <p:spPr>
          <a:xfrm>
            <a:off x="18861956" y="6782092"/>
            <a:ext cx="4950470" cy="5344918"/>
          </a:xfrm>
          <a:prstGeom prst="rect">
            <a:avLst/>
          </a:prstGeom>
        </p:spPr>
        <p:txBody>
          <a:bodyPr>
            <a:normAutofit/>
          </a:bodyPr>
          <a:lstStyle/>
          <a:p>
            <a:pPr>
              <a:defRPr sz="2800"/>
            </a:pPr>
            <a:endParaRPr/>
          </a:p>
        </p:txBody>
      </p:sp>
      <p:sp>
        <p:nvSpPr>
          <p:cNvPr id="95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9481781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1_Boxes, 6 stacked">
    <p:spTree>
      <p:nvGrpSpPr>
        <p:cNvPr id="1" name=""/>
        <p:cNvGrpSpPr/>
        <p:nvPr/>
      </p:nvGrpSpPr>
      <p:grpSpPr>
        <a:xfrm>
          <a:off x="0" y="0"/>
          <a:ext cx="0" cy="0"/>
          <a:chOff x="0" y="0"/>
          <a:chExt cx="0" cy="0"/>
        </a:xfrm>
      </p:grpSpPr>
      <p:sp>
        <p:nvSpPr>
          <p:cNvPr id="958" name="Title Text"/>
          <p:cNvSpPr txBox="1">
            <a:spLocks noGrp="1"/>
          </p:cNvSpPr>
          <p:nvPr>
            <p:ph type="title"/>
          </p:nvPr>
        </p:nvSpPr>
        <p:spPr>
          <a:xfrm>
            <a:off x="576147" y="501090"/>
            <a:ext cx="4950471" cy="4573588"/>
          </a:xfrm>
          <a:prstGeom prst="rect">
            <a:avLst/>
          </a:prstGeom>
        </p:spPr>
        <p:txBody>
          <a:bodyPr>
            <a:normAutofit/>
          </a:bodyPr>
          <a:lstStyle>
            <a:lvl1pPr>
              <a:lnSpc>
                <a:spcPct val="110000"/>
              </a:lnSpc>
              <a:defRPr sz="2800"/>
            </a:lvl1pPr>
          </a:lstStyle>
          <a:p>
            <a:r>
              <a:t>Title Text</a:t>
            </a:r>
          </a:p>
        </p:txBody>
      </p:sp>
      <p:sp>
        <p:nvSpPr>
          <p:cNvPr id="959" name="Body Level One…"/>
          <p:cNvSpPr txBox="1">
            <a:spLocks noGrp="1"/>
          </p:cNvSpPr>
          <p:nvPr>
            <p:ph type="body" sz="quarter" idx="1"/>
          </p:nvPr>
        </p:nvSpPr>
        <p:spPr>
          <a:xfrm>
            <a:off x="12765162" y="501090"/>
            <a:ext cx="4953645"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60" name="Text Placeholder 12"/>
          <p:cNvSpPr>
            <a:spLocks noGrp="1"/>
          </p:cNvSpPr>
          <p:nvPr>
            <p:ph type="body" sz="quarter" idx="21"/>
          </p:nvPr>
        </p:nvSpPr>
        <p:spPr>
          <a:xfrm>
            <a:off x="18861956" y="501090"/>
            <a:ext cx="4959996" cy="5145089"/>
          </a:xfrm>
          <a:prstGeom prst="rect">
            <a:avLst/>
          </a:prstGeom>
        </p:spPr>
        <p:txBody>
          <a:bodyPr>
            <a:normAutofit/>
          </a:bodyPr>
          <a:lstStyle/>
          <a:p>
            <a:pPr>
              <a:defRPr sz="2800"/>
            </a:pPr>
            <a:endParaRPr/>
          </a:p>
        </p:txBody>
      </p:sp>
      <p:sp>
        <p:nvSpPr>
          <p:cNvPr id="961" name="Text Placeholder 4"/>
          <p:cNvSpPr>
            <a:spLocks noGrp="1"/>
          </p:cNvSpPr>
          <p:nvPr>
            <p:ph type="body" sz="quarter" idx="22"/>
          </p:nvPr>
        </p:nvSpPr>
        <p:spPr>
          <a:xfrm>
            <a:off x="12765162" y="6780235"/>
            <a:ext cx="4953645" cy="4953001"/>
          </a:xfrm>
          <a:prstGeom prst="rect">
            <a:avLst/>
          </a:prstGeom>
        </p:spPr>
        <p:txBody>
          <a:bodyPr>
            <a:normAutofit/>
          </a:bodyPr>
          <a:lstStyle/>
          <a:p>
            <a:pPr>
              <a:defRPr sz="2800"/>
            </a:pPr>
            <a:endParaRPr/>
          </a:p>
        </p:txBody>
      </p:sp>
      <p:sp>
        <p:nvSpPr>
          <p:cNvPr id="962" name="Text Placeholder 11"/>
          <p:cNvSpPr>
            <a:spLocks noGrp="1"/>
          </p:cNvSpPr>
          <p:nvPr>
            <p:ph type="body" sz="quarter" idx="23"/>
          </p:nvPr>
        </p:nvSpPr>
        <p:spPr>
          <a:xfrm>
            <a:off x="18861956" y="6780235"/>
            <a:ext cx="4953645" cy="4953001"/>
          </a:xfrm>
          <a:prstGeom prst="rect">
            <a:avLst/>
          </a:prstGeom>
        </p:spPr>
        <p:txBody>
          <a:bodyPr>
            <a:normAutofit/>
          </a:bodyPr>
          <a:lstStyle/>
          <a:p>
            <a:pPr>
              <a:defRPr sz="2800"/>
            </a:pPr>
            <a:endParaRPr/>
          </a:p>
        </p:txBody>
      </p:sp>
      <p:sp>
        <p:nvSpPr>
          <p:cNvPr id="963" name="Text Placeholder 9"/>
          <p:cNvSpPr>
            <a:spLocks noGrp="1"/>
          </p:cNvSpPr>
          <p:nvPr>
            <p:ph type="body" sz="quarter" idx="24"/>
          </p:nvPr>
        </p:nvSpPr>
        <p:spPr>
          <a:xfrm>
            <a:off x="6666844" y="501090"/>
            <a:ext cx="4953646" cy="5145089"/>
          </a:xfrm>
          <a:prstGeom prst="rect">
            <a:avLst/>
          </a:prstGeom>
        </p:spPr>
        <p:txBody>
          <a:bodyPr>
            <a:normAutofit/>
          </a:bodyPr>
          <a:lstStyle/>
          <a:p>
            <a:pPr>
              <a:defRPr sz="2800"/>
            </a:pPr>
            <a:endParaRPr/>
          </a:p>
        </p:txBody>
      </p:sp>
      <p:sp>
        <p:nvSpPr>
          <p:cNvPr id="964" name="Text Placeholder 4"/>
          <p:cNvSpPr>
            <a:spLocks noGrp="1"/>
          </p:cNvSpPr>
          <p:nvPr>
            <p:ph type="body" sz="quarter" idx="25"/>
          </p:nvPr>
        </p:nvSpPr>
        <p:spPr>
          <a:xfrm>
            <a:off x="6670020" y="6780235"/>
            <a:ext cx="4953646" cy="4953001"/>
          </a:xfrm>
          <a:prstGeom prst="rect">
            <a:avLst/>
          </a:prstGeom>
        </p:spPr>
        <p:txBody>
          <a:bodyPr>
            <a:normAutofit/>
          </a:bodyPr>
          <a:lstStyle/>
          <a:p>
            <a:pPr>
              <a:defRPr sz="2800"/>
            </a:pPr>
            <a:endParaRPr/>
          </a:p>
        </p:txBody>
      </p:sp>
      <p:sp>
        <p:nvSpPr>
          <p:cNvPr id="96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0192736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_Boxes, 6 stacked, icons">
    <p:spTree>
      <p:nvGrpSpPr>
        <p:cNvPr id="1" name=""/>
        <p:cNvGrpSpPr/>
        <p:nvPr/>
      </p:nvGrpSpPr>
      <p:grpSpPr>
        <a:xfrm>
          <a:off x="0" y="0"/>
          <a:ext cx="0" cy="0"/>
          <a:chOff x="0" y="0"/>
          <a:chExt cx="0" cy="0"/>
        </a:xfrm>
      </p:grpSpPr>
      <p:sp>
        <p:nvSpPr>
          <p:cNvPr id="972" name="Title Text"/>
          <p:cNvSpPr txBox="1">
            <a:spLocks noGrp="1"/>
          </p:cNvSpPr>
          <p:nvPr>
            <p:ph type="title"/>
          </p:nvPr>
        </p:nvSpPr>
        <p:spPr>
          <a:xfrm>
            <a:off x="576147" y="501091"/>
            <a:ext cx="4950471" cy="2859087"/>
          </a:xfrm>
          <a:prstGeom prst="rect">
            <a:avLst/>
          </a:prstGeom>
        </p:spPr>
        <p:txBody>
          <a:bodyPr>
            <a:normAutofit/>
          </a:bodyPr>
          <a:lstStyle>
            <a:lvl1pPr>
              <a:lnSpc>
                <a:spcPct val="110000"/>
              </a:lnSpc>
              <a:defRPr sz="2800"/>
            </a:lvl1pPr>
          </a:lstStyle>
          <a:p>
            <a:r>
              <a:t>Title Text</a:t>
            </a:r>
          </a:p>
        </p:txBody>
      </p:sp>
      <p:sp>
        <p:nvSpPr>
          <p:cNvPr id="973"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56" indent="-219456">
              <a:defRPr sz="2400"/>
            </a:lvl2pPr>
            <a:lvl3pPr marL="438912" indent="-219456">
              <a:defRPr sz="2400"/>
            </a:lvl3pPr>
            <a:lvl4pPr marL="658368" indent="-219456">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74" name="Text Placeholder 4"/>
          <p:cNvSpPr>
            <a:spLocks noGrp="1"/>
          </p:cNvSpPr>
          <p:nvPr>
            <p:ph type="body" sz="quarter" idx="21"/>
          </p:nvPr>
        </p:nvSpPr>
        <p:spPr>
          <a:xfrm>
            <a:off x="12765162" y="1333500"/>
            <a:ext cx="4953646" cy="3810000"/>
          </a:xfrm>
          <a:prstGeom prst="rect">
            <a:avLst/>
          </a:prstGeom>
        </p:spPr>
        <p:txBody>
          <a:bodyPr>
            <a:normAutofit/>
          </a:bodyPr>
          <a:lstStyle/>
          <a:p>
            <a:pPr>
              <a:defRPr sz="2400"/>
            </a:pPr>
            <a:endParaRPr/>
          </a:p>
        </p:txBody>
      </p:sp>
      <p:sp>
        <p:nvSpPr>
          <p:cNvPr id="975" name="Text Placeholder 4"/>
          <p:cNvSpPr>
            <a:spLocks noGrp="1"/>
          </p:cNvSpPr>
          <p:nvPr>
            <p:ph type="body" sz="quarter" idx="22"/>
          </p:nvPr>
        </p:nvSpPr>
        <p:spPr>
          <a:xfrm>
            <a:off x="18861957" y="1333500"/>
            <a:ext cx="4953646" cy="3810000"/>
          </a:xfrm>
          <a:prstGeom prst="rect">
            <a:avLst/>
          </a:prstGeom>
        </p:spPr>
        <p:txBody>
          <a:bodyPr>
            <a:normAutofit/>
          </a:bodyPr>
          <a:lstStyle/>
          <a:p>
            <a:pPr>
              <a:defRPr sz="2400"/>
            </a:pPr>
            <a:endParaRPr/>
          </a:p>
        </p:txBody>
      </p:sp>
      <p:sp>
        <p:nvSpPr>
          <p:cNvPr id="976" name="Text Placeholder 4"/>
          <p:cNvSpPr>
            <a:spLocks noGrp="1"/>
          </p:cNvSpPr>
          <p:nvPr>
            <p:ph type="body" sz="quarter" idx="23"/>
          </p:nvPr>
        </p:nvSpPr>
        <p:spPr>
          <a:xfrm>
            <a:off x="6668369" y="7592870"/>
            <a:ext cx="4952058" cy="3810001"/>
          </a:xfrm>
          <a:prstGeom prst="rect">
            <a:avLst/>
          </a:prstGeom>
        </p:spPr>
        <p:txBody>
          <a:bodyPr>
            <a:normAutofit/>
          </a:bodyPr>
          <a:lstStyle/>
          <a:p>
            <a:pPr>
              <a:defRPr sz="2400"/>
            </a:pPr>
            <a:endParaRPr/>
          </a:p>
        </p:txBody>
      </p:sp>
      <p:sp>
        <p:nvSpPr>
          <p:cNvPr id="977" name="Text Placeholder 4"/>
          <p:cNvSpPr>
            <a:spLocks noGrp="1"/>
          </p:cNvSpPr>
          <p:nvPr>
            <p:ph type="body" sz="quarter" idx="24"/>
          </p:nvPr>
        </p:nvSpPr>
        <p:spPr>
          <a:xfrm>
            <a:off x="12765162" y="7592870"/>
            <a:ext cx="4952059" cy="3792683"/>
          </a:xfrm>
          <a:prstGeom prst="rect">
            <a:avLst/>
          </a:prstGeom>
        </p:spPr>
        <p:txBody>
          <a:bodyPr>
            <a:normAutofit/>
          </a:bodyPr>
          <a:lstStyle/>
          <a:p>
            <a:pPr>
              <a:defRPr sz="2400"/>
            </a:pPr>
            <a:endParaRPr/>
          </a:p>
        </p:txBody>
      </p:sp>
      <p:sp>
        <p:nvSpPr>
          <p:cNvPr id="978" name="Text Placeholder 4"/>
          <p:cNvSpPr>
            <a:spLocks noGrp="1"/>
          </p:cNvSpPr>
          <p:nvPr>
            <p:ph type="body" sz="quarter" idx="25"/>
          </p:nvPr>
        </p:nvSpPr>
        <p:spPr>
          <a:xfrm>
            <a:off x="18861957" y="7592870"/>
            <a:ext cx="4953646" cy="3810001"/>
          </a:xfrm>
          <a:prstGeom prst="rect">
            <a:avLst/>
          </a:prstGeom>
        </p:spPr>
        <p:txBody>
          <a:bodyPr>
            <a:normAutofit/>
          </a:bodyPr>
          <a:lstStyle/>
          <a:p>
            <a:pPr>
              <a:defRPr sz="2400"/>
            </a:pPr>
            <a:endParaRPr/>
          </a:p>
        </p:txBody>
      </p:sp>
      <p:sp>
        <p:nvSpPr>
          <p:cNvPr id="979" name="Picture Placeholder 15"/>
          <p:cNvSpPr>
            <a:spLocks noGrp="1"/>
          </p:cNvSpPr>
          <p:nvPr>
            <p:ph type="pic" sz="quarter" idx="26"/>
          </p:nvPr>
        </p:nvSpPr>
        <p:spPr>
          <a:xfrm>
            <a:off x="6668369" y="576072"/>
            <a:ext cx="402389" cy="403226"/>
          </a:xfrm>
          <a:prstGeom prst="rect">
            <a:avLst/>
          </a:prstGeom>
        </p:spPr>
        <p:txBody>
          <a:bodyPr lIns="91439" tIns="45719" rIns="91439" bIns="45719"/>
          <a:lstStyle/>
          <a:p>
            <a:endParaRPr/>
          </a:p>
        </p:txBody>
      </p:sp>
      <p:sp>
        <p:nvSpPr>
          <p:cNvPr id="980" name="Picture Placeholder 15"/>
          <p:cNvSpPr>
            <a:spLocks noGrp="1"/>
          </p:cNvSpPr>
          <p:nvPr>
            <p:ph type="pic" sz="quarter" idx="27"/>
          </p:nvPr>
        </p:nvSpPr>
        <p:spPr>
          <a:xfrm>
            <a:off x="12765163" y="576072"/>
            <a:ext cx="402389" cy="403226"/>
          </a:xfrm>
          <a:prstGeom prst="rect">
            <a:avLst/>
          </a:prstGeom>
        </p:spPr>
        <p:txBody>
          <a:bodyPr lIns="91439" tIns="45719" rIns="91439" bIns="45719"/>
          <a:lstStyle/>
          <a:p>
            <a:endParaRPr/>
          </a:p>
        </p:txBody>
      </p:sp>
      <p:sp>
        <p:nvSpPr>
          <p:cNvPr id="981" name="Picture Placeholder 15"/>
          <p:cNvSpPr>
            <a:spLocks noGrp="1"/>
          </p:cNvSpPr>
          <p:nvPr>
            <p:ph type="pic" sz="quarter" idx="28"/>
          </p:nvPr>
        </p:nvSpPr>
        <p:spPr>
          <a:xfrm>
            <a:off x="18861957" y="576072"/>
            <a:ext cx="402389" cy="403226"/>
          </a:xfrm>
          <a:prstGeom prst="rect">
            <a:avLst/>
          </a:prstGeom>
        </p:spPr>
        <p:txBody>
          <a:bodyPr lIns="91439" tIns="45719" rIns="91439" bIns="45719"/>
          <a:lstStyle/>
          <a:p>
            <a:endParaRPr/>
          </a:p>
        </p:txBody>
      </p:sp>
      <p:sp>
        <p:nvSpPr>
          <p:cNvPr id="982" name="Picture Placeholder 15"/>
          <p:cNvSpPr>
            <a:spLocks noGrp="1"/>
          </p:cNvSpPr>
          <p:nvPr>
            <p:ph type="pic" sz="quarter" idx="29"/>
          </p:nvPr>
        </p:nvSpPr>
        <p:spPr>
          <a:xfrm>
            <a:off x="6668369" y="6858001"/>
            <a:ext cx="402389" cy="403225"/>
          </a:xfrm>
          <a:prstGeom prst="rect">
            <a:avLst/>
          </a:prstGeom>
        </p:spPr>
        <p:txBody>
          <a:bodyPr lIns="91439" tIns="45719" rIns="91439" bIns="45719"/>
          <a:lstStyle/>
          <a:p>
            <a:endParaRPr/>
          </a:p>
        </p:txBody>
      </p:sp>
      <p:sp>
        <p:nvSpPr>
          <p:cNvPr id="983" name="Picture Placeholder 15"/>
          <p:cNvSpPr>
            <a:spLocks noGrp="1"/>
          </p:cNvSpPr>
          <p:nvPr>
            <p:ph type="pic" sz="quarter" idx="30"/>
          </p:nvPr>
        </p:nvSpPr>
        <p:spPr>
          <a:xfrm>
            <a:off x="12765163" y="6858001"/>
            <a:ext cx="402389" cy="403225"/>
          </a:xfrm>
          <a:prstGeom prst="rect">
            <a:avLst/>
          </a:prstGeom>
        </p:spPr>
        <p:txBody>
          <a:bodyPr lIns="91439" tIns="45719" rIns="91439" bIns="45719"/>
          <a:lstStyle/>
          <a:p>
            <a:endParaRPr/>
          </a:p>
        </p:txBody>
      </p:sp>
      <p:sp>
        <p:nvSpPr>
          <p:cNvPr id="984" name="Picture Placeholder 15"/>
          <p:cNvSpPr>
            <a:spLocks noGrp="1"/>
          </p:cNvSpPr>
          <p:nvPr>
            <p:ph type="pic" sz="quarter" idx="31"/>
          </p:nvPr>
        </p:nvSpPr>
        <p:spPr>
          <a:xfrm>
            <a:off x="18861957" y="6858001"/>
            <a:ext cx="402389" cy="403225"/>
          </a:xfrm>
          <a:prstGeom prst="rect">
            <a:avLst/>
          </a:prstGeom>
        </p:spPr>
        <p:txBody>
          <a:bodyPr lIns="91439" tIns="45719" rIns="91439" bIns="45719"/>
          <a:lstStyle/>
          <a:p>
            <a:endParaRPr/>
          </a:p>
        </p:txBody>
      </p:sp>
      <p:sp>
        <p:nvSpPr>
          <p:cNvPr id="985" name="Straight Connector 22"/>
          <p:cNvSpPr/>
          <p:nvPr/>
        </p:nvSpPr>
        <p:spPr>
          <a:xfrm>
            <a:off x="6096794" y="6096000"/>
            <a:ext cx="17725159"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986" name="Straight Connector 2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7" name="Straight Connector 26"/>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8" name="Straight Connector 2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98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200279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03F79CF1-BB23-64AA-9C92-5A1EAE747F93}"/>
              </a:ext>
            </a:extLst>
          </p:cNvPr>
          <p:cNvSpPr>
            <a:spLocks noGrp="1"/>
          </p:cNvSpPr>
          <p:nvPr>
            <p:ph type="body" sz="quarter" idx="13" hasCustomPrompt="1"/>
          </p:nvPr>
        </p:nvSpPr>
        <p:spPr>
          <a:xfrm>
            <a:off x="525462" y="6858000"/>
            <a:ext cx="10101577" cy="2902226"/>
          </a:xfrm>
        </p:spPr>
        <p:txBody>
          <a:bodyPr/>
          <a:lstStyle/>
          <a:p>
            <a:r>
              <a:rPr lang="en-US"/>
              <a:t>Session code (ID number)</a:t>
            </a:r>
            <a:br>
              <a:rPr lang="en-US"/>
            </a:br>
            <a:r>
              <a:rPr lang="en-US"/>
              <a:t>Session Title</a:t>
            </a:r>
            <a:br>
              <a:rPr lang="en-US"/>
            </a:br>
            <a:r>
              <a:rPr lang="en-US" err="1"/>
              <a:t>Firstname</a:t>
            </a:r>
            <a:r>
              <a:rPr lang="en-US"/>
              <a:t> </a:t>
            </a:r>
            <a:r>
              <a:rPr lang="en-US" err="1"/>
              <a:t>Lastname</a:t>
            </a:r>
            <a:br>
              <a:rPr lang="en-US"/>
            </a:br>
            <a:r>
              <a:rPr lang="en-US"/>
              <a:t>Company, Job Title</a:t>
            </a:r>
          </a:p>
        </p:txBody>
      </p:sp>
      <p:sp>
        <p:nvSpPr>
          <p:cNvPr id="10" name="Title 1">
            <a:extLst>
              <a:ext uri="{FF2B5EF4-FFF2-40B4-BE49-F238E27FC236}">
                <a16:creationId xmlns:a16="http://schemas.microsoft.com/office/drawing/2014/main" id="{C20F0B5B-6B52-3139-61A7-7B7287D7127D}"/>
              </a:ext>
            </a:extLst>
          </p:cNvPr>
          <p:cNvSpPr>
            <a:spLocks noGrp="1"/>
          </p:cNvSpPr>
          <p:nvPr>
            <p:ph type="title"/>
          </p:nvPr>
        </p:nvSpPr>
        <p:spPr>
          <a:xfrm>
            <a:off x="525968" y="2186064"/>
            <a:ext cx="10101072" cy="4141712"/>
          </a:xfrm>
        </p:spPr>
        <p:txBody>
          <a:bodyPr/>
          <a:lstStyle>
            <a:lvl1pPr>
              <a:lnSpc>
                <a:spcPct val="100000"/>
              </a:lnSpc>
              <a:defRPr sz="6400">
                <a:solidFill>
                  <a:schemeClr val="tx2"/>
                </a:solidFill>
              </a:defRPr>
            </a:lvl1pPr>
          </a:lstStyle>
          <a:p>
            <a:r>
              <a:rPr lang="en-US"/>
              <a:t>Click to edit Master title style</a:t>
            </a:r>
          </a:p>
        </p:txBody>
      </p:sp>
      <p:grpSp>
        <p:nvGrpSpPr>
          <p:cNvPr id="26" name="Graphic 5">
            <a:extLst>
              <a:ext uri="{FF2B5EF4-FFF2-40B4-BE49-F238E27FC236}">
                <a16:creationId xmlns:a16="http://schemas.microsoft.com/office/drawing/2014/main" id="{F1A637DE-FA28-1BBA-ED19-561BF47FC9AA}"/>
              </a:ext>
            </a:extLst>
          </p:cNvPr>
          <p:cNvGrpSpPr/>
          <p:nvPr userDrawn="1"/>
        </p:nvGrpSpPr>
        <p:grpSpPr>
          <a:xfrm>
            <a:off x="598346" y="576072"/>
            <a:ext cx="3758389" cy="436594"/>
            <a:chOff x="6597650" y="8572457"/>
            <a:chExt cx="11188016" cy="1299659"/>
          </a:xfrm>
          <a:solidFill>
            <a:srgbClr val="000000"/>
          </a:solidFill>
        </p:grpSpPr>
        <p:sp>
          <p:nvSpPr>
            <p:cNvPr id="27" name="Freeform: Shape 26">
              <a:extLst>
                <a:ext uri="{FF2B5EF4-FFF2-40B4-BE49-F238E27FC236}">
                  <a16:creationId xmlns:a16="http://schemas.microsoft.com/office/drawing/2014/main" id="{F5985145-6140-8167-8472-4F70B1B08F56}"/>
                </a:ext>
              </a:extLst>
            </p:cNvPr>
            <p:cNvSpPr/>
            <p:nvPr/>
          </p:nvSpPr>
          <p:spPr>
            <a:xfrm>
              <a:off x="11603037" y="8572457"/>
              <a:ext cx="633888" cy="1010097"/>
            </a:xfrm>
            <a:custGeom>
              <a:avLst/>
              <a:gdLst>
                <a:gd name="connsiteX0" fmla="*/ 95 w 633888"/>
                <a:gd name="connsiteY0" fmla="*/ 42 h 1010097"/>
                <a:gd name="connsiteX1" fmla="*/ 202502 w 633888"/>
                <a:gd name="connsiteY1" fmla="*/ 42 h 1010097"/>
                <a:gd name="connsiteX2" fmla="*/ 204216 w 633888"/>
                <a:gd name="connsiteY2" fmla="*/ 419904 h 1010097"/>
                <a:gd name="connsiteX3" fmla="*/ 276320 w 633888"/>
                <a:gd name="connsiteY3" fmla="*/ 318463 h 1010097"/>
                <a:gd name="connsiteX4" fmla="*/ 591884 w 633888"/>
                <a:gd name="connsiteY4" fmla="*/ 373899 h 1010097"/>
                <a:gd name="connsiteX5" fmla="*/ 633793 w 633888"/>
                <a:gd name="connsiteY5" fmla="*/ 562303 h 1010097"/>
                <a:gd name="connsiteX6" fmla="*/ 633889 w 633888"/>
                <a:gd name="connsiteY6" fmla="*/ 1010073 h 1010097"/>
                <a:gd name="connsiteX7" fmla="*/ 431482 w 633888"/>
                <a:gd name="connsiteY7" fmla="*/ 1010073 h 1010097"/>
                <a:gd name="connsiteX8" fmla="*/ 431102 w 633888"/>
                <a:gd name="connsiteY8" fmla="*/ 561827 h 1010097"/>
                <a:gd name="connsiteX9" fmla="*/ 376333 w 633888"/>
                <a:gd name="connsiteY9" fmla="*/ 448765 h 1010097"/>
                <a:gd name="connsiteX10" fmla="*/ 203454 w 633888"/>
                <a:gd name="connsiteY10" fmla="*/ 533538 h 1010097"/>
                <a:gd name="connsiteX11" fmla="*/ 202502 w 633888"/>
                <a:gd name="connsiteY11" fmla="*/ 1010073 h 1010097"/>
                <a:gd name="connsiteX12" fmla="*/ 0 w 633888"/>
                <a:gd name="connsiteY12" fmla="*/ 1009978 h 1010097"/>
                <a:gd name="connsiteX13" fmla="*/ 95 w 633888"/>
                <a:gd name="connsiteY13" fmla="*/ 42 h 10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888" h="1010097">
                  <a:moveTo>
                    <a:pt x="95" y="42"/>
                  </a:moveTo>
                  <a:cubicBezTo>
                    <a:pt x="67533" y="-53"/>
                    <a:pt x="134969" y="42"/>
                    <a:pt x="202502" y="42"/>
                  </a:cubicBezTo>
                  <a:cubicBezTo>
                    <a:pt x="203549" y="139965"/>
                    <a:pt x="200311" y="280077"/>
                    <a:pt x="204216" y="419904"/>
                  </a:cubicBezTo>
                  <a:cubicBezTo>
                    <a:pt x="224504" y="383709"/>
                    <a:pt x="241364" y="343419"/>
                    <a:pt x="276320" y="318463"/>
                  </a:cubicBezTo>
                  <a:cubicBezTo>
                    <a:pt x="371284" y="247692"/>
                    <a:pt x="531781" y="265695"/>
                    <a:pt x="591884" y="373899"/>
                  </a:cubicBezTo>
                  <a:cubicBezTo>
                    <a:pt x="624840" y="430668"/>
                    <a:pt x="633413" y="497724"/>
                    <a:pt x="633793" y="562303"/>
                  </a:cubicBezTo>
                  <a:cubicBezTo>
                    <a:pt x="633984" y="711560"/>
                    <a:pt x="633793" y="860817"/>
                    <a:pt x="633889" y="1010073"/>
                  </a:cubicBezTo>
                  <a:lnTo>
                    <a:pt x="431482" y="1010073"/>
                  </a:lnTo>
                  <a:cubicBezTo>
                    <a:pt x="431197" y="860626"/>
                    <a:pt x="432054" y="711179"/>
                    <a:pt x="431102" y="561827"/>
                  </a:cubicBezTo>
                  <a:cubicBezTo>
                    <a:pt x="429959" y="519441"/>
                    <a:pt x="420624" y="466386"/>
                    <a:pt x="376333" y="448765"/>
                  </a:cubicBezTo>
                  <a:cubicBezTo>
                    <a:pt x="310801" y="425334"/>
                    <a:pt x="211836" y="455052"/>
                    <a:pt x="203454" y="533538"/>
                  </a:cubicBezTo>
                  <a:cubicBezTo>
                    <a:pt x="201168" y="692319"/>
                    <a:pt x="203168" y="851196"/>
                    <a:pt x="202502" y="1010073"/>
                  </a:cubicBezTo>
                  <a:cubicBezTo>
                    <a:pt x="134969" y="1010073"/>
                    <a:pt x="67533" y="1010169"/>
                    <a:pt x="0" y="1009978"/>
                  </a:cubicBezTo>
                  <a:cubicBezTo>
                    <a:pt x="191" y="673365"/>
                    <a:pt x="95" y="336656"/>
                    <a:pt x="95" y="42"/>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933579-F84C-4074-BCE8-A5F3C6A8C115}"/>
                </a:ext>
              </a:extLst>
            </p:cNvPr>
            <p:cNvSpPr/>
            <p:nvPr/>
          </p:nvSpPr>
          <p:spPr>
            <a:xfrm>
              <a:off x="14012576" y="8572457"/>
              <a:ext cx="634202" cy="1010164"/>
            </a:xfrm>
            <a:custGeom>
              <a:avLst/>
              <a:gdLst>
                <a:gd name="connsiteX0" fmla="*/ 381 w 634202"/>
                <a:gd name="connsiteY0" fmla="*/ 42 h 1010164"/>
                <a:gd name="connsiteX1" fmla="*/ 202788 w 634202"/>
                <a:gd name="connsiteY1" fmla="*/ 42 h 1010164"/>
                <a:gd name="connsiteX2" fmla="*/ 204502 w 634202"/>
                <a:gd name="connsiteY2" fmla="*/ 419904 h 1010164"/>
                <a:gd name="connsiteX3" fmla="*/ 271558 w 634202"/>
                <a:gd name="connsiteY3" fmla="*/ 322559 h 1010164"/>
                <a:gd name="connsiteX4" fmla="*/ 596265 w 634202"/>
                <a:gd name="connsiteY4" fmla="*/ 381233 h 1010164"/>
                <a:gd name="connsiteX5" fmla="*/ 634175 w 634202"/>
                <a:gd name="connsiteY5" fmla="*/ 562303 h 1010164"/>
                <a:gd name="connsiteX6" fmla="*/ 634175 w 634202"/>
                <a:gd name="connsiteY6" fmla="*/ 1010073 h 1010164"/>
                <a:gd name="connsiteX7" fmla="*/ 431768 w 634202"/>
                <a:gd name="connsiteY7" fmla="*/ 1010073 h 1010164"/>
                <a:gd name="connsiteX8" fmla="*/ 431388 w 634202"/>
                <a:gd name="connsiteY8" fmla="*/ 562303 h 1010164"/>
                <a:gd name="connsiteX9" fmla="*/ 376333 w 634202"/>
                <a:gd name="connsiteY9" fmla="*/ 448575 h 1010164"/>
                <a:gd name="connsiteX10" fmla="*/ 203835 w 634202"/>
                <a:gd name="connsiteY10" fmla="*/ 533347 h 1010164"/>
                <a:gd name="connsiteX11" fmla="*/ 202788 w 634202"/>
                <a:gd name="connsiteY11" fmla="*/ 1010073 h 1010164"/>
                <a:gd name="connsiteX12" fmla="*/ 0 w 634202"/>
                <a:gd name="connsiteY12" fmla="*/ 1009597 h 1010164"/>
                <a:gd name="connsiteX13" fmla="*/ 381 w 634202"/>
                <a:gd name="connsiteY13" fmla="*/ 42 h 101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02" h="1010164">
                  <a:moveTo>
                    <a:pt x="381" y="42"/>
                  </a:moveTo>
                  <a:cubicBezTo>
                    <a:pt x="67819" y="-53"/>
                    <a:pt x="135255" y="42"/>
                    <a:pt x="202788" y="42"/>
                  </a:cubicBezTo>
                  <a:cubicBezTo>
                    <a:pt x="203835" y="139965"/>
                    <a:pt x="200597" y="280077"/>
                    <a:pt x="204502" y="419904"/>
                  </a:cubicBezTo>
                  <a:cubicBezTo>
                    <a:pt x="223933" y="385710"/>
                    <a:pt x="239363" y="347419"/>
                    <a:pt x="271558" y="322559"/>
                  </a:cubicBezTo>
                  <a:cubicBezTo>
                    <a:pt x="367856" y="244644"/>
                    <a:pt x="538544" y="265314"/>
                    <a:pt x="596265" y="381233"/>
                  </a:cubicBezTo>
                  <a:cubicBezTo>
                    <a:pt x="625888" y="436573"/>
                    <a:pt x="633794" y="500391"/>
                    <a:pt x="634175" y="562303"/>
                  </a:cubicBezTo>
                  <a:cubicBezTo>
                    <a:pt x="634270" y="711560"/>
                    <a:pt x="634079" y="860817"/>
                    <a:pt x="634175" y="1010073"/>
                  </a:cubicBezTo>
                  <a:lnTo>
                    <a:pt x="431768" y="1010073"/>
                  </a:lnTo>
                  <a:cubicBezTo>
                    <a:pt x="431483" y="860817"/>
                    <a:pt x="432245" y="711560"/>
                    <a:pt x="431388" y="562303"/>
                  </a:cubicBezTo>
                  <a:cubicBezTo>
                    <a:pt x="430340" y="519822"/>
                    <a:pt x="421005" y="466101"/>
                    <a:pt x="376333" y="448575"/>
                  </a:cubicBezTo>
                  <a:cubicBezTo>
                    <a:pt x="310801" y="425524"/>
                    <a:pt x="212408" y="455147"/>
                    <a:pt x="203835" y="533347"/>
                  </a:cubicBezTo>
                  <a:cubicBezTo>
                    <a:pt x="201359" y="692129"/>
                    <a:pt x="203454" y="851101"/>
                    <a:pt x="202788" y="1010073"/>
                  </a:cubicBezTo>
                  <a:cubicBezTo>
                    <a:pt x="135160" y="1009883"/>
                    <a:pt x="67533" y="1010645"/>
                    <a:pt x="0" y="1009597"/>
                  </a:cubicBezTo>
                  <a:cubicBezTo>
                    <a:pt x="858" y="673079"/>
                    <a:pt x="95" y="336561"/>
                    <a:pt x="381" y="42"/>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61EFE4-D8E6-B1E2-379D-12B26CE8F152}"/>
                </a:ext>
              </a:extLst>
            </p:cNvPr>
            <p:cNvSpPr/>
            <p:nvPr/>
          </p:nvSpPr>
          <p:spPr>
            <a:xfrm>
              <a:off x="6597650" y="8630030"/>
              <a:ext cx="382566" cy="952500"/>
            </a:xfrm>
            <a:custGeom>
              <a:avLst/>
              <a:gdLst>
                <a:gd name="connsiteX0" fmla="*/ 0 w 382566"/>
                <a:gd name="connsiteY0" fmla="*/ 0 h 952500"/>
                <a:gd name="connsiteX1" fmla="*/ 382524 w 382566"/>
                <a:gd name="connsiteY1" fmla="*/ 0 h 952500"/>
                <a:gd name="connsiteX2" fmla="*/ 382524 w 382566"/>
                <a:gd name="connsiteY2" fmla="*/ 95631 h 952500"/>
                <a:gd name="connsiteX3" fmla="*/ 248793 w 382566"/>
                <a:gd name="connsiteY3" fmla="*/ 95631 h 952500"/>
                <a:gd name="connsiteX4" fmla="*/ 248793 w 382566"/>
                <a:gd name="connsiteY4" fmla="*/ 856869 h 952500"/>
                <a:gd name="connsiteX5" fmla="*/ 382524 w 382566"/>
                <a:gd name="connsiteY5" fmla="*/ 856869 h 952500"/>
                <a:gd name="connsiteX6" fmla="*/ 382524 w 382566"/>
                <a:gd name="connsiteY6" fmla="*/ 952500 h 952500"/>
                <a:gd name="connsiteX7" fmla="*/ 0 w 382566"/>
                <a:gd name="connsiteY7" fmla="*/ 952500 h 952500"/>
                <a:gd name="connsiteX8" fmla="*/ 0 w 382566"/>
                <a:gd name="connsiteY8" fmla="*/ 856869 h 952500"/>
                <a:gd name="connsiteX9" fmla="*/ 133731 w 382566"/>
                <a:gd name="connsiteY9" fmla="*/ 856869 h 952500"/>
                <a:gd name="connsiteX10" fmla="*/ 133731 w 382566"/>
                <a:gd name="connsiteY10" fmla="*/ 95631 h 952500"/>
                <a:gd name="connsiteX11" fmla="*/ 0 w 382566"/>
                <a:gd name="connsiteY11" fmla="*/ 95631 h 952500"/>
                <a:gd name="connsiteX12" fmla="*/ 0 w 382566"/>
                <a:gd name="connsiteY12"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566" h="952500">
                  <a:moveTo>
                    <a:pt x="0" y="0"/>
                  </a:moveTo>
                  <a:lnTo>
                    <a:pt x="382524" y="0"/>
                  </a:lnTo>
                  <a:lnTo>
                    <a:pt x="382524" y="95631"/>
                  </a:lnTo>
                  <a:lnTo>
                    <a:pt x="248793" y="95631"/>
                  </a:lnTo>
                  <a:lnTo>
                    <a:pt x="248793" y="856869"/>
                  </a:lnTo>
                  <a:cubicBezTo>
                    <a:pt x="293370" y="856869"/>
                    <a:pt x="337947" y="856869"/>
                    <a:pt x="382524" y="856869"/>
                  </a:cubicBezTo>
                  <a:cubicBezTo>
                    <a:pt x="382524" y="888682"/>
                    <a:pt x="382619" y="920591"/>
                    <a:pt x="382524" y="952500"/>
                  </a:cubicBezTo>
                  <a:lnTo>
                    <a:pt x="0" y="952500"/>
                  </a:lnTo>
                  <a:cubicBezTo>
                    <a:pt x="0" y="920591"/>
                    <a:pt x="0" y="888682"/>
                    <a:pt x="0" y="856869"/>
                  </a:cubicBezTo>
                  <a:cubicBezTo>
                    <a:pt x="44577" y="856869"/>
                    <a:pt x="89154" y="856869"/>
                    <a:pt x="133731" y="856869"/>
                  </a:cubicBezTo>
                  <a:lnTo>
                    <a:pt x="133731" y="95631"/>
                  </a:lnTo>
                  <a:lnTo>
                    <a:pt x="0" y="95631"/>
                  </a:lnTo>
                  <a:cubicBezTo>
                    <a:pt x="0" y="63722"/>
                    <a:pt x="0" y="31909"/>
                    <a:pt x="0" y="0"/>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B4E91B9-0A97-3141-A66A-E824B4E354B8}"/>
                </a:ext>
              </a:extLst>
            </p:cNvPr>
            <p:cNvSpPr/>
            <p:nvPr/>
          </p:nvSpPr>
          <p:spPr>
            <a:xfrm>
              <a:off x="7188676" y="8629948"/>
              <a:ext cx="678881" cy="952722"/>
            </a:xfrm>
            <a:custGeom>
              <a:avLst/>
              <a:gdLst>
                <a:gd name="connsiteX0" fmla="*/ 0 w 678881"/>
                <a:gd name="connsiteY0" fmla="*/ 83 h 952722"/>
                <a:gd name="connsiteX1" fmla="*/ 409956 w 678881"/>
                <a:gd name="connsiteY1" fmla="*/ 464 h 952722"/>
                <a:gd name="connsiteX2" fmla="*/ 622554 w 678881"/>
                <a:gd name="connsiteY2" fmla="*/ 130575 h 952722"/>
                <a:gd name="connsiteX3" fmla="*/ 607886 w 678881"/>
                <a:gd name="connsiteY3" fmla="*/ 378130 h 952722"/>
                <a:gd name="connsiteX4" fmla="*/ 486347 w 678881"/>
                <a:gd name="connsiteY4" fmla="*/ 452711 h 952722"/>
                <a:gd name="connsiteX5" fmla="*/ 662940 w 678881"/>
                <a:gd name="connsiteY5" fmla="*/ 585394 h 952722"/>
                <a:gd name="connsiteX6" fmla="*/ 543878 w 678881"/>
                <a:gd name="connsiteY6" fmla="*/ 925246 h 952722"/>
                <a:gd name="connsiteX7" fmla="*/ 428530 w 678881"/>
                <a:gd name="connsiteY7" fmla="*/ 952678 h 952722"/>
                <a:gd name="connsiteX8" fmla="*/ 0 w 678881"/>
                <a:gd name="connsiteY8" fmla="*/ 952583 h 952722"/>
                <a:gd name="connsiteX9" fmla="*/ 0 w 678881"/>
                <a:gd name="connsiteY9" fmla="*/ 83 h 952722"/>
                <a:gd name="connsiteX10" fmla="*/ 115062 w 678881"/>
                <a:gd name="connsiteY10" fmla="*/ 101238 h 952722"/>
                <a:gd name="connsiteX11" fmla="*/ 115062 w 678881"/>
                <a:gd name="connsiteY11" fmla="*/ 412039 h 952722"/>
                <a:gd name="connsiteX12" fmla="*/ 400050 w 678881"/>
                <a:gd name="connsiteY12" fmla="*/ 410896 h 952722"/>
                <a:gd name="connsiteX13" fmla="*/ 519398 w 678881"/>
                <a:gd name="connsiteY13" fmla="*/ 313646 h 952722"/>
                <a:gd name="connsiteX14" fmla="*/ 513969 w 678881"/>
                <a:gd name="connsiteY14" fmla="*/ 180391 h 952722"/>
                <a:gd name="connsiteX15" fmla="*/ 389858 w 678881"/>
                <a:gd name="connsiteY15" fmla="*/ 101715 h 952722"/>
                <a:gd name="connsiteX16" fmla="*/ 115062 w 678881"/>
                <a:gd name="connsiteY16" fmla="*/ 101238 h 952722"/>
                <a:gd name="connsiteX17" fmla="*/ 115062 w 678881"/>
                <a:gd name="connsiteY17" fmla="*/ 510432 h 952722"/>
                <a:gd name="connsiteX18" fmla="*/ 115062 w 678881"/>
                <a:gd name="connsiteY18" fmla="*/ 851427 h 952722"/>
                <a:gd name="connsiteX19" fmla="*/ 400526 w 678881"/>
                <a:gd name="connsiteY19" fmla="*/ 851332 h 952722"/>
                <a:gd name="connsiteX20" fmla="*/ 520637 w 678881"/>
                <a:gd name="connsiteY20" fmla="*/ 805993 h 952722"/>
                <a:gd name="connsiteX21" fmla="*/ 555498 w 678881"/>
                <a:gd name="connsiteY21" fmla="*/ 705314 h 952722"/>
                <a:gd name="connsiteX22" fmla="*/ 529304 w 678881"/>
                <a:gd name="connsiteY22" fmla="*/ 566535 h 952722"/>
                <a:gd name="connsiteX23" fmla="*/ 400241 w 678881"/>
                <a:gd name="connsiteY23" fmla="*/ 510623 h 952722"/>
                <a:gd name="connsiteX24" fmla="*/ 115062 w 678881"/>
                <a:gd name="connsiteY24" fmla="*/ 510432 h 9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881" h="952722">
                  <a:moveTo>
                    <a:pt x="0" y="83"/>
                  </a:moveTo>
                  <a:cubicBezTo>
                    <a:pt x="136684" y="369"/>
                    <a:pt x="273272" y="-489"/>
                    <a:pt x="409956" y="464"/>
                  </a:cubicBezTo>
                  <a:cubicBezTo>
                    <a:pt x="497015" y="1893"/>
                    <a:pt x="586931" y="48279"/>
                    <a:pt x="622554" y="130575"/>
                  </a:cubicBezTo>
                  <a:cubicBezTo>
                    <a:pt x="655701" y="208490"/>
                    <a:pt x="657416" y="306693"/>
                    <a:pt x="607886" y="378130"/>
                  </a:cubicBezTo>
                  <a:cubicBezTo>
                    <a:pt x="580073" y="419850"/>
                    <a:pt x="532067" y="438328"/>
                    <a:pt x="486347" y="452711"/>
                  </a:cubicBezTo>
                  <a:cubicBezTo>
                    <a:pt x="563213" y="461950"/>
                    <a:pt x="636365" y="510909"/>
                    <a:pt x="662940" y="585394"/>
                  </a:cubicBezTo>
                  <a:cubicBezTo>
                    <a:pt x="705898" y="706743"/>
                    <a:pt x="660654" y="862191"/>
                    <a:pt x="543878" y="925246"/>
                  </a:cubicBezTo>
                  <a:cubicBezTo>
                    <a:pt x="508730" y="944391"/>
                    <a:pt x="468440" y="953440"/>
                    <a:pt x="428530" y="952678"/>
                  </a:cubicBezTo>
                  <a:cubicBezTo>
                    <a:pt x="285655" y="952488"/>
                    <a:pt x="142875" y="952583"/>
                    <a:pt x="0" y="952583"/>
                  </a:cubicBezTo>
                  <a:lnTo>
                    <a:pt x="0" y="83"/>
                  </a:lnTo>
                  <a:moveTo>
                    <a:pt x="115062" y="101238"/>
                  </a:moveTo>
                  <a:lnTo>
                    <a:pt x="115062" y="412039"/>
                  </a:lnTo>
                  <a:cubicBezTo>
                    <a:pt x="210026" y="411277"/>
                    <a:pt x="305086" y="413658"/>
                    <a:pt x="400050" y="410896"/>
                  </a:cubicBezTo>
                  <a:cubicBezTo>
                    <a:pt x="455486" y="408896"/>
                    <a:pt x="510540" y="370605"/>
                    <a:pt x="519398" y="313646"/>
                  </a:cubicBezTo>
                  <a:cubicBezTo>
                    <a:pt x="523875" y="269640"/>
                    <a:pt x="527495" y="223158"/>
                    <a:pt x="513969" y="180391"/>
                  </a:cubicBezTo>
                  <a:cubicBezTo>
                    <a:pt x="496919" y="128956"/>
                    <a:pt x="441293" y="102000"/>
                    <a:pt x="389858" y="101715"/>
                  </a:cubicBezTo>
                  <a:cubicBezTo>
                    <a:pt x="298228" y="100572"/>
                    <a:pt x="206693" y="101715"/>
                    <a:pt x="115062" y="101238"/>
                  </a:cubicBezTo>
                  <a:moveTo>
                    <a:pt x="115062" y="510432"/>
                  </a:moveTo>
                  <a:lnTo>
                    <a:pt x="115062" y="851427"/>
                  </a:lnTo>
                  <a:cubicBezTo>
                    <a:pt x="210217" y="851332"/>
                    <a:pt x="305372" y="851523"/>
                    <a:pt x="400526" y="851332"/>
                  </a:cubicBezTo>
                  <a:cubicBezTo>
                    <a:pt x="443960" y="851046"/>
                    <a:pt x="490538" y="839235"/>
                    <a:pt x="520637" y="805993"/>
                  </a:cubicBezTo>
                  <a:cubicBezTo>
                    <a:pt x="545878" y="779133"/>
                    <a:pt x="555212" y="741318"/>
                    <a:pt x="555498" y="705314"/>
                  </a:cubicBezTo>
                  <a:cubicBezTo>
                    <a:pt x="556355" y="658356"/>
                    <a:pt x="558832" y="606349"/>
                    <a:pt x="529304" y="566535"/>
                  </a:cubicBezTo>
                  <a:cubicBezTo>
                    <a:pt x="500348" y="525768"/>
                    <a:pt x="448056" y="510718"/>
                    <a:pt x="400241" y="510623"/>
                  </a:cubicBezTo>
                  <a:cubicBezTo>
                    <a:pt x="305181" y="510147"/>
                    <a:pt x="210122" y="510623"/>
                    <a:pt x="115062" y="510432"/>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AC6552B-CC29-F330-6668-3C653EA3A00C}"/>
                </a:ext>
              </a:extLst>
            </p:cNvPr>
            <p:cNvSpPr/>
            <p:nvPr/>
          </p:nvSpPr>
          <p:spPr>
            <a:xfrm>
              <a:off x="8079644" y="8629935"/>
              <a:ext cx="854868" cy="952499"/>
            </a:xfrm>
            <a:custGeom>
              <a:avLst/>
              <a:gdLst>
                <a:gd name="connsiteX0" fmla="*/ 0 w 854868"/>
                <a:gd name="connsiteY0" fmla="*/ 95 h 952499"/>
                <a:gd name="connsiteX1" fmla="*/ 153734 w 854868"/>
                <a:gd name="connsiteY1" fmla="*/ 95 h 952499"/>
                <a:gd name="connsiteX2" fmla="*/ 430530 w 854868"/>
                <a:gd name="connsiteY2" fmla="*/ 516827 h 952499"/>
                <a:gd name="connsiteX3" fmla="*/ 706946 w 854868"/>
                <a:gd name="connsiteY3" fmla="*/ 0 h 952499"/>
                <a:gd name="connsiteX4" fmla="*/ 854869 w 854868"/>
                <a:gd name="connsiteY4" fmla="*/ 0 h 952499"/>
                <a:gd name="connsiteX5" fmla="*/ 854869 w 854868"/>
                <a:gd name="connsiteY5" fmla="*/ 952500 h 952499"/>
                <a:gd name="connsiteX6" fmla="*/ 742569 w 854868"/>
                <a:gd name="connsiteY6" fmla="*/ 952500 h 952499"/>
                <a:gd name="connsiteX7" fmla="*/ 741521 w 854868"/>
                <a:gd name="connsiteY7" fmla="*/ 146780 h 952499"/>
                <a:gd name="connsiteX8" fmla="*/ 707422 w 854868"/>
                <a:gd name="connsiteY8" fmla="*/ 207074 h 952499"/>
                <a:gd name="connsiteX9" fmla="*/ 427577 w 854868"/>
                <a:gd name="connsiteY9" fmla="*/ 725138 h 952499"/>
                <a:gd name="connsiteX10" fmla="*/ 193262 w 854868"/>
                <a:gd name="connsiteY10" fmla="*/ 297752 h 952499"/>
                <a:gd name="connsiteX11" fmla="*/ 113348 w 854868"/>
                <a:gd name="connsiteY11" fmla="*/ 146209 h 952499"/>
                <a:gd name="connsiteX12" fmla="*/ 112300 w 854868"/>
                <a:gd name="connsiteY12" fmla="*/ 952500 h 952499"/>
                <a:gd name="connsiteX13" fmla="*/ 0 w 854868"/>
                <a:gd name="connsiteY13" fmla="*/ 952500 h 952499"/>
                <a:gd name="connsiteX14" fmla="*/ 0 w 854868"/>
                <a:gd name="connsiteY14" fmla="*/ 95 h 9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4868" h="952499">
                  <a:moveTo>
                    <a:pt x="0" y="95"/>
                  </a:moveTo>
                  <a:cubicBezTo>
                    <a:pt x="51245" y="95"/>
                    <a:pt x="102489" y="95"/>
                    <a:pt x="153734" y="95"/>
                  </a:cubicBezTo>
                  <a:cubicBezTo>
                    <a:pt x="246221" y="172212"/>
                    <a:pt x="335090" y="346424"/>
                    <a:pt x="430530" y="516827"/>
                  </a:cubicBezTo>
                  <a:cubicBezTo>
                    <a:pt x="522923" y="344615"/>
                    <a:pt x="614744" y="172212"/>
                    <a:pt x="706946" y="0"/>
                  </a:cubicBezTo>
                  <a:lnTo>
                    <a:pt x="854869" y="0"/>
                  </a:lnTo>
                  <a:lnTo>
                    <a:pt x="854869" y="952500"/>
                  </a:lnTo>
                  <a:lnTo>
                    <a:pt x="742569" y="952500"/>
                  </a:lnTo>
                  <a:cubicBezTo>
                    <a:pt x="741902" y="683895"/>
                    <a:pt x="743998" y="415290"/>
                    <a:pt x="741521" y="146780"/>
                  </a:cubicBezTo>
                  <a:cubicBezTo>
                    <a:pt x="726948" y="164973"/>
                    <a:pt x="717613" y="186404"/>
                    <a:pt x="707422" y="207074"/>
                  </a:cubicBezTo>
                  <a:cubicBezTo>
                    <a:pt x="619982" y="382810"/>
                    <a:pt x="520541" y="552260"/>
                    <a:pt x="427577" y="725138"/>
                  </a:cubicBezTo>
                  <a:cubicBezTo>
                    <a:pt x="349472" y="582644"/>
                    <a:pt x="270510" y="440722"/>
                    <a:pt x="193262" y="297752"/>
                  </a:cubicBezTo>
                  <a:cubicBezTo>
                    <a:pt x="165830" y="247650"/>
                    <a:pt x="145161" y="193739"/>
                    <a:pt x="113348" y="146209"/>
                  </a:cubicBezTo>
                  <a:cubicBezTo>
                    <a:pt x="110966" y="415004"/>
                    <a:pt x="112967" y="683705"/>
                    <a:pt x="112300" y="952500"/>
                  </a:cubicBezTo>
                  <a:lnTo>
                    <a:pt x="0" y="952500"/>
                  </a:lnTo>
                  <a:lnTo>
                    <a:pt x="0" y="95"/>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266CF2-A3CF-C8D9-7BB9-06D2E42E9729}"/>
                </a:ext>
              </a:extLst>
            </p:cNvPr>
            <p:cNvSpPr/>
            <p:nvPr/>
          </p:nvSpPr>
          <p:spPr>
            <a:xfrm>
              <a:off x="9365138" y="8630030"/>
              <a:ext cx="723900" cy="952500"/>
            </a:xfrm>
            <a:custGeom>
              <a:avLst/>
              <a:gdLst>
                <a:gd name="connsiteX0" fmla="*/ 0 w 723900"/>
                <a:gd name="connsiteY0" fmla="*/ 0 h 952500"/>
                <a:gd name="connsiteX1" fmla="*/ 723900 w 723900"/>
                <a:gd name="connsiteY1" fmla="*/ 0 h 952500"/>
                <a:gd name="connsiteX2" fmla="*/ 723900 w 723900"/>
                <a:gd name="connsiteY2" fmla="*/ 184595 h 952500"/>
                <a:gd name="connsiteX3" fmla="*/ 465963 w 723900"/>
                <a:gd name="connsiteY3" fmla="*/ 184499 h 952500"/>
                <a:gd name="connsiteX4" fmla="*/ 465963 w 723900"/>
                <a:gd name="connsiteY4" fmla="*/ 952500 h 952500"/>
                <a:gd name="connsiteX5" fmla="*/ 257937 w 723900"/>
                <a:gd name="connsiteY5" fmla="*/ 952500 h 952500"/>
                <a:gd name="connsiteX6" fmla="*/ 257937 w 723900"/>
                <a:gd name="connsiteY6" fmla="*/ 184595 h 952500"/>
                <a:gd name="connsiteX7" fmla="*/ 0 w 723900"/>
                <a:gd name="connsiteY7" fmla="*/ 184595 h 952500"/>
                <a:gd name="connsiteX8" fmla="*/ 0 w 7239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52500">
                  <a:moveTo>
                    <a:pt x="0" y="0"/>
                  </a:moveTo>
                  <a:lnTo>
                    <a:pt x="723900" y="0"/>
                  </a:lnTo>
                  <a:lnTo>
                    <a:pt x="723900" y="184595"/>
                  </a:lnTo>
                  <a:cubicBezTo>
                    <a:pt x="637889" y="184595"/>
                    <a:pt x="551879" y="184595"/>
                    <a:pt x="465963" y="184499"/>
                  </a:cubicBezTo>
                  <a:cubicBezTo>
                    <a:pt x="465868" y="440531"/>
                    <a:pt x="465963" y="696468"/>
                    <a:pt x="465963" y="952500"/>
                  </a:cubicBezTo>
                  <a:lnTo>
                    <a:pt x="257937" y="952500"/>
                  </a:lnTo>
                  <a:lnTo>
                    <a:pt x="257937" y="184595"/>
                  </a:lnTo>
                  <a:cubicBezTo>
                    <a:pt x="172021" y="184499"/>
                    <a:pt x="86011" y="184595"/>
                    <a:pt x="0" y="184595"/>
                  </a:cubicBezTo>
                  <a:lnTo>
                    <a:pt x="0" y="0"/>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944B8FF-4796-89E0-ECF1-D2DAE08721F7}"/>
                </a:ext>
              </a:extLst>
            </p:cNvPr>
            <p:cNvSpPr/>
            <p:nvPr/>
          </p:nvSpPr>
          <p:spPr>
            <a:xfrm>
              <a:off x="12344082" y="8630030"/>
              <a:ext cx="875252" cy="952622"/>
            </a:xfrm>
            <a:custGeom>
              <a:avLst/>
              <a:gdLst>
                <a:gd name="connsiteX0" fmla="*/ 14954 w 875252"/>
                <a:gd name="connsiteY0" fmla="*/ 0 h 952622"/>
                <a:gd name="connsiteX1" fmla="*/ 257080 w 875252"/>
                <a:gd name="connsiteY1" fmla="*/ 0 h 952622"/>
                <a:gd name="connsiteX2" fmla="*/ 444627 w 875252"/>
                <a:gd name="connsiteY2" fmla="*/ 324612 h 952622"/>
                <a:gd name="connsiteX3" fmla="*/ 634555 w 875252"/>
                <a:gd name="connsiteY3" fmla="*/ 95 h 952622"/>
                <a:gd name="connsiteX4" fmla="*/ 858869 w 875252"/>
                <a:gd name="connsiteY4" fmla="*/ 95 h 952622"/>
                <a:gd name="connsiteX5" fmla="*/ 565499 w 875252"/>
                <a:gd name="connsiteY5" fmla="*/ 464058 h 952622"/>
                <a:gd name="connsiteX6" fmla="*/ 875252 w 875252"/>
                <a:gd name="connsiteY6" fmla="*/ 952595 h 952622"/>
                <a:gd name="connsiteX7" fmla="*/ 634555 w 875252"/>
                <a:gd name="connsiteY7" fmla="*/ 952595 h 952622"/>
                <a:gd name="connsiteX8" fmla="*/ 426625 w 875252"/>
                <a:gd name="connsiteY8" fmla="*/ 599504 h 952622"/>
                <a:gd name="connsiteX9" fmla="*/ 224314 w 875252"/>
                <a:gd name="connsiteY9" fmla="*/ 952595 h 952622"/>
                <a:gd name="connsiteX10" fmla="*/ 0 w 875252"/>
                <a:gd name="connsiteY10" fmla="*/ 952595 h 952622"/>
                <a:gd name="connsiteX11" fmla="*/ 305562 w 875252"/>
                <a:gd name="connsiteY11" fmla="*/ 459867 h 952622"/>
                <a:gd name="connsiteX12" fmla="*/ 14954 w 875252"/>
                <a:gd name="connsiteY12" fmla="*/ 95 h 95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252" h="952622">
                  <a:moveTo>
                    <a:pt x="14954" y="0"/>
                  </a:moveTo>
                  <a:cubicBezTo>
                    <a:pt x="95631" y="0"/>
                    <a:pt x="176308" y="0"/>
                    <a:pt x="257080" y="0"/>
                  </a:cubicBezTo>
                  <a:cubicBezTo>
                    <a:pt x="319754" y="108109"/>
                    <a:pt x="381381" y="216789"/>
                    <a:pt x="444627" y="324612"/>
                  </a:cubicBezTo>
                  <a:cubicBezTo>
                    <a:pt x="508064" y="216503"/>
                    <a:pt x="571119" y="108204"/>
                    <a:pt x="634555" y="95"/>
                  </a:cubicBezTo>
                  <a:lnTo>
                    <a:pt x="858869" y="95"/>
                  </a:lnTo>
                  <a:cubicBezTo>
                    <a:pt x="761143" y="154781"/>
                    <a:pt x="663321" y="309372"/>
                    <a:pt x="565499" y="464058"/>
                  </a:cubicBezTo>
                  <a:cubicBezTo>
                    <a:pt x="668750" y="626840"/>
                    <a:pt x="772001" y="789718"/>
                    <a:pt x="875252" y="952595"/>
                  </a:cubicBezTo>
                  <a:cubicBezTo>
                    <a:pt x="795052" y="952691"/>
                    <a:pt x="714756" y="952500"/>
                    <a:pt x="634555" y="952595"/>
                  </a:cubicBezTo>
                  <a:cubicBezTo>
                    <a:pt x="565118" y="834962"/>
                    <a:pt x="496538" y="716852"/>
                    <a:pt x="426625" y="599504"/>
                  </a:cubicBezTo>
                  <a:cubicBezTo>
                    <a:pt x="358807" y="716947"/>
                    <a:pt x="291846" y="834962"/>
                    <a:pt x="224314" y="952595"/>
                  </a:cubicBezTo>
                  <a:lnTo>
                    <a:pt x="0" y="952595"/>
                  </a:lnTo>
                  <a:cubicBezTo>
                    <a:pt x="101822" y="788289"/>
                    <a:pt x="203740" y="624173"/>
                    <a:pt x="305562" y="459867"/>
                  </a:cubicBezTo>
                  <a:cubicBezTo>
                    <a:pt x="208693" y="306705"/>
                    <a:pt x="111823" y="153353"/>
                    <a:pt x="14954" y="9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2DF0011-F527-8047-800F-7E155446FCD6}"/>
                </a:ext>
              </a:extLst>
            </p:cNvPr>
            <p:cNvSpPr/>
            <p:nvPr/>
          </p:nvSpPr>
          <p:spPr>
            <a:xfrm>
              <a:off x="16351421" y="8727139"/>
              <a:ext cx="728351" cy="1144977"/>
            </a:xfrm>
            <a:custGeom>
              <a:avLst/>
              <a:gdLst>
                <a:gd name="connsiteX0" fmla="*/ 509416 w 728351"/>
                <a:gd name="connsiteY0" fmla="*/ 14429 h 1144977"/>
                <a:gd name="connsiteX1" fmla="*/ 685629 w 728351"/>
                <a:gd name="connsiteY1" fmla="*/ 904 h 1144977"/>
                <a:gd name="connsiteX2" fmla="*/ 685724 w 728351"/>
                <a:gd name="connsiteY2" fmla="*/ 151304 h 1144977"/>
                <a:gd name="connsiteX3" fmla="*/ 522275 w 728351"/>
                <a:gd name="connsiteY3" fmla="*/ 152542 h 1144977"/>
                <a:gd name="connsiteX4" fmla="*/ 628097 w 728351"/>
                <a:gd name="connsiteY4" fmla="*/ 257031 h 1144977"/>
                <a:gd name="connsiteX5" fmla="*/ 595141 w 728351"/>
                <a:gd name="connsiteY5" fmla="*/ 517730 h 1144977"/>
                <a:gd name="connsiteX6" fmla="*/ 424834 w 728351"/>
                <a:gd name="connsiteY6" fmla="*/ 596312 h 1144977"/>
                <a:gd name="connsiteX7" fmla="*/ 215093 w 728351"/>
                <a:gd name="connsiteY7" fmla="*/ 586406 h 1144977"/>
                <a:gd name="connsiteX8" fmla="*/ 207664 w 728351"/>
                <a:gd name="connsiteY8" fmla="*/ 685561 h 1144977"/>
                <a:gd name="connsiteX9" fmla="*/ 352254 w 728351"/>
                <a:gd name="connsiteY9" fmla="*/ 698229 h 1144977"/>
                <a:gd name="connsiteX10" fmla="*/ 619430 w 728351"/>
                <a:gd name="connsiteY10" fmla="*/ 722327 h 1144977"/>
                <a:gd name="connsiteX11" fmla="*/ 722490 w 728351"/>
                <a:gd name="connsiteY11" fmla="*/ 848248 h 1144977"/>
                <a:gd name="connsiteX12" fmla="*/ 671818 w 728351"/>
                <a:gd name="connsiteY12" fmla="*/ 1060560 h 1144977"/>
                <a:gd name="connsiteX13" fmla="*/ 458933 w 728351"/>
                <a:gd name="connsiteY13" fmla="*/ 1139237 h 1144977"/>
                <a:gd name="connsiteX14" fmla="*/ 192615 w 728351"/>
                <a:gd name="connsiteY14" fmla="*/ 1135141 h 1144977"/>
                <a:gd name="connsiteX15" fmla="*/ 44406 w 728351"/>
                <a:gd name="connsiteY15" fmla="*/ 1078372 h 1144977"/>
                <a:gd name="connsiteX16" fmla="*/ 53168 w 728351"/>
                <a:gd name="connsiteY16" fmla="*/ 870060 h 1144977"/>
                <a:gd name="connsiteX17" fmla="*/ 132893 w 728351"/>
                <a:gd name="connsiteY17" fmla="*/ 840533 h 1144977"/>
                <a:gd name="connsiteX18" fmla="*/ 133845 w 728351"/>
                <a:gd name="connsiteY18" fmla="*/ 828817 h 1144977"/>
                <a:gd name="connsiteX19" fmla="*/ 74886 w 728351"/>
                <a:gd name="connsiteY19" fmla="*/ 800909 h 1144977"/>
                <a:gd name="connsiteX20" fmla="*/ 62407 w 728351"/>
                <a:gd name="connsiteY20" fmla="*/ 623458 h 1144977"/>
                <a:gd name="connsiteX21" fmla="*/ 167373 w 728351"/>
                <a:gd name="connsiteY21" fmla="*/ 571451 h 1144977"/>
                <a:gd name="connsiteX22" fmla="*/ 48883 w 728351"/>
                <a:gd name="connsiteY22" fmla="*/ 446293 h 1144977"/>
                <a:gd name="connsiteX23" fmla="*/ 89078 w 728351"/>
                <a:gd name="connsiteY23" fmla="*/ 211311 h 1144977"/>
                <a:gd name="connsiteX24" fmla="*/ 259099 w 728351"/>
                <a:gd name="connsiteY24" fmla="*/ 128444 h 1144977"/>
                <a:gd name="connsiteX25" fmla="*/ 463982 w 728351"/>
                <a:gd name="connsiteY25" fmla="*/ 135397 h 1144977"/>
                <a:gd name="connsiteX26" fmla="*/ 509416 w 728351"/>
                <a:gd name="connsiteY26" fmla="*/ 14429 h 1144977"/>
                <a:gd name="connsiteX27" fmla="*/ 299866 w 728351"/>
                <a:gd name="connsiteY27" fmla="*/ 260841 h 1144977"/>
                <a:gd name="connsiteX28" fmla="*/ 226714 w 728351"/>
                <a:gd name="connsiteY28" fmla="*/ 331612 h 1144977"/>
                <a:gd name="connsiteX29" fmla="*/ 251860 w 728351"/>
                <a:gd name="connsiteY29" fmla="*/ 441245 h 1144977"/>
                <a:gd name="connsiteX30" fmla="*/ 381210 w 728351"/>
                <a:gd name="connsiteY30" fmla="*/ 465724 h 1144977"/>
                <a:gd name="connsiteX31" fmla="*/ 458838 w 728351"/>
                <a:gd name="connsiteY31" fmla="*/ 397906 h 1144977"/>
                <a:gd name="connsiteX32" fmla="*/ 431216 w 728351"/>
                <a:gd name="connsiteY32" fmla="*/ 281320 h 1144977"/>
                <a:gd name="connsiteX33" fmla="*/ 299866 w 728351"/>
                <a:gd name="connsiteY33" fmla="*/ 260841 h 1144977"/>
                <a:gd name="connsiteX34" fmla="*/ 182613 w 728351"/>
                <a:gd name="connsiteY34" fmla="*/ 987218 h 1144977"/>
                <a:gd name="connsiteX35" fmla="*/ 343872 w 728351"/>
                <a:gd name="connsiteY35" fmla="*/ 1010554 h 1144977"/>
                <a:gd name="connsiteX36" fmla="*/ 507321 w 728351"/>
                <a:gd name="connsiteY36" fmla="*/ 990170 h 1144977"/>
                <a:gd name="connsiteX37" fmla="*/ 517321 w 728351"/>
                <a:gd name="connsiteY37" fmla="*/ 890158 h 1144977"/>
                <a:gd name="connsiteX38" fmla="*/ 428644 w 728351"/>
                <a:gd name="connsiteY38" fmla="*/ 870536 h 1144977"/>
                <a:gd name="connsiteX39" fmla="*/ 180994 w 728351"/>
                <a:gd name="connsiteY39" fmla="*/ 870155 h 1144977"/>
                <a:gd name="connsiteX40" fmla="*/ 182613 w 728351"/>
                <a:gd name="connsiteY40" fmla="*/ 987218 h 114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8351" h="1144977">
                  <a:moveTo>
                    <a:pt x="509416" y="14429"/>
                  </a:moveTo>
                  <a:cubicBezTo>
                    <a:pt x="564471" y="-10431"/>
                    <a:pt x="627240" y="5381"/>
                    <a:pt x="685629" y="904"/>
                  </a:cubicBezTo>
                  <a:cubicBezTo>
                    <a:pt x="685629" y="51005"/>
                    <a:pt x="685629" y="101202"/>
                    <a:pt x="685724" y="151304"/>
                  </a:cubicBezTo>
                  <a:cubicBezTo>
                    <a:pt x="631146" y="151875"/>
                    <a:pt x="576663" y="150065"/>
                    <a:pt x="522275" y="152542"/>
                  </a:cubicBezTo>
                  <a:cubicBezTo>
                    <a:pt x="564185" y="179498"/>
                    <a:pt x="607809" y="209311"/>
                    <a:pt x="628097" y="257031"/>
                  </a:cubicBezTo>
                  <a:cubicBezTo>
                    <a:pt x="665245" y="340280"/>
                    <a:pt x="658673" y="448769"/>
                    <a:pt x="595141" y="517730"/>
                  </a:cubicBezTo>
                  <a:cubicBezTo>
                    <a:pt x="551136" y="564879"/>
                    <a:pt x="487223" y="587168"/>
                    <a:pt x="424834" y="596312"/>
                  </a:cubicBezTo>
                  <a:cubicBezTo>
                    <a:pt x="355112" y="605551"/>
                    <a:pt x="283388" y="603932"/>
                    <a:pt x="215093" y="586406"/>
                  </a:cubicBezTo>
                  <a:cubicBezTo>
                    <a:pt x="183757" y="608123"/>
                    <a:pt x="170231" y="663177"/>
                    <a:pt x="207664" y="685561"/>
                  </a:cubicBezTo>
                  <a:cubicBezTo>
                    <a:pt x="252527" y="707087"/>
                    <a:pt x="304247" y="695181"/>
                    <a:pt x="352254" y="698229"/>
                  </a:cubicBezTo>
                  <a:cubicBezTo>
                    <a:pt x="441312" y="701277"/>
                    <a:pt x="534848" y="687085"/>
                    <a:pt x="619430" y="722327"/>
                  </a:cubicBezTo>
                  <a:cubicBezTo>
                    <a:pt x="672484" y="743282"/>
                    <a:pt x="712108" y="792241"/>
                    <a:pt x="722490" y="848248"/>
                  </a:cubicBezTo>
                  <a:cubicBezTo>
                    <a:pt x="736301" y="921019"/>
                    <a:pt x="728110" y="1006744"/>
                    <a:pt x="671818" y="1060560"/>
                  </a:cubicBezTo>
                  <a:cubicBezTo>
                    <a:pt x="614857" y="1114281"/>
                    <a:pt x="534086" y="1130283"/>
                    <a:pt x="458933" y="1139237"/>
                  </a:cubicBezTo>
                  <a:cubicBezTo>
                    <a:pt x="370447" y="1147428"/>
                    <a:pt x="280721" y="1147524"/>
                    <a:pt x="192615" y="1135141"/>
                  </a:cubicBezTo>
                  <a:cubicBezTo>
                    <a:pt x="140322" y="1126473"/>
                    <a:pt x="85744" y="1113233"/>
                    <a:pt x="44406" y="1078372"/>
                  </a:cubicBezTo>
                  <a:cubicBezTo>
                    <a:pt x="-17698" y="1026937"/>
                    <a:pt x="-14554" y="915209"/>
                    <a:pt x="53168" y="870060"/>
                  </a:cubicBezTo>
                  <a:cubicBezTo>
                    <a:pt x="76505" y="852820"/>
                    <a:pt x="105461" y="847867"/>
                    <a:pt x="132893" y="840533"/>
                  </a:cubicBezTo>
                  <a:cubicBezTo>
                    <a:pt x="133179" y="837580"/>
                    <a:pt x="133560" y="831674"/>
                    <a:pt x="133845" y="828817"/>
                  </a:cubicBezTo>
                  <a:cubicBezTo>
                    <a:pt x="113747" y="820149"/>
                    <a:pt x="91459" y="815577"/>
                    <a:pt x="74886" y="800909"/>
                  </a:cubicBezTo>
                  <a:cubicBezTo>
                    <a:pt x="22880" y="759475"/>
                    <a:pt x="13259" y="670702"/>
                    <a:pt x="62407" y="623458"/>
                  </a:cubicBezTo>
                  <a:cubicBezTo>
                    <a:pt x="90411" y="594597"/>
                    <a:pt x="130036" y="582786"/>
                    <a:pt x="167373" y="571451"/>
                  </a:cubicBezTo>
                  <a:cubicBezTo>
                    <a:pt x="114129" y="546401"/>
                    <a:pt x="66980" y="503538"/>
                    <a:pt x="48883" y="446293"/>
                  </a:cubicBezTo>
                  <a:cubicBezTo>
                    <a:pt x="23546" y="368283"/>
                    <a:pt x="33357" y="274271"/>
                    <a:pt x="89078" y="211311"/>
                  </a:cubicBezTo>
                  <a:cubicBezTo>
                    <a:pt x="132036" y="162448"/>
                    <a:pt x="196043" y="138159"/>
                    <a:pt x="259099" y="128444"/>
                  </a:cubicBezTo>
                  <a:cubicBezTo>
                    <a:pt x="327012" y="118728"/>
                    <a:pt x="396925" y="119871"/>
                    <a:pt x="463982" y="135397"/>
                  </a:cubicBezTo>
                  <a:cubicBezTo>
                    <a:pt x="462457" y="91963"/>
                    <a:pt x="465697" y="37289"/>
                    <a:pt x="509416" y="14429"/>
                  </a:cubicBezTo>
                  <a:moveTo>
                    <a:pt x="299866" y="260841"/>
                  </a:moveTo>
                  <a:cubicBezTo>
                    <a:pt x="264243" y="267223"/>
                    <a:pt x="231476" y="294464"/>
                    <a:pt x="226714" y="331612"/>
                  </a:cubicBezTo>
                  <a:cubicBezTo>
                    <a:pt x="221476" y="368855"/>
                    <a:pt x="221571" y="413908"/>
                    <a:pt x="251860" y="441245"/>
                  </a:cubicBezTo>
                  <a:cubicBezTo>
                    <a:pt x="286817" y="471534"/>
                    <a:pt x="337585" y="472201"/>
                    <a:pt x="381210" y="465724"/>
                  </a:cubicBezTo>
                  <a:cubicBezTo>
                    <a:pt x="417214" y="460676"/>
                    <a:pt x="452171" y="435339"/>
                    <a:pt x="458838" y="397906"/>
                  </a:cubicBezTo>
                  <a:cubicBezTo>
                    <a:pt x="465315" y="358282"/>
                    <a:pt x="465315" y="308942"/>
                    <a:pt x="431216" y="281320"/>
                  </a:cubicBezTo>
                  <a:cubicBezTo>
                    <a:pt x="394164" y="253221"/>
                    <a:pt x="343586" y="252935"/>
                    <a:pt x="299866" y="260841"/>
                  </a:cubicBezTo>
                  <a:moveTo>
                    <a:pt x="182613" y="987218"/>
                  </a:moveTo>
                  <a:cubicBezTo>
                    <a:pt x="230810" y="1015888"/>
                    <a:pt x="289960" y="1009411"/>
                    <a:pt x="343872" y="1010554"/>
                  </a:cubicBezTo>
                  <a:cubicBezTo>
                    <a:pt x="398354" y="1009411"/>
                    <a:pt x="457124" y="1016078"/>
                    <a:pt x="507321" y="990170"/>
                  </a:cubicBezTo>
                  <a:cubicBezTo>
                    <a:pt x="543135" y="972073"/>
                    <a:pt x="550183" y="914256"/>
                    <a:pt x="517321" y="890158"/>
                  </a:cubicBezTo>
                  <a:cubicBezTo>
                    <a:pt x="491509" y="872346"/>
                    <a:pt x="458744" y="871394"/>
                    <a:pt x="428644" y="870536"/>
                  </a:cubicBezTo>
                  <a:cubicBezTo>
                    <a:pt x="346062" y="870155"/>
                    <a:pt x="263481" y="871013"/>
                    <a:pt x="180994" y="870155"/>
                  </a:cubicBezTo>
                  <a:cubicBezTo>
                    <a:pt x="153467" y="902064"/>
                    <a:pt x="142608" y="960548"/>
                    <a:pt x="182613" y="987218"/>
                  </a:cubicBez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871B77-82D8-9E96-7FDF-19E07894D012}"/>
                </a:ext>
              </a:extLst>
            </p:cNvPr>
            <p:cNvSpPr/>
            <p:nvPr/>
          </p:nvSpPr>
          <p:spPr>
            <a:xfrm>
              <a:off x="10085832" y="8849421"/>
              <a:ext cx="669369" cy="749856"/>
            </a:xfrm>
            <a:custGeom>
              <a:avLst/>
              <a:gdLst>
                <a:gd name="connsiteX0" fmla="*/ 260667 w 669369"/>
                <a:gd name="connsiteY0" fmla="*/ 6542 h 749856"/>
                <a:gd name="connsiteX1" fmla="*/ 515461 w 669369"/>
                <a:gd name="connsiteY1" fmla="*/ 44071 h 749856"/>
                <a:gd name="connsiteX2" fmla="*/ 650335 w 669369"/>
                <a:gd name="connsiteY2" fmla="*/ 226855 h 749856"/>
                <a:gd name="connsiteX3" fmla="*/ 669099 w 669369"/>
                <a:gd name="connsiteY3" fmla="*/ 426404 h 749856"/>
                <a:gd name="connsiteX4" fmla="*/ 208470 w 669369"/>
                <a:gd name="connsiteY4" fmla="*/ 426404 h 749856"/>
                <a:gd name="connsiteX5" fmla="*/ 248666 w 669369"/>
                <a:gd name="connsiteY5" fmla="*/ 550039 h 749856"/>
                <a:gd name="connsiteX6" fmla="*/ 408590 w 669369"/>
                <a:gd name="connsiteY6" fmla="*/ 587472 h 749856"/>
                <a:gd name="connsiteX7" fmla="*/ 543464 w 669369"/>
                <a:gd name="connsiteY7" fmla="*/ 505081 h 749856"/>
                <a:gd name="connsiteX8" fmla="*/ 645001 w 669369"/>
                <a:gd name="connsiteY8" fmla="*/ 630239 h 749856"/>
                <a:gd name="connsiteX9" fmla="*/ 370110 w 669369"/>
                <a:gd name="connsiteY9" fmla="*/ 749111 h 749856"/>
                <a:gd name="connsiteX10" fmla="*/ 115697 w 669369"/>
                <a:gd name="connsiteY10" fmla="*/ 673673 h 749856"/>
                <a:gd name="connsiteX11" fmla="*/ 2444 w 669369"/>
                <a:gd name="connsiteY11" fmla="*/ 428785 h 749856"/>
                <a:gd name="connsiteX12" fmla="*/ 63881 w 669369"/>
                <a:gd name="connsiteY12" fmla="*/ 132082 h 749856"/>
                <a:gd name="connsiteX13" fmla="*/ 260667 w 669369"/>
                <a:gd name="connsiteY13" fmla="*/ 6542 h 749856"/>
                <a:gd name="connsiteX14" fmla="*/ 236283 w 669369"/>
                <a:gd name="connsiteY14" fmla="*/ 199900 h 749856"/>
                <a:gd name="connsiteX15" fmla="*/ 208375 w 669369"/>
                <a:gd name="connsiteY15" fmla="*/ 307246 h 749856"/>
                <a:gd name="connsiteX16" fmla="*/ 460216 w 669369"/>
                <a:gd name="connsiteY16" fmla="*/ 307246 h 749856"/>
                <a:gd name="connsiteX17" fmla="*/ 429450 w 669369"/>
                <a:gd name="connsiteY17" fmla="*/ 188851 h 749856"/>
                <a:gd name="connsiteX18" fmla="*/ 236283 w 669369"/>
                <a:gd name="connsiteY18" fmla="*/ 199900 h 7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369" h="749856">
                  <a:moveTo>
                    <a:pt x="260667" y="6542"/>
                  </a:moveTo>
                  <a:cubicBezTo>
                    <a:pt x="346297" y="-7650"/>
                    <a:pt x="439261" y="-316"/>
                    <a:pt x="515461" y="44071"/>
                  </a:cubicBezTo>
                  <a:cubicBezTo>
                    <a:pt x="583279" y="83123"/>
                    <a:pt x="629285" y="152465"/>
                    <a:pt x="650335" y="226855"/>
                  </a:cubicBezTo>
                  <a:cubicBezTo>
                    <a:pt x="669956" y="291435"/>
                    <a:pt x="669956" y="359539"/>
                    <a:pt x="669099" y="426404"/>
                  </a:cubicBezTo>
                  <a:cubicBezTo>
                    <a:pt x="515556" y="426404"/>
                    <a:pt x="362013" y="426404"/>
                    <a:pt x="208470" y="426404"/>
                  </a:cubicBezTo>
                  <a:cubicBezTo>
                    <a:pt x="208565" y="470124"/>
                    <a:pt x="215900" y="518035"/>
                    <a:pt x="248666" y="550039"/>
                  </a:cubicBezTo>
                  <a:cubicBezTo>
                    <a:pt x="290004" y="590806"/>
                    <a:pt x="353822" y="596140"/>
                    <a:pt x="408590" y="587472"/>
                  </a:cubicBezTo>
                  <a:cubicBezTo>
                    <a:pt x="462693" y="579090"/>
                    <a:pt x="506603" y="543181"/>
                    <a:pt x="543464" y="505081"/>
                  </a:cubicBezTo>
                  <a:cubicBezTo>
                    <a:pt x="577373" y="546705"/>
                    <a:pt x="610235" y="589282"/>
                    <a:pt x="645001" y="630239"/>
                  </a:cubicBezTo>
                  <a:cubicBezTo>
                    <a:pt x="576993" y="708916"/>
                    <a:pt x="471741" y="744920"/>
                    <a:pt x="370110" y="749111"/>
                  </a:cubicBezTo>
                  <a:cubicBezTo>
                    <a:pt x="280384" y="754159"/>
                    <a:pt x="184848" y="734062"/>
                    <a:pt x="115697" y="673673"/>
                  </a:cubicBezTo>
                  <a:cubicBezTo>
                    <a:pt x="44640" y="613094"/>
                    <a:pt x="10255" y="519844"/>
                    <a:pt x="2444" y="428785"/>
                  </a:cubicBezTo>
                  <a:cubicBezTo>
                    <a:pt x="-6128" y="327249"/>
                    <a:pt x="6350" y="218664"/>
                    <a:pt x="63881" y="132082"/>
                  </a:cubicBezTo>
                  <a:cubicBezTo>
                    <a:pt x="107886" y="64645"/>
                    <a:pt x="181800" y="19972"/>
                    <a:pt x="260667" y="6542"/>
                  </a:cubicBezTo>
                  <a:moveTo>
                    <a:pt x="236283" y="199900"/>
                  </a:moveTo>
                  <a:cubicBezTo>
                    <a:pt x="213804" y="230856"/>
                    <a:pt x="209042" y="270004"/>
                    <a:pt x="208375" y="307246"/>
                  </a:cubicBezTo>
                  <a:lnTo>
                    <a:pt x="460216" y="307246"/>
                  </a:lnTo>
                  <a:cubicBezTo>
                    <a:pt x="459835" y="266289"/>
                    <a:pt x="455930" y="222093"/>
                    <a:pt x="429450" y="188851"/>
                  </a:cubicBezTo>
                  <a:cubicBezTo>
                    <a:pt x="382111" y="129700"/>
                    <a:pt x="278003" y="138273"/>
                    <a:pt x="236283" y="199900"/>
                  </a:cubicBez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8EB9A85-89C6-1EC3-5478-A8F89D67749A}"/>
                </a:ext>
              </a:extLst>
            </p:cNvPr>
            <p:cNvSpPr/>
            <p:nvPr/>
          </p:nvSpPr>
          <p:spPr>
            <a:xfrm>
              <a:off x="10852675" y="8849297"/>
              <a:ext cx="625965" cy="749878"/>
            </a:xfrm>
            <a:custGeom>
              <a:avLst/>
              <a:gdLst>
                <a:gd name="connsiteX0" fmla="*/ 115044 w 625965"/>
                <a:gd name="connsiteY0" fmla="*/ 72770 h 749878"/>
                <a:gd name="connsiteX1" fmla="*/ 437561 w 625965"/>
                <a:gd name="connsiteY1" fmla="*/ 13810 h 749878"/>
                <a:gd name="connsiteX2" fmla="*/ 621870 w 625965"/>
                <a:gd name="connsiteY2" fmla="*/ 187165 h 749878"/>
                <a:gd name="connsiteX3" fmla="*/ 458230 w 625965"/>
                <a:gd name="connsiteY3" fmla="*/ 258221 h 749878"/>
                <a:gd name="connsiteX4" fmla="*/ 411843 w 625965"/>
                <a:gd name="connsiteY4" fmla="*/ 184117 h 749878"/>
                <a:gd name="connsiteX5" fmla="*/ 233916 w 625965"/>
                <a:gd name="connsiteY5" fmla="*/ 212120 h 749878"/>
                <a:gd name="connsiteX6" fmla="*/ 210771 w 625965"/>
                <a:gd name="connsiteY6" fmla="*/ 371093 h 749878"/>
                <a:gd name="connsiteX7" fmla="*/ 230868 w 625965"/>
                <a:gd name="connsiteY7" fmla="*/ 533684 h 749878"/>
                <a:gd name="connsiteX8" fmla="*/ 439371 w 625965"/>
                <a:gd name="connsiteY8" fmla="*/ 540352 h 749878"/>
                <a:gd name="connsiteX9" fmla="*/ 468708 w 625965"/>
                <a:gd name="connsiteY9" fmla="*/ 483392 h 749878"/>
                <a:gd name="connsiteX10" fmla="*/ 625965 w 625965"/>
                <a:gd name="connsiteY10" fmla="*/ 551782 h 749878"/>
                <a:gd name="connsiteX11" fmla="*/ 521095 w 625965"/>
                <a:gd name="connsiteY11" fmla="*/ 697800 h 749878"/>
                <a:gd name="connsiteX12" fmla="*/ 271921 w 625965"/>
                <a:gd name="connsiteY12" fmla="*/ 745425 h 749878"/>
                <a:gd name="connsiteX13" fmla="*/ 70086 w 625965"/>
                <a:gd name="connsiteY13" fmla="*/ 627696 h 749878"/>
                <a:gd name="connsiteX14" fmla="*/ 1316 w 625965"/>
                <a:gd name="connsiteY14" fmla="*/ 333183 h 749878"/>
                <a:gd name="connsiteX15" fmla="*/ 115044 w 625965"/>
                <a:gd name="connsiteY15" fmla="*/ 72770 h 7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65" h="749878">
                  <a:moveTo>
                    <a:pt x="115044" y="72770"/>
                  </a:moveTo>
                  <a:cubicBezTo>
                    <a:pt x="202770" y="-1430"/>
                    <a:pt x="329357" y="-14479"/>
                    <a:pt x="437561" y="13810"/>
                  </a:cubicBezTo>
                  <a:cubicBezTo>
                    <a:pt x="523476" y="36003"/>
                    <a:pt x="592628" y="104202"/>
                    <a:pt x="621870" y="187165"/>
                  </a:cubicBezTo>
                  <a:cubicBezTo>
                    <a:pt x="567387" y="211073"/>
                    <a:pt x="512713" y="234504"/>
                    <a:pt x="458230" y="258221"/>
                  </a:cubicBezTo>
                  <a:cubicBezTo>
                    <a:pt x="449086" y="230313"/>
                    <a:pt x="436418" y="201738"/>
                    <a:pt x="411843" y="184117"/>
                  </a:cubicBezTo>
                  <a:cubicBezTo>
                    <a:pt x="358503" y="144969"/>
                    <a:pt x="269445" y="152494"/>
                    <a:pt x="233916" y="212120"/>
                  </a:cubicBezTo>
                  <a:cubicBezTo>
                    <a:pt x="204294" y="259650"/>
                    <a:pt x="211342" y="317753"/>
                    <a:pt x="210771" y="371093"/>
                  </a:cubicBezTo>
                  <a:cubicBezTo>
                    <a:pt x="212104" y="425385"/>
                    <a:pt x="203055" y="484059"/>
                    <a:pt x="230868" y="533684"/>
                  </a:cubicBezTo>
                  <a:cubicBezTo>
                    <a:pt x="271350" y="608265"/>
                    <a:pt x="392317" y="607884"/>
                    <a:pt x="439371" y="540352"/>
                  </a:cubicBezTo>
                  <a:cubicBezTo>
                    <a:pt x="452134" y="523112"/>
                    <a:pt x="460135" y="502919"/>
                    <a:pt x="468708" y="483392"/>
                  </a:cubicBezTo>
                  <a:cubicBezTo>
                    <a:pt x="521095" y="506252"/>
                    <a:pt x="573578" y="528922"/>
                    <a:pt x="625965" y="551782"/>
                  </a:cubicBezTo>
                  <a:cubicBezTo>
                    <a:pt x="605106" y="608741"/>
                    <a:pt x="571673" y="662939"/>
                    <a:pt x="521095" y="697800"/>
                  </a:cubicBezTo>
                  <a:cubicBezTo>
                    <a:pt x="449372" y="748092"/>
                    <a:pt x="356598" y="756855"/>
                    <a:pt x="271921" y="745425"/>
                  </a:cubicBezTo>
                  <a:cubicBezTo>
                    <a:pt x="192673" y="734757"/>
                    <a:pt x="116473" y="693800"/>
                    <a:pt x="70086" y="627696"/>
                  </a:cubicBezTo>
                  <a:cubicBezTo>
                    <a:pt x="9603" y="543114"/>
                    <a:pt x="-4876" y="434624"/>
                    <a:pt x="1316" y="333183"/>
                  </a:cubicBezTo>
                  <a:cubicBezTo>
                    <a:pt x="7031" y="237171"/>
                    <a:pt x="39702" y="136778"/>
                    <a:pt x="115044" y="72770"/>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9AA833-AD83-E679-5D6E-186A8D02B00C}"/>
                </a:ext>
              </a:extLst>
            </p:cNvPr>
            <p:cNvSpPr/>
            <p:nvPr/>
          </p:nvSpPr>
          <p:spPr>
            <a:xfrm>
              <a:off x="13262546" y="8849276"/>
              <a:ext cx="625919" cy="749850"/>
            </a:xfrm>
            <a:custGeom>
              <a:avLst/>
              <a:gdLst>
                <a:gd name="connsiteX0" fmla="*/ 114142 w 625919"/>
                <a:gd name="connsiteY0" fmla="*/ 73457 h 749850"/>
                <a:gd name="connsiteX1" fmla="*/ 437897 w 625919"/>
                <a:gd name="connsiteY1" fmla="*/ 13831 h 749850"/>
                <a:gd name="connsiteX2" fmla="*/ 621920 w 625919"/>
                <a:gd name="connsiteY2" fmla="*/ 187281 h 749850"/>
                <a:gd name="connsiteX3" fmla="*/ 458280 w 625919"/>
                <a:gd name="connsiteY3" fmla="*/ 258242 h 749850"/>
                <a:gd name="connsiteX4" fmla="*/ 399225 w 625919"/>
                <a:gd name="connsiteY4" fmla="*/ 175946 h 749850"/>
                <a:gd name="connsiteX5" fmla="*/ 237776 w 625919"/>
                <a:gd name="connsiteY5" fmla="*/ 206426 h 749850"/>
                <a:gd name="connsiteX6" fmla="*/ 210725 w 625919"/>
                <a:gd name="connsiteY6" fmla="*/ 371209 h 749850"/>
                <a:gd name="connsiteX7" fmla="*/ 231013 w 625919"/>
                <a:gd name="connsiteY7" fmla="*/ 534086 h 749850"/>
                <a:gd name="connsiteX8" fmla="*/ 437992 w 625919"/>
                <a:gd name="connsiteY8" fmla="*/ 542278 h 749850"/>
                <a:gd name="connsiteX9" fmla="*/ 468662 w 625919"/>
                <a:gd name="connsiteY9" fmla="*/ 483413 h 749850"/>
                <a:gd name="connsiteX10" fmla="*/ 625920 w 625919"/>
                <a:gd name="connsiteY10" fmla="*/ 551898 h 749850"/>
                <a:gd name="connsiteX11" fmla="*/ 514573 w 625919"/>
                <a:gd name="connsiteY11" fmla="*/ 702203 h 749850"/>
                <a:gd name="connsiteX12" fmla="*/ 265494 w 625919"/>
                <a:gd name="connsiteY12" fmla="*/ 744398 h 749850"/>
                <a:gd name="connsiteX13" fmla="*/ 66422 w 625919"/>
                <a:gd name="connsiteY13" fmla="*/ 622478 h 749850"/>
                <a:gd name="connsiteX14" fmla="*/ 1937 w 625919"/>
                <a:gd name="connsiteY14" fmla="*/ 324441 h 749850"/>
                <a:gd name="connsiteX15" fmla="*/ 114142 w 625919"/>
                <a:gd name="connsiteY15" fmla="*/ 73457 h 7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919" h="749850">
                  <a:moveTo>
                    <a:pt x="114142" y="73457"/>
                  </a:moveTo>
                  <a:cubicBezTo>
                    <a:pt x="201962" y="-1409"/>
                    <a:pt x="329121" y="-14554"/>
                    <a:pt x="437897" y="13831"/>
                  </a:cubicBezTo>
                  <a:cubicBezTo>
                    <a:pt x="523717" y="36215"/>
                    <a:pt x="592582" y="104318"/>
                    <a:pt x="621920" y="187281"/>
                  </a:cubicBezTo>
                  <a:cubicBezTo>
                    <a:pt x="567341" y="210998"/>
                    <a:pt x="512763" y="234525"/>
                    <a:pt x="458280" y="258242"/>
                  </a:cubicBezTo>
                  <a:cubicBezTo>
                    <a:pt x="448184" y="225476"/>
                    <a:pt x="430753" y="192425"/>
                    <a:pt x="399225" y="175946"/>
                  </a:cubicBezTo>
                  <a:cubicBezTo>
                    <a:pt x="347599" y="148133"/>
                    <a:pt x="272447" y="155658"/>
                    <a:pt x="237776" y="206426"/>
                  </a:cubicBezTo>
                  <a:cubicBezTo>
                    <a:pt x="203772" y="254432"/>
                    <a:pt x="211202" y="315869"/>
                    <a:pt x="210725" y="371209"/>
                  </a:cubicBezTo>
                  <a:cubicBezTo>
                    <a:pt x="212059" y="425692"/>
                    <a:pt x="203105" y="484366"/>
                    <a:pt x="231013" y="534086"/>
                  </a:cubicBezTo>
                  <a:cubicBezTo>
                    <a:pt x="271304" y="607524"/>
                    <a:pt x="390081" y="607905"/>
                    <a:pt x="437992" y="542278"/>
                  </a:cubicBezTo>
                  <a:cubicBezTo>
                    <a:pt x="451422" y="524561"/>
                    <a:pt x="459899" y="503702"/>
                    <a:pt x="468662" y="483413"/>
                  </a:cubicBezTo>
                  <a:cubicBezTo>
                    <a:pt x="521050" y="506178"/>
                    <a:pt x="573532" y="528943"/>
                    <a:pt x="625920" y="551898"/>
                  </a:cubicBezTo>
                  <a:cubicBezTo>
                    <a:pt x="604298" y="611144"/>
                    <a:pt x="568579" y="667532"/>
                    <a:pt x="514573" y="702203"/>
                  </a:cubicBezTo>
                  <a:cubicBezTo>
                    <a:pt x="441706" y="749732"/>
                    <a:pt x="349600" y="756971"/>
                    <a:pt x="265494" y="744398"/>
                  </a:cubicBezTo>
                  <a:cubicBezTo>
                    <a:pt x="186341" y="732492"/>
                    <a:pt x="111189" y="689534"/>
                    <a:pt x="66422" y="622478"/>
                  </a:cubicBezTo>
                  <a:cubicBezTo>
                    <a:pt x="7366" y="535991"/>
                    <a:pt x="-5587" y="426644"/>
                    <a:pt x="1937" y="324441"/>
                  </a:cubicBezTo>
                  <a:cubicBezTo>
                    <a:pt x="8890" y="231668"/>
                    <a:pt x="41656" y="135465"/>
                    <a:pt x="114142" y="7345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EADA96-1A80-9EB1-DBCA-0EBF9FDAB801}"/>
                </a:ext>
              </a:extLst>
            </p:cNvPr>
            <p:cNvSpPr/>
            <p:nvPr/>
          </p:nvSpPr>
          <p:spPr>
            <a:xfrm>
              <a:off x="14778191" y="8849530"/>
              <a:ext cx="689710" cy="749617"/>
            </a:xfrm>
            <a:custGeom>
              <a:avLst/>
              <a:gdLst>
                <a:gd name="connsiteX0" fmla="*/ 27247 w 689710"/>
                <a:gd name="connsiteY0" fmla="*/ 137021 h 749617"/>
                <a:gd name="connsiteX1" fmla="*/ 239750 w 689710"/>
                <a:gd name="connsiteY1" fmla="*/ 5290 h 749617"/>
                <a:gd name="connsiteX2" fmla="*/ 522070 w 689710"/>
                <a:gd name="connsiteY2" fmla="*/ 49582 h 749617"/>
                <a:gd name="connsiteX3" fmla="*/ 622654 w 689710"/>
                <a:gd name="connsiteY3" fmla="*/ 247606 h 749617"/>
                <a:gd name="connsiteX4" fmla="*/ 623036 w 689710"/>
                <a:gd name="connsiteY4" fmla="*/ 575838 h 749617"/>
                <a:gd name="connsiteX5" fmla="*/ 689711 w 689710"/>
                <a:gd name="connsiteY5" fmla="*/ 575933 h 749617"/>
                <a:gd name="connsiteX6" fmla="*/ 689711 w 689710"/>
                <a:gd name="connsiteY6" fmla="*/ 733000 h 749617"/>
                <a:gd name="connsiteX7" fmla="*/ 506259 w 689710"/>
                <a:gd name="connsiteY7" fmla="*/ 713950 h 749617"/>
                <a:gd name="connsiteX8" fmla="*/ 438441 w 689710"/>
                <a:gd name="connsiteY8" fmla="*/ 603270 h 749617"/>
                <a:gd name="connsiteX9" fmla="*/ 388625 w 689710"/>
                <a:gd name="connsiteY9" fmla="*/ 690805 h 749617"/>
                <a:gd name="connsiteX10" fmla="*/ 169074 w 689710"/>
                <a:gd name="connsiteY10" fmla="*/ 745288 h 749617"/>
                <a:gd name="connsiteX11" fmla="*/ 15341 w 689710"/>
                <a:gd name="connsiteY11" fmla="*/ 626892 h 749617"/>
                <a:gd name="connsiteX12" fmla="*/ 37153 w 689710"/>
                <a:gd name="connsiteY12" fmla="*/ 416008 h 749617"/>
                <a:gd name="connsiteX13" fmla="*/ 191076 w 689710"/>
                <a:gd name="connsiteY13" fmla="*/ 327521 h 749617"/>
                <a:gd name="connsiteX14" fmla="*/ 420629 w 689710"/>
                <a:gd name="connsiteY14" fmla="*/ 316663 h 749617"/>
                <a:gd name="connsiteX15" fmla="*/ 392911 w 689710"/>
                <a:gd name="connsiteY15" fmla="*/ 189028 h 749617"/>
                <a:gd name="connsiteX16" fmla="*/ 258323 w 689710"/>
                <a:gd name="connsiteY16" fmla="*/ 163310 h 749617"/>
                <a:gd name="connsiteX17" fmla="*/ 147452 w 689710"/>
                <a:gd name="connsiteY17" fmla="*/ 243130 h 749617"/>
                <a:gd name="connsiteX18" fmla="*/ 27247 w 689710"/>
                <a:gd name="connsiteY18" fmla="*/ 137021 h 749617"/>
                <a:gd name="connsiteX19" fmla="*/ 252894 w 689710"/>
                <a:gd name="connsiteY19" fmla="*/ 442583 h 749617"/>
                <a:gd name="connsiteX20" fmla="*/ 260038 w 689710"/>
                <a:gd name="connsiteY20" fmla="*/ 604508 h 749617"/>
                <a:gd name="connsiteX21" fmla="*/ 401579 w 689710"/>
                <a:gd name="connsiteY21" fmla="*/ 571552 h 749617"/>
                <a:gd name="connsiteX22" fmla="*/ 420534 w 689710"/>
                <a:gd name="connsiteY22" fmla="*/ 431725 h 749617"/>
                <a:gd name="connsiteX23" fmla="*/ 252894 w 689710"/>
                <a:gd name="connsiteY23" fmla="*/ 442583 h 7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710" h="749617">
                  <a:moveTo>
                    <a:pt x="27247" y="137021"/>
                  </a:moveTo>
                  <a:cubicBezTo>
                    <a:pt x="73634" y="63583"/>
                    <a:pt x="153834" y="15387"/>
                    <a:pt x="239750" y="5290"/>
                  </a:cubicBezTo>
                  <a:cubicBezTo>
                    <a:pt x="334618" y="-6044"/>
                    <a:pt x="438632" y="-2520"/>
                    <a:pt x="522070" y="49582"/>
                  </a:cubicBezTo>
                  <a:cubicBezTo>
                    <a:pt x="588936" y="91015"/>
                    <a:pt x="621988" y="171025"/>
                    <a:pt x="622654" y="247606"/>
                  </a:cubicBezTo>
                  <a:cubicBezTo>
                    <a:pt x="623512" y="357049"/>
                    <a:pt x="622654" y="466396"/>
                    <a:pt x="623036" y="575838"/>
                  </a:cubicBezTo>
                  <a:cubicBezTo>
                    <a:pt x="645134" y="575838"/>
                    <a:pt x="667422" y="575838"/>
                    <a:pt x="689711" y="575933"/>
                  </a:cubicBezTo>
                  <a:cubicBezTo>
                    <a:pt x="689615" y="628225"/>
                    <a:pt x="689615" y="680613"/>
                    <a:pt x="689711" y="733000"/>
                  </a:cubicBezTo>
                  <a:cubicBezTo>
                    <a:pt x="628750" y="728238"/>
                    <a:pt x="561790" y="746621"/>
                    <a:pt x="506259" y="713950"/>
                  </a:cubicBezTo>
                  <a:cubicBezTo>
                    <a:pt x="466540" y="690614"/>
                    <a:pt x="448442" y="646037"/>
                    <a:pt x="438441" y="603270"/>
                  </a:cubicBezTo>
                  <a:cubicBezTo>
                    <a:pt x="423963" y="633559"/>
                    <a:pt x="413866" y="667278"/>
                    <a:pt x="388625" y="690805"/>
                  </a:cubicBezTo>
                  <a:cubicBezTo>
                    <a:pt x="331952" y="747193"/>
                    <a:pt x="244702" y="756908"/>
                    <a:pt x="169074" y="745288"/>
                  </a:cubicBezTo>
                  <a:cubicBezTo>
                    <a:pt x="102113" y="735477"/>
                    <a:pt x="38676" y="691948"/>
                    <a:pt x="15341" y="626892"/>
                  </a:cubicBezTo>
                  <a:cubicBezTo>
                    <a:pt x="-9234" y="558693"/>
                    <a:pt x="-5900" y="476302"/>
                    <a:pt x="37153" y="416008"/>
                  </a:cubicBezTo>
                  <a:cubicBezTo>
                    <a:pt x="73062" y="366097"/>
                    <a:pt x="132498" y="339808"/>
                    <a:pt x="191076" y="327521"/>
                  </a:cubicBezTo>
                  <a:cubicBezTo>
                    <a:pt x="266515" y="311424"/>
                    <a:pt x="344048" y="317996"/>
                    <a:pt x="420629" y="316663"/>
                  </a:cubicBezTo>
                  <a:cubicBezTo>
                    <a:pt x="420439" y="273419"/>
                    <a:pt x="425963" y="222746"/>
                    <a:pt x="392911" y="189028"/>
                  </a:cubicBezTo>
                  <a:cubicBezTo>
                    <a:pt x="357764" y="155119"/>
                    <a:pt x="303377" y="154547"/>
                    <a:pt x="258323" y="163310"/>
                  </a:cubicBezTo>
                  <a:cubicBezTo>
                    <a:pt x="211460" y="172359"/>
                    <a:pt x="174884" y="205982"/>
                    <a:pt x="147452" y="243130"/>
                  </a:cubicBezTo>
                  <a:cubicBezTo>
                    <a:pt x="107447" y="207697"/>
                    <a:pt x="67728" y="171883"/>
                    <a:pt x="27247" y="137021"/>
                  </a:cubicBezTo>
                  <a:moveTo>
                    <a:pt x="252894" y="442583"/>
                  </a:moveTo>
                  <a:cubicBezTo>
                    <a:pt x="182600" y="464872"/>
                    <a:pt x="184981" y="591078"/>
                    <a:pt x="260038" y="604508"/>
                  </a:cubicBezTo>
                  <a:cubicBezTo>
                    <a:pt x="308044" y="613557"/>
                    <a:pt x="366337" y="609461"/>
                    <a:pt x="401579" y="571552"/>
                  </a:cubicBezTo>
                  <a:cubicBezTo>
                    <a:pt x="433298" y="532213"/>
                    <a:pt x="416438" y="477921"/>
                    <a:pt x="420534" y="431725"/>
                  </a:cubicBezTo>
                  <a:cubicBezTo>
                    <a:pt x="364813" y="434677"/>
                    <a:pt x="306615" y="423724"/>
                    <a:pt x="252894" y="442583"/>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08DAAAF-22D3-8686-027F-301825BDAA00}"/>
                </a:ext>
              </a:extLst>
            </p:cNvPr>
            <p:cNvSpPr/>
            <p:nvPr/>
          </p:nvSpPr>
          <p:spPr>
            <a:xfrm>
              <a:off x="15602775" y="8849035"/>
              <a:ext cx="633507" cy="733518"/>
            </a:xfrm>
            <a:custGeom>
              <a:avLst/>
              <a:gdLst>
                <a:gd name="connsiteX0" fmla="*/ 311944 w 633507"/>
                <a:gd name="connsiteY0" fmla="*/ 20073 h 733518"/>
                <a:gd name="connsiteX1" fmla="*/ 569214 w 633507"/>
                <a:gd name="connsiteY1" fmla="*/ 66078 h 733518"/>
                <a:gd name="connsiteX2" fmla="*/ 633413 w 633507"/>
                <a:gd name="connsiteY2" fmla="*/ 276295 h 733518"/>
                <a:gd name="connsiteX3" fmla="*/ 633508 w 633507"/>
                <a:gd name="connsiteY3" fmla="*/ 733495 h 733518"/>
                <a:gd name="connsiteX4" fmla="*/ 431006 w 633507"/>
                <a:gd name="connsiteY4" fmla="*/ 733495 h 733518"/>
                <a:gd name="connsiteX5" fmla="*/ 430435 w 633507"/>
                <a:gd name="connsiteY5" fmla="*/ 276676 h 733518"/>
                <a:gd name="connsiteX6" fmla="*/ 369951 w 633507"/>
                <a:gd name="connsiteY6" fmla="*/ 169901 h 733518"/>
                <a:gd name="connsiteX7" fmla="*/ 203264 w 633507"/>
                <a:gd name="connsiteY7" fmla="*/ 257245 h 733518"/>
                <a:gd name="connsiteX8" fmla="*/ 202502 w 633507"/>
                <a:gd name="connsiteY8" fmla="*/ 733495 h 733518"/>
                <a:gd name="connsiteX9" fmla="*/ 0 w 633507"/>
                <a:gd name="connsiteY9" fmla="*/ 733400 h 733518"/>
                <a:gd name="connsiteX10" fmla="*/ 95 w 633507"/>
                <a:gd name="connsiteY10" fmla="*/ 16739 h 733518"/>
                <a:gd name="connsiteX11" fmla="*/ 202406 w 633507"/>
                <a:gd name="connsiteY11" fmla="*/ 16739 h 733518"/>
                <a:gd name="connsiteX12" fmla="*/ 204883 w 633507"/>
                <a:gd name="connsiteY12" fmla="*/ 144564 h 733518"/>
                <a:gd name="connsiteX13" fmla="*/ 311944 w 633507"/>
                <a:gd name="connsiteY13" fmla="*/ 20073 h 7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507" h="733518">
                  <a:moveTo>
                    <a:pt x="311944" y="20073"/>
                  </a:moveTo>
                  <a:cubicBezTo>
                    <a:pt x="395669" y="-15837"/>
                    <a:pt x="506825" y="-5359"/>
                    <a:pt x="569214" y="66078"/>
                  </a:cubicBezTo>
                  <a:cubicBezTo>
                    <a:pt x="618649" y="123609"/>
                    <a:pt x="632365" y="202572"/>
                    <a:pt x="633413" y="276295"/>
                  </a:cubicBezTo>
                  <a:cubicBezTo>
                    <a:pt x="633603" y="428695"/>
                    <a:pt x="633317" y="581095"/>
                    <a:pt x="633508" y="733495"/>
                  </a:cubicBezTo>
                  <a:lnTo>
                    <a:pt x="431006" y="733495"/>
                  </a:lnTo>
                  <a:cubicBezTo>
                    <a:pt x="430625" y="581190"/>
                    <a:pt x="431864" y="428981"/>
                    <a:pt x="430435" y="276676"/>
                  </a:cubicBezTo>
                  <a:cubicBezTo>
                    <a:pt x="429101" y="234861"/>
                    <a:pt x="415290" y="183045"/>
                    <a:pt x="369951" y="169901"/>
                  </a:cubicBezTo>
                  <a:cubicBezTo>
                    <a:pt x="305086" y="150946"/>
                    <a:pt x="210884" y="180759"/>
                    <a:pt x="203264" y="257245"/>
                  </a:cubicBezTo>
                  <a:cubicBezTo>
                    <a:pt x="201263" y="415931"/>
                    <a:pt x="202978" y="574713"/>
                    <a:pt x="202502" y="733495"/>
                  </a:cubicBezTo>
                  <a:cubicBezTo>
                    <a:pt x="134970" y="733495"/>
                    <a:pt x="67437" y="733590"/>
                    <a:pt x="0" y="733400"/>
                  </a:cubicBezTo>
                  <a:cubicBezTo>
                    <a:pt x="191" y="494513"/>
                    <a:pt x="-95" y="255626"/>
                    <a:pt x="95" y="16739"/>
                  </a:cubicBezTo>
                  <a:lnTo>
                    <a:pt x="202406" y="16739"/>
                  </a:lnTo>
                  <a:cubicBezTo>
                    <a:pt x="203264" y="59315"/>
                    <a:pt x="200025" y="102083"/>
                    <a:pt x="204883" y="144564"/>
                  </a:cubicBezTo>
                  <a:cubicBezTo>
                    <a:pt x="226790" y="93606"/>
                    <a:pt x="258604" y="42456"/>
                    <a:pt x="311944" y="20073"/>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BF8AFFD-1B6C-839E-B09F-AF5203BE810E}"/>
                </a:ext>
              </a:extLst>
            </p:cNvPr>
            <p:cNvSpPr/>
            <p:nvPr/>
          </p:nvSpPr>
          <p:spPr>
            <a:xfrm>
              <a:off x="17116014" y="8849344"/>
              <a:ext cx="669651" cy="749917"/>
            </a:xfrm>
            <a:custGeom>
              <a:avLst/>
              <a:gdLst>
                <a:gd name="connsiteX0" fmla="*/ 174305 w 669651"/>
                <a:gd name="connsiteY0" fmla="*/ 34909 h 749917"/>
                <a:gd name="connsiteX1" fmla="*/ 433670 w 669651"/>
                <a:gd name="connsiteY1" fmla="*/ 11287 h 749917"/>
                <a:gd name="connsiteX2" fmla="*/ 624838 w 669651"/>
                <a:gd name="connsiteY2" fmla="*/ 161973 h 749917"/>
                <a:gd name="connsiteX3" fmla="*/ 669129 w 669651"/>
                <a:gd name="connsiteY3" fmla="*/ 426482 h 749917"/>
                <a:gd name="connsiteX4" fmla="*/ 208500 w 669651"/>
                <a:gd name="connsiteY4" fmla="*/ 426482 h 749917"/>
                <a:gd name="connsiteX5" fmla="*/ 248028 w 669651"/>
                <a:gd name="connsiteY5" fmla="*/ 549450 h 749917"/>
                <a:gd name="connsiteX6" fmla="*/ 408049 w 669651"/>
                <a:gd name="connsiteY6" fmla="*/ 587645 h 749917"/>
                <a:gd name="connsiteX7" fmla="*/ 543589 w 669651"/>
                <a:gd name="connsiteY7" fmla="*/ 505063 h 749917"/>
                <a:gd name="connsiteX8" fmla="*/ 645031 w 669651"/>
                <a:gd name="connsiteY8" fmla="*/ 631269 h 749917"/>
                <a:gd name="connsiteX9" fmla="*/ 388617 w 669651"/>
                <a:gd name="connsiteY9" fmla="*/ 747951 h 749917"/>
                <a:gd name="connsiteX10" fmla="*/ 125441 w 669651"/>
                <a:gd name="connsiteY10" fmla="*/ 681752 h 749917"/>
                <a:gd name="connsiteX11" fmla="*/ 5045 w 669651"/>
                <a:gd name="connsiteY11" fmla="*/ 451342 h 749917"/>
                <a:gd name="connsiteX12" fmla="*/ 33526 w 669651"/>
                <a:gd name="connsiteY12" fmla="*/ 189214 h 749917"/>
                <a:gd name="connsiteX13" fmla="*/ 174305 w 669651"/>
                <a:gd name="connsiteY13" fmla="*/ 34909 h 749917"/>
                <a:gd name="connsiteX14" fmla="*/ 232502 w 669651"/>
                <a:gd name="connsiteY14" fmla="*/ 205788 h 749917"/>
                <a:gd name="connsiteX15" fmla="*/ 208500 w 669651"/>
                <a:gd name="connsiteY15" fmla="*/ 307324 h 749917"/>
                <a:gd name="connsiteX16" fmla="*/ 460722 w 669651"/>
                <a:gd name="connsiteY16" fmla="*/ 307324 h 749917"/>
                <a:gd name="connsiteX17" fmla="*/ 423956 w 669651"/>
                <a:gd name="connsiteY17" fmla="*/ 182547 h 749917"/>
                <a:gd name="connsiteX18" fmla="*/ 232502 w 669651"/>
                <a:gd name="connsiteY18" fmla="*/ 205883 h 74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651" h="749917">
                  <a:moveTo>
                    <a:pt x="174305" y="34909"/>
                  </a:moveTo>
                  <a:cubicBezTo>
                    <a:pt x="254220" y="-3858"/>
                    <a:pt x="347945" y="-8144"/>
                    <a:pt x="433670" y="11287"/>
                  </a:cubicBezTo>
                  <a:cubicBezTo>
                    <a:pt x="515681" y="29956"/>
                    <a:pt x="587690" y="86439"/>
                    <a:pt x="624838" y="161973"/>
                  </a:cubicBezTo>
                  <a:cubicBezTo>
                    <a:pt x="667223" y="243126"/>
                    <a:pt x="671510" y="336852"/>
                    <a:pt x="669129" y="426482"/>
                  </a:cubicBezTo>
                  <a:cubicBezTo>
                    <a:pt x="515586" y="426482"/>
                    <a:pt x="362043" y="426482"/>
                    <a:pt x="208500" y="426482"/>
                  </a:cubicBezTo>
                  <a:cubicBezTo>
                    <a:pt x="208690" y="469916"/>
                    <a:pt x="215834" y="517350"/>
                    <a:pt x="248028" y="549450"/>
                  </a:cubicBezTo>
                  <a:cubicBezTo>
                    <a:pt x="289272" y="590693"/>
                    <a:pt x="353089" y="596217"/>
                    <a:pt x="408049" y="587645"/>
                  </a:cubicBezTo>
                  <a:cubicBezTo>
                    <a:pt x="462341" y="579453"/>
                    <a:pt x="506537" y="543449"/>
                    <a:pt x="543589" y="505063"/>
                  </a:cubicBezTo>
                  <a:cubicBezTo>
                    <a:pt x="577308" y="547259"/>
                    <a:pt x="611216" y="589169"/>
                    <a:pt x="645031" y="631269"/>
                  </a:cubicBezTo>
                  <a:cubicBezTo>
                    <a:pt x="580260" y="703755"/>
                    <a:pt x="484153" y="740997"/>
                    <a:pt x="388617" y="747951"/>
                  </a:cubicBezTo>
                  <a:cubicBezTo>
                    <a:pt x="297273" y="756047"/>
                    <a:pt x="198880" y="740140"/>
                    <a:pt x="125441" y="681752"/>
                  </a:cubicBezTo>
                  <a:cubicBezTo>
                    <a:pt x="54481" y="626602"/>
                    <a:pt x="16381" y="538782"/>
                    <a:pt x="5045" y="451342"/>
                  </a:cubicBezTo>
                  <a:cubicBezTo>
                    <a:pt x="-5812" y="363522"/>
                    <a:pt x="-384" y="271701"/>
                    <a:pt x="33526" y="189214"/>
                  </a:cubicBezTo>
                  <a:cubicBezTo>
                    <a:pt x="60291" y="123301"/>
                    <a:pt x="110011" y="66246"/>
                    <a:pt x="174305" y="34909"/>
                  </a:cubicBezTo>
                  <a:moveTo>
                    <a:pt x="232502" y="205788"/>
                  </a:moveTo>
                  <a:cubicBezTo>
                    <a:pt x="213072" y="235887"/>
                    <a:pt x="209262" y="272367"/>
                    <a:pt x="208500" y="307324"/>
                  </a:cubicBezTo>
                  <a:cubicBezTo>
                    <a:pt x="292510" y="307324"/>
                    <a:pt x="376616" y="307324"/>
                    <a:pt x="460722" y="307324"/>
                  </a:cubicBezTo>
                  <a:cubicBezTo>
                    <a:pt x="459770" y="263890"/>
                    <a:pt x="455292" y="215884"/>
                    <a:pt x="423956" y="182547"/>
                  </a:cubicBezTo>
                  <a:cubicBezTo>
                    <a:pt x="372234" y="128730"/>
                    <a:pt x="270317" y="141780"/>
                    <a:pt x="232502" y="205883"/>
                  </a:cubicBezTo>
                  <a:close/>
                </a:path>
              </a:pathLst>
            </a:custGeom>
            <a:solidFill>
              <a:srgbClr val="000000"/>
            </a:solid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2DE16743-7FE4-7DB0-AE65-92E8AEA8C0B8}"/>
              </a:ext>
            </a:extLst>
          </p:cNvPr>
          <p:cNvPicPr>
            <a:picLocks noChangeAspect="1"/>
          </p:cNvPicPr>
          <p:nvPr userDrawn="1"/>
        </p:nvPicPr>
        <p:blipFill>
          <a:blip r:embed="rId2"/>
          <a:stretch>
            <a:fillRect/>
          </a:stretch>
        </p:blipFill>
        <p:spPr>
          <a:xfrm>
            <a:off x="22166263" y="12585702"/>
            <a:ext cx="1638300" cy="609600"/>
          </a:xfrm>
          <a:prstGeom prst="rect">
            <a:avLst/>
          </a:prstGeom>
        </p:spPr>
      </p:pic>
      <p:sp>
        <p:nvSpPr>
          <p:cNvPr id="2" name="TextBox 1">
            <a:extLst>
              <a:ext uri="{FF2B5EF4-FFF2-40B4-BE49-F238E27FC236}">
                <a16:creationId xmlns:a16="http://schemas.microsoft.com/office/drawing/2014/main" id="{688A4206-3233-86A0-3616-8DA2D7758FC1}"/>
              </a:ext>
            </a:extLst>
          </p:cNvPr>
          <p:cNvSpPr txBox="1"/>
          <p:nvPr userDrawn="1"/>
        </p:nvSpPr>
        <p:spPr>
          <a:xfrm>
            <a:off x="540831" y="11932654"/>
            <a:ext cx="5522913" cy="129266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800" kern="0"/>
              <a:t>October 21-24, 2024</a:t>
            </a:r>
          </a:p>
          <a:p>
            <a:r>
              <a:rPr lang="en-US" sz="2800" kern="0"/>
              <a:t>Mandalay Bay Convention Center</a:t>
            </a:r>
            <a:br>
              <a:rPr lang="en-US" sz="2800" kern="0"/>
            </a:br>
            <a:r>
              <a:rPr lang="en-US" sz="2800" kern="0"/>
              <a:t>Las Vegas, Nevada</a:t>
            </a:r>
          </a:p>
        </p:txBody>
      </p:sp>
      <p:pic>
        <p:nvPicPr>
          <p:cNvPr id="41" name="Picture 40">
            <a:extLst>
              <a:ext uri="{FF2B5EF4-FFF2-40B4-BE49-F238E27FC236}">
                <a16:creationId xmlns:a16="http://schemas.microsoft.com/office/drawing/2014/main" id="{01CC2956-04D8-8B4A-B965-3C29136AF08A}"/>
              </a:ext>
            </a:extLst>
          </p:cNvPr>
          <p:cNvPicPr>
            <a:picLocks noChangeAspect="1"/>
          </p:cNvPicPr>
          <p:nvPr userDrawn="1"/>
        </p:nvPicPr>
        <p:blipFill>
          <a:blip r:embed="rId3"/>
          <a:stretch>
            <a:fillRect/>
          </a:stretch>
        </p:blipFill>
        <p:spPr>
          <a:xfrm>
            <a:off x="18318163" y="368213"/>
            <a:ext cx="5486400" cy="5486400"/>
          </a:xfrm>
          <a:prstGeom prst="rect">
            <a:avLst/>
          </a:prstGeom>
        </p:spPr>
      </p:pic>
      <p:sp>
        <p:nvSpPr>
          <p:cNvPr id="42" name="Freeform: Shape 4">
            <a:extLst>
              <a:ext uri="{FF2B5EF4-FFF2-40B4-BE49-F238E27FC236}">
                <a16:creationId xmlns:a16="http://schemas.microsoft.com/office/drawing/2014/main" id="{C573C366-4B9A-534E-8CD4-22C66E3FB5AF}"/>
              </a:ext>
            </a:extLst>
          </p:cNvPr>
          <p:cNvSpPr>
            <a:spLocks noChangeAspect="1"/>
          </p:cNvSpPr>
          <p:nvPr userDrawn="1"/>
        </p:nvSpPr>
        <p:spPr>
          <a:xfrm>
            <a:off x="15574963" y="8619751"/>
            <a:ext cx="2743200" cy="2743268"/>
          </a:xfrm>
          <a:custGeom>
            <a:avLst/>
            <a:gdLst>
              <a:gd name="connsiteX0" fmla="*/ 164333 w 305786"/>
              <a:gd name="connsiteY0" fmla="*/ 305795 h 305794"/>
              <a:gd name="connsiteX1" fmla="*/ 162308 w 305786"/>
              <a:gd name="connsiteY1" fmla="*/ 305257 h 305794"/>
              <a:gd name="connsiteX2" fmla="*/ 160213 w 305786"/>
              <a:gd name="connsiteY2" fmla="*/ 301675 h 305794"/>
              <a:gd name="connsiteX3" fmla="*/ 160213 w 305786"/>
              <a:gd name="connsiteY3" fmla="*/ 225134 h 305794"/>
              <a:gd name="connsiteX4" fmla="*/ 156666 w 305786"/>
              <a:gd name="connsiteY4" fmla="*/ 223669 h 305794"/>
              <a:gd name="connsiteX5" fmla="*/ 98574 w 305786"/>
              <a:gd name="connsiteY5" fmla="*/ 281704 h 305794"/>
              <a:gd name="connsiteX6" fmla="*/ 92749 w 305786"/>
              <a:gd name="connsiteY6" fmla="*/ 275867 h 305794"/>
              <a:gd name="connsiteX7" fmla="*/ 150818 w 305786"/>
              <a:gd name="connsiteY7" fmla="*/ 217844 h 305794"/>
              <a:gd name="connsiteX8" fmla="*/ 148758 w 305786"/>
              <a:gd name="connsiteY8" fmla="*/ 210119 h 305794"/>
              <a:gd name="connsiteX9" fmla="*/ 164322 w 305786"/>
              <a:gd name="connsiteY9" fmla="*/ 194555 h 305794"/>
              <a:gd name="connsiteX10" fmla="*/ 179886 w 305786"/>
              <a:gd name="connsiteY10" fmla="*/ 210119 h 305794"/>
              <a:gd name="connsiteX11" fmla="*/ 168442 w 305786"/>
              <a:gd name="connsiteY11" fmla="*/ 225134 h 305794"/>
              <a:gd name="connsiteX12" fmla="*/ 168442 w 305786"/>
              <a:gd name="connsiteY12" fmla="*/ 294407 h 305794"/>
              <a:gd name="connsiteX13" fmla="*/ 217413 w 305786"/>
              <a:gd name="connsiteY13" fmla="*/ 265018 h 305794"/>
              <a:gd name="connsiteX14" fmla="*/ 217413 w 305786"/>
              <a:gd name="connsiteY14" fmla="*/ 164342 h 305794"/>
              <a:gd name="connsiteX15" fmla="*/ 218614 w 305786"/>
              <a:gd name="connsiteY15" fmla="*/ 161435 h 305794"/>
              <a:gd name="connsiteX16" fmla="*/ 266372 w 305786"/>
              <a:gd name="connsiteY16" fmla="*/ 113700 h 305794"/>
              <a:gd name="connsiteX17" fmla="*/ 297546 w 305786"/>
              <a:gd name="connsiteY17" fmla="*/ 38453 h 305794"/>
              <a:gd name="connsiteX18" fmla="*/ 297546 w 305786"/>
              <a:gd name="connsiteY18" fmla="*/ 8240 h 305794"/>
              <a:gd name="connsiteX19" fmla="*/ 267333 w 305786"/>
              <a:gd name="connsiteY19" fmla="*/ 8240 h 305794"/>
              <a:gd name="connsiteX20" fmla="*/ 192120 w 305786"/>
              <a:gd name="connsiteY20" fmla="*/ 39403 h 305794"/>
              <a:gd name="connsiteX21" fmla="*/ 144363 w 305786"/>
              <a:gd name="connsiteY21" fmla="*/ 87138 h 305794"/>
              <a:gd name="connsiteX22" fmla="*/ 141445 w 305786"/>
              <a:gd name="connsiteY22" fmla="*/ 88351 h 305794"/>
              <a:gd name="connsiteX23" fmla="*/ 40791 w 305786"/>
              <a:gd name="connsiteY23" fmla="*/ 88351 h 305794"/>
              <a:gd name="connsiteX24" fmla="*/ 11390 w 305786"/>
              <a:gd name="connsiteY24" fmla="*/ 137333 h 305794"/>
              <a:gd name="connsiteX25" fmla="*/ 80652 w 305786"/>
              <a:gd name="connsiteY25" fmla="*/ 137333 h 305794"/>
              <a:gd name="connsiteX26" fmla="*/ 95667 w 305786"/>
              <a:gd name="connsiteY26" fmla="*/ 125888 h 305794"/>
              <a:gd name="connsiteX27" fmla="*/ 111231 w 305786"/>
              <a:gd name="connsiteY27" fmla="*/ 141453 h 305794"/>
              <a:gd name="connsiteX28" fmla="*/ 95667 w 305786"/>
              <a:gd name="connsiteY28" fmla="*/ 157017 h 305794"/>
              <a:gd name="connsiteX29" fmla="*/ 87965 w 305786"/>
              <a:gd name="connsiteY29" fmla="*/ 154980 h 305794"/>
              <a:gd name="connsiteX30" fmla="*/ 29907 w 305786"/>
              <a:gd name="connsiteY30" fmla="*/ 213038 h 305794"/>
              <a:gd name="connsiteX31" fmla="*/ 24082 w 305786"/>
              <a:gd name="connsiteY31" fmla="*/ 207201 h 305794"/>
              <a:gd name="connsiteX32" fmla="*/ 82128 w 305786"/>
              <a:gd name="connsiteY32" fmla="*/ 149144 h 305794"/>
              <a:gd name="connsiteX33" fmla="*/ 80652 w 305786"/>
              <a:gd name="connsiteY33" fmla="*/ 145573 h 305794"/>
              <a:gd name="connsiteX34" fmla="*/ 4112 w 305786"/>
              <a:gd name="connsiteY34" fmla="*/ 145573 h 305794"/>
              <a:gd name="connsiteX35" fmla="*/ 530 w 305786"/>
              <a:gd name="connsiteY35" fmla="*/ 143479 h 305794"/>
              <a:gd name="connsiteX36" fmla="*/ 587 w 305786"/>
              <a:gd name="connsiteY36" fmla="*/ 139336 h 305794"/>
              <a:gd name="connsiteX37" fmla="*/ 34931 w 305786"/>
              <a:gd name="connsiteY37" fmla="*/ 82114 h 305794"/>
              <a:gd name="connsiteX38" fmla="*/ 38456 w 305786"/>
              <a:gd name="connsiteY38" fmla="*/ 80111 h 305794"/>
              <a:gd name="connsiteX39" fmla="*/ 139739 w 305786"/>
              <a:gd name="connsiteY39" fmla="*/ 80111 h 305794"/>
              <a:gd name="connsiteX40" fmla="*/ 186284 w 305786"/>
              <a:gd name="connsiteY40" fmla="*/ 33578 h 305794"/>
              <a:gd name="connsiteX41" fmla="*/ 267333 w 305786"/>
              <a:gd name="connsiteY41" fmla="*/ 0 h 305794"/>
              <a:gd name="connsiteX42" fmla="*/ 301666 w 305786"/>
              <a:gd name="connsiteY42" fmla="*/ 0 h 305794"/>
              <a:gd name="connsiteX43" fmla="*/ 305786 w 305786"/>
              <a:gd name="connsiteY43" fmla="*/ 4120 h 305794"/>
              <a:gd name="connsiteX44" fmla="*/ 305786 w 305786"/>
              <a:gd name="connsiteY44" fmla="*/ 38453 h 305794"/>
              <a:gd name="connsiteX45" fmla="*/ 272220 w 305786"/>
              <a:gd name="connsiteY45" fmla="*/ 119514 h 305794"/>
              <a:gd name="connsiteX46" fmla="*/ 225675 w 305786"/>
              <a:gd name="connsiteY46" fmla="*/ 166047 h 305794"/>
              <a:gd name="connsiteX47" fmla="*/ 225675 w 305786"/>
              <a:gd name="connsiteY47" fmla="*/ 267341 h 305794"/>
              <a:gd name="connsiteX48" fmla="*/ 223673 w 305786"/>
              <a:gd name="connsiteY48" fmla="*/ 270878 h 305794"/>
              <a:gd name="connsiteX49" fmla="*/ 166451 w 305786"/>
              <a:gd name="connsiteY49" fmla="*/ 305211 h 305794"/>
              <a:gd name="connsiteX50" fmla="*/ 164333 w 305786"/>
              <a:gd name="connsiteY50" fmla="*/ 305795 h 305794"/>
              <a:gd name="connsiteX51" fmla="*/ 164333 w 305786"/>
              <a:gd name="connsiteY51" fmla="*/ 202795 h 305794"/>
              <a:gd name="connsiteX52" fmla="*/ 157009 w 305786"/>
              <a:gd name="connsiteY52" fmla="*/ 210119 h 305794"/>
              <a:gd name="connsiteX53" fmla="*/ 164333 w 305786"/>
              <a:gd name="connsiteY53" fmla="*/ 217444 h 305794"/>
              <a:gd name="connsiteX54" fmla="*/ 171658 w 305786"/>
              <a:gd name="connsiteY54" fmla="*/ 210119 h 305794"/>
              <a:gd name="connsiteX55" fmla="*/ 164333 w 305786"/>
              <a:gd name="connsiteY55" fmla="*/ 202795 h 305794"/>
              <a:gd name="connsiteX56" fmla="*/ 95667 w 305786"/>
              <a:gd name="connsiteY56" fmla="*/ 134128 h 305794"/>
              <a:gd name="connsiteX57" fmla="*/ 88343 w 305786"/>
              <a:gd name="connsiteY57" fmla="*/ 141453 h 305794"/>
              <a:gd name="connsiteX58" fmla="*/ 95667 w 305786"/>
              <a:gd name="connsiteY58" fmla="*/ 148777 h 305794"/>
              <a:gd name="connsiteX59" fmla="*/ 102991 w 305786"/>
              <a:gd name="connsiteY59" fmla="*/ 141453 h 305794"/>
              <a:gd name="connsiteX60" fmla="*/ 95667 w 305786"/>
              <a:gd name="connsiteY60" fmla="*/ 134128 h 305794"/>
              <a:gd name="connsiteX61" fmla="*/ 7019 w 305786"/>
              <a:gd name="connsiteY61" fmla="*/ 304593 h 305794"/>
              <a:gd name="connsiteX62" fmla="*/ 1193 w 305786"/>
              <a:gd name="connsiteY62" fmla="*/ 298756 h 305794"/>
              <a:gd name="connsiteX63" fmla="*/ 150806 w 305786"/>
              <a:gd name="connsiteY63" fmla="*/ 149155 h 305794"/>
              <a:gd name="connsiteX64" fmla="*/ 148769 w 305786"/>
              <a:gd name="connsiteY64" fmla="*/ 141453 h 305794"/>
              <a:gd name="connsiteX65" fmla="*/ 164333 w 305786"/>
              <a:gd name="connsiteY65" fmla="*/ 125888 h 305794"/>
              <a:gd name="connsiteX66" fmla="*/ 179898 w 305786"/>
              <a:gd name="connsiteY66" fmla="*/ 141453 h 305794"/>
              <a:gd name="connsiteX67" fmla="*/ 164333 w 305786"/>
              <a:gd name="connsiteY67" fmla="*/ 157017 h 305794"/>
              <a:gd name="connsiteX68" fmla="*/ 156631 w 305786"/>
              <a:gd name="connsiteY68" fmla="*/ 154980 h 305794"/>
              <a:gd name="connsiteX69" fmla="*/ 7019 w 305786"/>
              <a:gd name="connsiteY69" fmla="*/ 304593 h 305794"/>
              <a:gd name="connsiteX70" fmla="*/ 164333 w 305786"/>
              <a:gd name="connsiteY70" fmla="*/ 134128 h 305794"/>
              <a:gd name="connsiteX71" fmla="*/ 157009 w 305786"/>
              <a:gd name="connsiteY71" fmla="*/ 141453 h 305794"/>
              <a:gd name="connsiteX72" fmla="*/ 164333 w 305786"/>
              <a:gd name="connsiteY72" fmla="*/ 148777 h 305794"/>
              <a:gd name="connsiteX73" fmla="*/ 171658 w 305786"/>
              <a:gd name="connsiteY73" fmla="*/ 141453 h 305794"/>
              <a:gd name="connsiteX74" fmla="*/ 164333 w 305786"/>
              <a:gd name="connsiteY74" fmla="*/ 134128 h 30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5786" h="305794">
                <a:moveTo>
                  <a:pt x="164333" y="305795"/>
                </a:moveTo>
                <a:cubicBezTo>
                  <a:pt x="163635" y="305795"/>
                  <a:pt x="162937" y="305611"/>
                  <a:pt x="162308" y="305257"/>
                </a:cubicBezTo>
                <a:cubicBezTo>
                  <a:pt x="161015" y="304524"/>
                  <a:pt x="160213" y="303162"/>
                  <a:pt x="160213" y="301675"/>
                </a:cubicBezTo>
                <a:lnTo>
                  <a:pt x="160213" y="225134"/>
                </a:lnTo>
                <a:cubicBezTo>
                  <a:pt x="158966" y="224791"/>
                  <a:pt x="157776" y="224299"/>
                  <a:pt x="156666" y="223669"/>
                </a:cubicBezTo>
                <a:lnTo>
                  <a:pt x="98574" y="281704"/>
                </a:lnTo>
                <a:lnTo>
                  <a:pt x="92749" y="275867"/>
                </a:lnTo>
                <a:lnTo>
                  <a:pt x="150818" y="217844"/>
                </a:lnTo>
                <a:cubicBezTo>
                  <a:pt x="149513" y="215578"/>
                  <a:pt x="148758" y="212935"/>
                  <a:pt x="148758" y="210119"/>
                </a:cubicBezTo>
                <a:cubicBezTo>
                  <a:pt x="148758" y="201536"/>
                  <a:pt x="155739" y="194555"/>
                  <a:pt x="164322" y="194555"/>
                </a:cubicBezTo>
                <a:cubicBezTo>
                  <a:pt x="172905" y="194555"/>
                  <a:pt x="179886" y="201536"/>
                  <a:pt x="179886" y="210119"/>
                </a:cubicBezTo>
                <a:cubicBezTo>
                  <a:pt x="179886" y="217272"/>
                  <a:pt x="175022" y="223315"/>
                  <a:pt x="168442" y="225134"/>
                </a:cubicBezTo>
                <a:lnTo>
                  <a:pt x="168442" y="294407"/>
                </a:lnTo>
                <a:lnTo>
                  <a:pt x="217413" y="265018"/>
                </a:lnTo>
                <a:lnTo>
                  <a:pt x="217413" y="164342"/>
                </a:lnTo>
                <a:cubicBezTo>
                  <a:pt x="217413" y="163243"/>
                  <a:pt x="217847" y="162202"/>
                  <a:pt x="218614" y="161435"/>
                </a:cubicBezTo>
                <a:lnTo>
                  <a:pt x="266372" y="113700"/>
                </a:lnTo>
                <a:cubicBezTo>
                  <a:pt x="286491" y="93592"/>
                  <a:pt x="297546" y="66881"/>
                  <a:pt x="297546" y="38453"/>
                </a:cubicBezTo>
                <a:lnTo>
                  <a:pt x="297546" y="8240"/>
                </a:lnTo>
                <a:lnTo>
                  <a:pt x="267333" y="8240"/>
                </a:lnTo>
                <a:cubicBezTo>
                  <a:pt x="238928" y="8240"/>
                  <a:pt x="212205" y="19307"/>
                  <a:pt x="192120" y="39403"/>
                </a:cubicBezTo>
                <a:lnTo>
                  <a:pt x="144363" y="87138"/>
                </a:lnTo>
                <a:cubicBezTo>
                  <a:pt x="143585" y="87916"/>
                  <a:pt x="142543" y="88351"/>
                  <a:pt x="141445" y="88351"/>
                </a:cubicBezTo>
                <a:lnTo>
                  <a:pt x="40791" y="88351"/>
                </a:lnTo>
                <a:lnTo>
                  <a:pt x="11390" y="137333"/>
                </a:lnTo>
                <a:lnTo>
                  <a:pt x="80652" y="137333"/>
                </a:lnTo>
                <a:cubicBezTo>
                  <a:pt x="82460" y="130741"/>
                  <a:pt x="88503" y="125888"/>
                  <a:pt x="95667" y="125888"/>
                </a:cubicBezTo>
                <a:cubicBezTo>
                  <a:pt x="104250" y="125888"/>
                  <a:pt x="111231" y="132870"/>
                  <a:pt x="111231" y="141453"/>
                </a:cubicBezTo>
                <a:cubicBezTo>
                  <a:pt x="111231" y="150036"/>
                  <a:pt x="104250" y="157017"/>
                  <a:pt x="95667" y="157017"/>
                </a:cubicBezTo>
                <a:cubicBezTo>
                  <a:pt x="92863" y="157017"/>
                  <a:pt x="90242" y="156273"/>
                  <a:pt x="87965" y="154980"/>
                </a:cubicBezTo>
                <a:lnTo>
                  <a:pt x="29907" y="213038"/>
                </a:lnTo>
                <a:lnTo>
                  <a:pt x="24082" y="207201"/>
                </a:lnTo>
                <a:lnTo>
                  <a:pt x="82128" y="149144"/>
                </a:lnTo>
                <a:cubicBezTo>
                  <a:pt x="81499" y="148033"/>
                  <a:pt x="80995" y="146832"/>
                  <a:pt x="80652" y="145573"/>
                </a:cubicBezTo>
                <a:lnTo>
                  <a:pt x="4112" y="145573"/>
                </a:lnTo>
                <a:cubicBezTo>
                  <a:pt x="2624" y="145573"/>
                  <a:pt x="1251" y="144772"/>
                  <a:pt x="530" y="143479"/>
                </a:cubicBezTo>
                <a:cubicBezTo>
                  <a:pt x="-191" y="142185"/>
                  <a:pt x="-180" y="140606"/>
                  <a:pt x="587" y="139336"/>
                </a:cubicBezTo>
                <a:lnTo>
                  <a:pt x="34931" y="82114"/>
                </a:lnTo>
                <a:cubicBezTo>
                  <a:pt x="35675" y="80878"/>
                  <a:pt x="37014" y="80111"/>
                  <a:pt x="38456" y="80111"/>
                </a:cubicBezTo>
                <a:lnTo>
                  <a:pt x="139739" y="80111"/>
                </a:lnTo>
                <a:lnTo>
                  <a:pt x="186284" y="33578"/>
                </a:lnTo>
                <a:cubicBezTo>
                  <a:pt x="207937" y="11925"/>
                  <a:pt x="236719" y="0"/>
                  <a:pt x="267333" y="0"/>
                </a:cubicBezTo>
                <a:lnTo>
                  <a:pt x="301666" y="0"/>
                </a:lnTo>
                <a:cubicBezTo>
                  <a:pt x="303944" y="0"/>
                  <a:pt x="305786" y="1843"/>
                  <a:pt x="305786" y="4120"/>
                </a:cubicBezTo>
                <a:lnTo>
                  <a:pt x="305786" y="38453"/>
                </a:lnTo>
                <a:cubicBezTo>
                  <a:pt x="305786" y="69078"/>
                  <a:pt x="293861" y="97861"/>
                  <a:pt x="272220" y="119514"/>
                </a:cubicBezTo>
                <a:lnTo>
                  <a:pt x="225675" y="166047"/>
                </a:lnTo>
                <a:lnTo>
                  <a:pt x="225675" y="267341"/>
                </a:lnTo>
                <a:cubicBezTo>
                  <a:pt x="225675" y="268783"/>
                  <a:pt x="224920" y="270122"/>
                  <a:pt x="223673" y="270878"/>
                </a:cubicBezTo>
                <a:lnTo>
                  <a:pt x="166451" y="305211"/>
                </a:lnTo>
                <a:cubicBezTo>
                  <a:pt x="165798" y="305600"/>
                  <a:pt x="165066" y="305795"/>
                  <a:pt x="164333" y="305795"/>
                </a:cubicBezTo>
                <a:close/>
                <a:moveTo>
                  <a:pt x="164333" y="202795"/>
                </a:moveTo>
                <a:cubicBezTo>
                  <a:pt x="160294" y="202795"/>
                  <a:pt x="157009" y="206079"/>
                  <a:pt x="157009" y="210119"/>
                </a:cubicBezTo>
                <a:cubicBezTo>
                  <a:pt x="157009" y="214159"/>
                  <a:pt x="160294" y="217444"/>
                  <a:pt x="164333" y="217444"/>
                </a:cubicBezTo>
                <a:cubicBezTo>
                  <a:pt x="168373" y="217444"/>
                  <a:pt x="171658" y="214159"/>
                  <a:pt x="171658" y="210119"/>
                </a:cubicBezTo>
                <a:cubicBezTo>
                  <a:pt x="171658" y="206079"/>
                  <a:pt x="168373" y="202795"/>
                  <a:pt x="164333" y="202795"/>
                </a:cubicBezTo>
                <a:close/>
                <a:moveTo>
                  <a:pt x="95667" y="134128"/>
                </a:moveTo>
                <a:cubicBezTo>
                  <a:pt x="91627" y="134128"/>
                  <a:pt x="88343" y="137413"/>
                  <a:pt x="88343" y="141453"/>
                </a:cubicBezTo>
                <a:cubicBezTo>
                  <a:pt x="88343" y="145493"/>
                  <a:pt x="91627" y="148777"/>
                  <a:pt x="95667" y="148777"/>
                </a:cubicBezTo>
                <a:cubicBezTo>
                  <a:pt x="99707" y="148777"/>
                  <a:pt x="102991" y="145493"/>
                  <a:pt x="102991" y="141453"/>
                </a:cubicBezTo>
                <a:cubicBezTo>
                  <a:pt x="102991" y="137413"/>
                  <a:pt x="99707" y="134128"/>
                  <a:pt x="95667" y="134128"/>
                </a:cubicBezTo>
                <a:close/>
                <a:moveTo>
                  <a:pt x="7019" y="304593"/>
                </a:moveTo>
                <a:lnTo>
                  <a:pt x="1193" y="298756"/>
                </a:lnTo>
                <a:lnTo>
                  <a:pt x="150806" y="149155"/>
                </a:lnTo>
                <a:cubicBezTo>
                  <a:pt x="149513" y="146878"/>
                  <a:pt x="148769" y="144257"/>
                  <a:pt x="148769" y="141453"/>
                </a:cubicBezTo>
                <a:cubicBezTo>
                  <a:pt x="148769" y="132870"/>
                  <a:pt x="155750" y="125888"/>
                  <a:pt x="164333" y="125888"/>
                </a:cubicBezTo>
                <a:cubicBezTo>
                  <a:pt x="172917" y="125888"/>
                  <a:pt x="179898" y="132870"/>
                  <a:pt x="179898" y="141453"/>
                </a:cubicBezTo>
                <a:cubicBezTo>
                  <a:pt x="179898" y="150036"/>
                  <a:pt x="172917" y="157017"/>
                  <a:pt x="164333" y="157017"/>
                </a:cubicBezTo>
                <a:cubicBezTo>
                  <a:pt x="161530" y="157017"/>
                  <a:pt x="158909" y="156273"/>
                  <a:pt x="156631" y="154980"/>
                </a:cubicBezTo>
                <a:lnTo>
                  <a:pt x="7019" y="304593"/>
                </a:lnTo>
                <a:close/>
                <a:moveTo>
                  <a:pt x="164333" y="134128"/>
                </a:moveTo>
                <a:cubicBezTo>
                  <a:pt x="160294" y="134128"/>
                  <a:pt x="157009" y="137413"/>
                  <a:pt x="157009" y="141453"/>
                </a:cubicBezTo>
                <a:cubicBezTo>
                  <a:pt x="157009" y="145493"/>
                  <a:pt x="160294" y="148777"/>
                  <a:pt x="164333" y="148777"/>
                </a:cubicBezTo>
                <a:cubicBezTo>
                  <a:pt x="168373" y="148777"/>
                  <a:pt x="171658" y="145493"/>
                  <a:pt x="171658" y="141453"/>
                </a:cubicBezTo>
                <a:cubicBezTo>
                  <a:pt x="171658" y="137413"/>
                  <a:pt x="168373" y="134128"/>
                  <a:pt x="164333" y="134128"/>
                </a:cubicBezTo>
                <a:close/>
              </a:path>
            </a:pathLst>
          </a:custGeom>
          <a:solidFill>
            <a:srgbClr val="000000"/>
          </a:solidFill>
          <a:ln w="11311" cap="flat">
            <a:noFill/>
            <a:prstDash val="solid"/>
            <a:miter/>
          </a:ln>
        </p:spPr>
        <p:txBody>
          <a:bodyPr rtlCol="0" anchor="ctr"/>
          <a:lstStyle/>
          <a:p>
            <a:endParaRPr lang="en-US"/>
          </a:p>
        </p:txBody>
      </p:sp>
      <p:sp>
        <p:nvSpPr>
          <p:cNvPr id="43" name="Freeform: Shape 5">
            <a:extLst>
              <a:ext uri="{FF2B5EF4-FFF2-40B4-BE49-F238E27FC236}">
                <a16:creationId xmlns:a16="http://schemas.microsoft.com/office/drawing/2014/main" id="{C0AB1CCB-79E5-6640-BC2F-995CD71C9AC1}"/>
              </a:ext>
            </a:extLst>
          </p:cNvPr>
          <p:cNvSpPr>
            <a:spLocks noChangeAspect="1"/>
          </p:cNvSpPr>
          <p:nvPr userDrawn="1"/>
        </p:nvSpPr>
        <p:spPr>
          <a:xfrm rot="10800000">
            <a:off x="15574963" y="373294"/>
            <a:ext cx="2743200" cy="2743200"/>
          </a:xfrm>
          <a:custGeom>
            <a:avLst/>
            <a:gdLst>
              <a:gd name="connsiteX0" fmla="*/ 210111 w 1432576"/>
              <a:gd name="connsiteY0" fmla="*/ 926399 h 1432576"/>
              <a:gd name="connsiteX1" fmla="*/ 0 w 1432576"/>
              <a:gd name="connsiteY1" fmla="*/ 1432576 h 1432576"/>
              <a:gd name="connsiteX2" fmla="*/ 716288 w 1432576"/>
              <a:gd name="connsiteY2" fmla="*/ 1432576 h 1432576"/>
              <a:gd name="connsiteX3" fmla="*/ 1432576 w 1432576"/>
              <a:gd name="connsiteY3" fmla="*/ 1432576 h 1432576"/>
              <a:gd name="connsiteX4" fmla="*/ 1222465 w 1432576"/>
              <a:gd name="connsiteY4" fmla="*/ 926399 h 1432576"/>
              <a:gd name="connsiteX5" fmla="*/ 716288 w 1432576"/>
              <a:gd name="connsiteY5" fmla="*/ 716288 h 1432576"/>
              <a:gd name="connsiteX6" fmla="*/ 210111 w 1432576"/>
              <a:gd name="connsiteY6" fmla="*/ 926399 h 1432576"/>
              <a:gd name="connsiteX7" fmla="*/ 210111 w 1432576"/>
              <a:gd name="connsiteY7" fmla="*/ 506912 h 1432576"/>
              <a:gd name="connsiteX8" fmla="*/ 0 w 1432576"/>
              <a:gd name="connsiteY8" fmla="*/ 0 h 1432576"/>
              <a:gd name="connsiteX9" fmla="*/ 716288 w 1432576"/>
              <a:gd name="connsiteY9" fmla="*/ 0 h 1432576"/>
              <a:gd name="connsiteX10" fmla="*/ 1432576 w 1432576"/>
              <a:gd name="connsiteY10" fmla="*/ 0 h 1432576"/>
              <a:gd name="connsiteX11" fmla="*/ 1222465 w 1432576"/>
              <a:gd name="connsiteY11" fmla="*/ 506177 h 1432576"/>
              <a:gd name="connsiteX12" fmla="*/ 716288 w 1432576"/>
              <a:gd name="connsiteY12" fmla="*/ 716288 h 1432576"/>
              <a:gd name="connsiteX13" fmla="*/ 210111 w 1432576"/>
              <a:gd name="connsiteY13" fmla="*/ 506912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2576">
                <a:moveTo>
                  <a:pt x="210111" y="926399"/>
                </a:moveTo>
                <a:cubicBezTo>
                  <a:pt x="75669" y="1060841"/>
                  <a:pt x="0" y="1243035"/>
                  <a:pt x="0" y="1432576"/>
                </a:cubicBezTo>
                <a:lnTo>
                  <a:pt x="716288" y="1432576"/>
                </a:lnTo>
                <a:lnTo>
                  <a:pt x="1432576" y="1432576"/>
                </a:lnTo>
                <a:cubicBezTo>
                  <a:pt x="1432576" y="1242301"/>
                  <a:pt x="1356907" y="1060106"/>
                  <a:pt x="1222465" y="926399"/>
                </a:cubicBezTo>
                <a:cubicBezTo>
                  <a:pt x="1088023" y="792692"/>
                  <a:pt x="905829" y="716288"/>
                  <a:pt x="716288" y="716288"/>
                </a:cubicBezTo>
                <a:cubicBezTo>
                  <a:pt x="526747" y="716288"/>
                  <a:pt x="343818" y="791957"/>
                  <a:pt x="210111" y="926399"/>
                </a:cubicBezTo>
                <a:close/>
                <a:moveTo>
                  <a:pt x="210111" y="506912"/>
                </a:moveTo>
                <a:cubicBezTo>
                  <a:pt x="75669" y="372470"/>
                  <a:pt x="0" y="190276"/>
                  <a:pt x="0" y="0"/>
                </a:cubicBezTo>
                <a:lnTo>
                  <a:pt x="716288" y="0"/>
                </a:lnTo>
                <a:lnTo>
                  <a:pt x="1432576" y="0"/>
                </a:lnTo>
                <a:cubicBezTo>
                  <a:pt x="1432576" y="190276"/>
                  <a:pt x="1356907" y="372470"/>
                  <a:pt x="1222465" y="506177"/>
                </a:cubicBezTo>
                <a:cubicBezTo>
                  <a:pt x="1088023" y="639884"/>
                  <a:pt x="905829" y="716288"/>
                  <a:pt x="716288" y="716288"/>
                </a:cubicBezTo>
                <a:cubicBezTo>
                  <a:pt x="526747" y="716288"/>
                  <a:pt x="343818" y="641353"/>
                  <a:pt x="210111" y="506912"/>
                </a:cubicBezTo>
                <a:close/>
              </a:path>
            </a:pathLst>
          </a:custGeom>
          <a:solidFill>
            <a:srgbClr val="D02670"/>
          </a:solidFill>
          <a:ln w="7342" cap="flat">
            <a:noFill/>
            <a:prstDash val="solid"/>
            <a:miter/>
          </a:ln>
        </p:spPr>
        <p:txBody>
          <a:bodyPr rtlCol="0" anchor="ctr"/>
          <a:lstStyle/>
          <a:p>
            <a:endParaRPr lang="uk-UA"/>
          </a:p>
        </p:txBody>
      </p:sp>
      <p:grpSp>
        <p:nvGrpSpPr>
          <p:cNvPr id="44" name="Group 9">
            <a:extLst>
              <a:ext uri="{FF2B5EF4-FFF2-40B4-BE49-F238E27FC236}">
                <a16:creationId xmlns:a16="http://schemas.microsoft.com/office/drawing/2014/main" id="{150EF7F1-C263-C64F-9447-58EE94086943}"/>
              </a:ext>
            </a:extLst>
          </p:cNvPr>
          <p:cNvGrpSpPr>
            <a:grpSpLocks noChangeAspect="1"/>
          </p:cNvGrpSpPr>
          <p:nvPr userDrawn="1"/>
        </p:nvGrpSpPr>
        <p:grpSpPr bwMode="auto">
          <a:xfrm>
            <a:off x="12977941" y="535518"/>
            <a:ext cx="2743200" cy="2418752"/>
            <a:chOff x="42" y="4229"/>
            <a:chExt cx="3881" cy="3422"/>
          </a:xfrm>
          <a:solidFill>
            <a:schemeClr val="tx1"/>
          </a:solidFill>
        </p:grpSpPr>
        <p:sp>
          <p:nvSpPr>
            <p:cNvPr id="45" name="Freeform 235">
              <a:extLst>
                <a:ext uri="{FF2B5EF4-FFF2-40B4-BE49-F238E27FC236}">
                  <a16:creationId xmlns:a16="http://schemas.microsoft.com/office/drawing/2014/main" id="{A5FE4726-A851-8347-BD3D-F3E1B961E03F}"/>
                </a:ext>
              </a:extLst>
            </p:cNvPr>
            <p:cNvSpPr>
              <a:spLocks noEditPoints="1"/>
            </p:cNvSpPr>
            <p:nvPr/>
          </p:nvSpPr>
          <p:spPr bwMode="auto">
            <a:xfrm>
              <a:off x="2058" y="4229"/>
              <a:ext cx="1865" cy="3422"/>
            </a:xfrm>
            <a:custGeom>
              <a:avLst/>
              <a:gdLst>
                <a:gd name="T0" fmla="*/ 2842 w 3636"/>
                <a:gd name="T1" fmla="*/ 2120 h 6673"/>
                <a:gd name="T2" fmla="*/ 1918 w 3636"/>
                <a:gd name="T3" fmla="*/ 577 h 6673"/>
                <a:gd name="T4" fmla="*/ 892 w 3636"/>
                <a:gd name="T5" fmla="*/ 0 h 6673"/>
                <a:gd name="T6" fmla="*/ 0 w 3636"/>
                <a:gd name="T7" fmla="*/ 5781 h 6673"/>
                <a:gd name="T8" fmla="*/ 1731 w 3636"/>
                <a:gd name="T9" fmla="*/ 6079 h 6673"/>
                <a:gd name="T10" fmla="*/ 2966 w 3636"/>
                <a:gd name="T11" fmla="*/ 5048 h 6673"/>
                <a:gd name="T12" fmla="*/ 3636 w 3636"/>
                <a:gd name="T13" fmla="*/ 3336 h 6673"/>
                <a:gd name="T14" fmla="*/ 1051 w 3636"/>
                <a:gd name="T15" fmla="*/ 2847 h 6673"/>
                <a:gd name="T16" fmla="*/ 738 w 3636"/>
                <a:gd name="T17" fmla="*/ 2847 h 6673"/>
                <a:gd name="T18" fmla="*/ 2684 w 3636"/>
                <a:gd name="T19" fmla="*/ 4426 h 6673"/>
                <a:gd name="T20" fmla="*/ 2640 w 3636"/>
                <a:gd name="T21" fmla="*/ 4559 h 6673"/>
                <a:gd name="T22" fmla="*/ 2121 w 3636"/>
                <a:gd name="T23" fmla="*/ 4715 h 6673"/>
                <a:gd name="T24" fmla="*/ 1467 w 3636"/>
                <a:gd name="T25" fmla="*/ 4803 h 6673"/>
                <a:gd name="T26" fmla="*/ 2121 w 3636"/>
                <a:gd name="T27" fmla="*/ 4891 h 6673"/>
                <a:gd name="T28" fmla="*/ 2790 w 3636"/>
                <a:gd name="T29" fmla="*/ 5048 h 6673"/>
                <a:gd name="T30" fmla="*/ 1693 w 3636"/>
                <a:gd name="T31" fmla="*/ 5890 h 6673"/>
                <a:gd name="T32" fmla="*/ 1585 w 3636"/>
                <a:gd name="T33" fmla="*/ 5954 h 6673"/>
                <a:gd name="T34" fmla="*/ 176 w 3636"/>
                <a:gd name="T35" fmla="*/ 5781 h 6673"/>
                <a:gd name="T36" fmla="*/ 807 w 3636"/>
                <a:gd name="T37" fmla="*/ 3912 h 6673"/>
                <a:gd name="T38" fmla="*/ 562 w 3636"/>
                <a:gd name="T39" fmla="*/ 5781 h 6673"/>
                <a:gd name="T40" fmla="*/ 1227 w 3636"/>
                <a:gd name="T41" fmla="*/ 5781 h 6673"/>
                <a:gd name="T42" fmla="*/ 983 w 3636"/>
                <a:gd name="T43" fmla="*/ 3912 h 6673"/>
                <a:gd name="T44" fmla="*/ 1881 w 3636"/>
                <a:gd name="T45" fmla="*/ 3424 h 6673"/>
                <a:gd name="T46" fmla="*/ 2778 w 3636"/>
                <a:gd name="T47" fmla="*/ 3669 h 6673"/>
                <a:gd name="T48" fmla="*/ 2778 w 3636"/>
                <a:gd name="T49" fmla="*/ 3004 h 6673"/>
                <a:gd name="T50" fmla="*/ 1888 w 3636"/>
                <a:gd name="T51" fmla="*/ 3248 h 6673"/>
                <a:gd name="T52" fmla="*/ 2132 w 3636"/>
                <a:gd name="T53" fmla="*/ 1380 h 6673"/>
                <a:gd name="T54" fmla="*/ 1467 w 3636"/>
                <a:gd name="T55" fmla="*/ 1380 h 6673"/>
                <a:gd name="T56" fmla="*/ 1712 w 3636"/>
                <a:gd name="T57" fmla="*/ 3338 h 6673"/>
                <a:gd name="T58" fmla="*/ 895 w 3636"/>
                <a:gd name="T59" fmla="*/ 3736 h 6673"/>
                <a:gd name="T60" fmla="*/ 176 w 3636"/>
                <a:gd name="T61" fmla="*/ 891 h 6673"/>
                <a:gd name="T62" fmla="*/ 807 w 3636"/>
                <a:gd name="T63" fmla="*/ 2527 h 6673"/>
                <a:gd name="T64" fmla="*/ 895 w 3636"/>
                <a:gd name="T65" fmla="*/ 3180 h 6673"/>
                <a:gd name="T66" fmla="*/ 983 w 3636"/>
                <a:gd name="T67" fmla="*/ 2527 h 6673"/>
                <a:gd name="T68" fmla="*/ 1585 w 3636"/>
                <a:gd name="T69" fmla="*/ 719 h 6673"/>
                <a:gd name="T70" fmla="*/ 1693 w 3636"/>
                <a:gd name="T71" fmla="*/ 783 h 6673"/>
                <a:gd name="T72" fmla="*/ 2790 w 3636"/>
                <a:gd name="T73" fmla="*/ 1625 h 6673"/>
                <a:gd name="T74" fmla="*/ 2629 w 3636"/>
                <a:gd name="T75" fmla="*/ 2191 h 6673"/>
                <a:gd name="T76" fmla="*/ 3460 w 3636"/>
                <a:gd name="T77" fmla="*/ 3336 h 6673"/>
                <a:gd name="T78" fmla="*/ 1956 w 3636"/>
                <a:gd name="T79" fmla="*/ 4803 h 6673"/>
                <a:gd name="T80" fmla="*/ 1643 w 3636"/>
                <a:gd name="T81" fmla="*/ 4803 h 6673"/>
                <a:gd name="T82" fmla="*/ 1956 w 3636"/>
                <a:gd name="T83" fmla="*/ 4803 h 6673"/>
                <a:gd name="T84" fmla="*/ 1051 w 3636"/>
                <a:gd name="T85" fmla="*/ 5781 h 6673"/>
                <a:gd name="T86" fmla="*/ 738 w 3636"/>
                <a:gd name="T87" fmla="*/ 5781 h 6673"/>
                <a:gd name="T88" fmla="*/ 1800 w 3636"/>
                <a:gd name="T89" fmla="*/ 1537 h 6673"/>
                <a:gd name="T90" fmla="*/ 1800 w 3636"/>
                <a:gd name="T91" fmla="*/ 1224 h 6673"/>
                <a:gd name="T92" fmla="*/ 1800 w 3636"/>
                <a:gd name="T93" fmla="*/ 1537 h 6673"/>
                <a:gd name="T94" fmla="*/ 2778 w 3636"/>
                <a:gd name="T95" fmla="*/ 3180 h 6673"/>
                <a:gd name="T96" fmla="*/ 2778 w 3636"/>
                <a:gd name="T97" fmla="*/ 3493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6" h="6673">
                  <a:moveTo>
                    <a:pt x="3636" y="3336"/>
                  </a:moveTo>
                  <a:cubicBezTo>
                    <a:pt x="3636" y="2807"/>
                    <a:pt x="3321" y="2331"/>
                    <a:pt x="2842" y="2120"/>
                  </a:cubicBezTo>
                  <a:cubicBezTo>
                    <a:pt x="2924" y="1968"/>
                    <a:pt x="2966" y="1799"/>
                    <a:pt x="2966" y="1625"/>
                  </a:cubicBezTo>
                  <a:cubicBezTo>
                    <a:pt x="2966" y="1047"/>
                    <a:pt x="2496" y="577"/>
                    <a:pt x="1918" y="577"/>
                  </a:cubicBezTo>
                  <a:cubicBezTo>
                    <a:pt x="1856" y="577"/>
                    <a:pt x="1794" y="582"/>
                    <a:pt x="1731" y="594"/>
                  </a:cubicBezTo>
                  <a:cubicBezTo>
                    <a:pt x="1607" y="240"/>
                    <a:pt x="1273" y="0"/>
                    <a:pt x="892" y="0"/>
                  </a:cubicBezTo>
                  <a:cubicBezTo>
                    <a:pt x="400" y="0"/>
                    <a:pt x="0" y="400"/>
                    <a:pt x="0" y="891"/>
                  </a:cubicBezTo>
                  <a:cubicBezTo>
                    <a:pt x="0" y="5781"/>
                    <a:pt x="0" y="5781"/>
                    <a:pt x="0" y="5781"/>
                  </a:cubicBezTo>
                  <a:cubicBezTo>
                    <a:pt x="0" y="6273"/>
                    <a:pt x="400" y="6673"/>
                    <a:pt x="892" y="6673"/>
                  </a:cubicBezTo>
                  <a:cubicBezTo>
                    <a:pt x="1273" y="6673"/>
                    <a:pt x="1607" y="6432"/>
                    <a:pt x="1731" y="6079"/>
                  </a:cubicBezTo>
                  <a:cubicBezTo>
                    <a:pt x="1794" y="6090"/>
                    <a:pt x="1856" y="6096"/>
                    <a:pt x="1918" y="6096"/>
                  </a:cubicBezTo>
                  <a:cubicBezTo>
                    <a:pt x="2496" y="6096"/>
                    <a:pt x="2966" y="5626"/>
                    <a:pt x="2966" y="5048"/>
                  </a:cubicBezTo>
                  <a:cubicBezTo>
                    <a:pt x="2966" y="4874"/>
                    <a:pt x="2924" y="4704"/>
                    <a:pt x="2842" y="4553"/>
                  </a:cubicBezTo>
                  <a:cubicBezTo>
                    <a:pt x="3321" y="4342"/>
                    <a:pt x="3636" y="3866"/>
                    <a:pt x="3636" y="3336"/>
                  </a:cubicBezTo>
                  <a:close/>
                  <a:moveTo>
                    <a:pt x="895" y="2691"/>
                  </a:moveTo>
                  <a:cubicBezTo>
                    <a:pt x="981" y="2691"/>
                    <a:pt x="1051" y="2761"/>
                    <a:pt x="1051" y="2847"/>
                  </a:cubicBezTo>
                  <a:cubicBezTo>
                    <a:pt x="1051" y="2934"/>
                    <a:pt x="981" y="3004"/>
                    <a:pt x="895" y="3004"/>
                  </a:cubicBezTo>
                  <a:cubicBezTo>
                    <a:pt x="808" y="3004"/>
                    <a:pt x="738" y="2934"/>
                    <a:pt x="738" y="2847"/>
                  </a:cubicBezTo>
                  <a:cubicBezTo>
                    <a:pt x="738" y="2761"/>
                    <a:pt x="808" y="2691"/>
                    <a:pt x="895" y="2691"/>
                  </a:cubicBezTo>
                  <a:close/>
                  <a:moveTo>
                    <a:pt x="2684" y="4426"/>
                  </a:moveTo>
                  <a:cubicBezTo>
                    <a:pt x="2658" y="4435"/>
                    <a:pt x="2638" y="4456"/>
                    <a:pt x="2629" y="4481"/>
                  </a:cubicBezTo>
                  <a:cubicBezTo>
                    <a:pt x="2621" y="4507"/>
                    <a:pt x="2625" y="4536"/>
                    <a:pt x="2640" y="4559"/>
                  </a:cubicBezTo>
                  <a:cubicBezTo>
                    <a:pt x="2674" y="4608"/>
                    <a:pt x="2702" y="4661"/>
                    <a:pt x="2725" y="4715"/>
                  </a:cubicBezTo>
                  <a:cubicBezTo>
                    <a:pt x="2121" y="4715"/>
                    <a:pt x="2121" y="4715"/>
                    <a:pt x="2121" y="4715"/>
                  </a:cubicBezTo>
                  <a:cubicBezTo>
                    <a:pt x="2082" y="4575"/>
                    <a:pt x="1953" y="4471"/>
                    <a:pt x="1800" y="4471"/>
                  </a:cubicBezTo>
                  <a:cubicBezTo>
                    <a:pt x="1617" y="4471"/>
                    <a:pt x="1467" y="4620"/>
                    <a:pt x="1467" y="4803"/>
                  </a:cubicBezTo>
                  <a:cubicBezTo>
                    <a:pt x="1467" y="4987"/>
                    <a:pt x="1617" y="5136"/>
                    <a:pt x="1800" y="5136"/>
                  </a:cubicBezTo>
                  <a:cubicBezTo>
                    <a:pt x="1953" y="5136"/>
                    <a:pt x="2082" y="5032"/>
                    <a:pt x="2121" y="4891"/>
                  </a:cubicBezTo>
                  <a:cubicBezTo>
                    <a:pt x="2776" y="4891"/>
                    <a:pt x="2776" y="4891"/>
                    <a:pt x="2776" y="4891"/>
                  </a:cubicBezTo>
                  <a:cubicBezTo>
                    <a:pt x="2785" y="4943"/>
                    <a:pt x="2790" y="4995"/>
                    <a:pt x="2790" y="5048"/>
                  </a:cubicBezTo>
                  <a:cubicBezTo>
                    <a:pt x="2790" y="5529"/>
                    <a:pt x="2399" y="5920"/>
                    <a:pt x="1918" y="5920"/>
                  </a:cubicBezTo>
                  <a:cubicBezTo>
                    <a:pt x="1844" y="5920"/>
                    <a:pt x="1769" y="5910"/>
                    <a:pt x="1693" y="5890"/>
                  </a:cubicBezTo>
                  <a:cubicBezTo>
                    <a:pt x="1670" y="5884"/>
                    <a:pt x="1646" y="5887"/>
                    <a:pt x="1626" y="5899"/>
                  </a:cubicBezTo>
                  <a:cubicBezTo>
                    <a:pt x="1605" y="5911"/>
                    <a:pt x="1591" y="5931"/>
                    <a:pt x="1585" y="5954"/>
                  </a:cubicBezTo>
                  <a:cubicBezTo>
                    <a:pt x="1506" y="6273"/>
                    <a:pt x="1221" y="6497"/>
                    <a:pt x="892" y="6497"/>
                  </a:cubicBezTo>
                  <a:cubicBezTo>
                    <a:pt x="497" y="6497"/>
                    <a:pt x="176" y="6176"/>
                    <a:pt x="176" y="5781"/>
                  </a:cubicBezTo>
                  <a:cubicBezTo>
                    <a:pt x="176" y="3912"/>
                    <a:pt x="176" y="3912"/>
                    <a:pt x="176" y="3912"/>
                  </a:cubicBezTo>
                  <a:cubicBezTo>
                    <a:pt x="807" y="3912"/>
                    <a:pt x="807" y="3912"/>
                    <a:pt x="807" y="3912"/>
                  </a:cubicBezTo>
                  <a:cubicBezTo>
                    <a:pt x="807" y="5461"/>
                    <a:pt x="807" y="5461"/>
                    <a:pt x="807" y="5461"/>
                  </a:cubicBezTo>
                  <a:cubicBezTo>
                    <a:pt x="666" y="5499"/>
                    <a:pt x="562" y="5628"/>
                    <a:pt x="562" y="5781"/>
                  </a:cubicBezTo>
                  <a:cubicBezTo>
                    <a:pt x="562" y="5965"/>
                    <a:pt x="711" y="6114"/>
                    <a:pt x="895" y="6114"/>
                  </a:cubicBezTo>
                  <a:cubicBezTo>
                    <a:pt x="1078" y="6114"/>
                    <a:pt x="1227" y="5965"/>
                    <a:pt x="1227" y="5781"/>
                  </a:cubicBezTo>
                  <a:cubicBezTo>
                    <a:pt x="1227" y="5628"/>
                    <a:pt x="1123" y="5499"/>
                    <a:pt x="983" y="5461"/>
                  </a:cubicBezTo>
                  <a:cubicBezTo>
                    <a:pt x="983" y="3912"/>
                    <a:pt x="983" y="3912"/>
                    <a:pt x="983" y="3912"/>
                  </a:cubicBezTo>
                  <a:cubicBezTo>
                    <a:pt x="1314" y="3912"/>
                    <a:pt x="1314" y="3912"/>
                    <a:pt x="1314" y="3912"/>
                  </a:cubicBezTo>
                  <a:cubicBezTo>
                    <a:pt x="1601" y="3912"/>
                    <a:pt x="1840" y="3700"/>
                    <a:pt x="1881" y="3424"/>
                  </a:cubicBezTo>
                  <a:cubicBezTo>
                    <a:pt x="2457" y="3424"/>
                    <a:pt x="2457" y="3424"/>
                    <a:pt x="2457" y="3424"/>
                  </a:cubicBezTo>
                  <a:cubicBezTo>
                    <a:pt x="2496" y="3565"/>
                    <a:pt x="2625" y="3669"/>
                    <a:pt x="2778" y="3669"/>
                  </a:cubicBezTo>
                  <a:cubicBezTo>
                    <a:pt x="2961" y="3669"/>
                    <a:pt x="3110" y="3520"/>
                    <a:pt x="3110" y="3336"/>
                  </a:cubicBezTo>
                  <a:cubicBezTo>
                    <a:pt x="3110" y="3153"/>
                    <a:pt x="2961" y="3004"/>
                    <a:pt x="2778" y="3004"/>
                  </a:cubicBezTo>
                  <a:cubicBezTo>
                    <a:pt x="2625" y="3004"/>
                    <a:pt x="2496" y="3108"/>
                    <a:pt x="2457" y="3248"/>
                  </a:cubicBezTo>
                  <a:cubicBezTo>
                    <a:pt x="1888" y="3248"/>
                    <a:pt x="1888" y="3248"/>
                    <a:pt x="1888" y="3248"/>
                  </a:cubicBezTo>
                  <a:cubicBezTo>
                    <a:pt x="1888" y="1701"/>
                    <a:pt x="1888" y="1701"/>
                    <a:pt x="1888" y="1701"/>
                  </a:cubicBezTo>
                  <a:cubicBezTo>
                    <a:pt x="2029" y="1662"/>
                    <a:pt x="2132" y="1533"/>
                    <a:pt x="2132" y="1380"/>
                  </a:cubicBezTo>
                  <a:cubicBezTo>
                    <a:pt x="2132" y="1197"/>
                    <a:pt x="1983" y="1048"/>
                    <a:pt x="1800" y="1048"/>
                  </a:cubicBezTo>
                  <a:cubicBezTo>
                    <a:pt x="1617" y="1048"/>
                    <a:pt x="1467" y="1197"/>
                    <a:pt x="1467" y="1380"/>
                  </a:cubicBezTo>
                  <a:cubicBezTo>
                    <a:pt x="1467" y="1533"/>
                    <a:pt x="1571" y="1662"/>
                    <a:pt x="1712" y="1701"/>
                  </a:cubicBezTo>
                  <a:cubicBezTo>
                    <a:pt x="1712" y="3338"/>
                    <a:pt x="1712" y="3338"/>
                    <a:pt x="1712" y="3338"/>
                  </a:cubicBezTo>
                  <a:cubicBezTo>
                    <a:pt x="1712" y="3557"/>
                    <a:pt x="1534" y="3736"/>
                    <a:pt x="1314" y="3736"/>
                  </a:cubicBezTo>
                  <a:cubicBezTo>
                    <a:pt x="895" y="3736"/>
                    <a:pt x="895" y="3736"/>
                    <a:pt x="895" y="3736"/>
                  </a:cubicBezTo>
                  <a:cubicBezTo>
                    <a:pt x="176" y="3736"/>
                    <a:pt x="176" y="3736"/>
                    <a:pt x="176" y="3736"/>
                  </a:cubicBezTo>
                  <a:cubicBezTo>
                    <a:pt x="176" y="891"/>
                    <a:pt x="176" y="891"/>
                    <a:pt x="176" y="891"/>
                  </a:cubicBezTo>
                  <a:cubicBezTo>
                    <a:pt x="176" y="526"/>
                    <a:pt x="452" y="224"/>
                    <a:pt x="807" y="181"/>
                  </a:cubicBezTo>
                  <a:cubicBezTo>
                    <a:pt x="807" y="2527"/>
                    <a:pt x="807" y="2527"/>
                    <a:pt x="807" y="2527"/>
                  </a:cubicBezTo>
                  <a:cubicBezTo>
                    <a:pt x="666" y="2565"/>
                    <a:pt x="562" y="2695"/>
                    <a:pt x="562" y="2847"/>
                  </a:cubicBezTo>
                  <a:cubicBezTo>
                    <a:pt x="562" y="3031"/>
                    <a:pt x="711" y="3180"/>
                    <a:pt x="895" y="3180"/>
                  </a:cubicBezTo>
                  <a:cubicBezTo>
                    <a:pt x="1078" y="3180"/>
                    <a:pt x="1227" y="3031"/>
                    <a:pt x="1227" y="2847"/>
                  </a:cubicBezTo>
                  <a:cubicBezTo>
                    <a:pt x="1227" y="2695"/>
                    <a:pt x="1123" y="2565"/>
                    <a:pt x="983" y="2527"/>
                  </a:cubicBezTo>
                  <a:cubicBezTo>
                    <a:pt x="983" y="182"/>
                    <a:pt x="983" y="182"/>
                    <a:pt x="983" y="182"/>
                  </a:cubicBezTo>
                  <a:cubicBezTo>
                    <a:pt x="1272" y="219"/>
                    <a:pt x="1513" y="429"/>
                    <a:pt x="1585" y="719"/>
                  </a:cubicBezTo>
                  <a:cubicBezTo>
                    <a:pt x="1591" y="742"/>
                    <a:pt x="1605" y="762"/>
                    <a:pt x="1626" y="774"/>
                  </a:cubicBezTo>
                  <a:cubicBezTo>
                    <a:pt x="1646" y="786"/>
                    <a:pt x="1670" y="789"/>
                    <a:pt x="1693" y="783"/>
                  </a:cubicBezTo>
                  <a:cubicBezTo>
                    <a:pt x="1769" y="763"/>
                    <a:pt x="1844" y="753"/>
                    <a:pt x="1918" y="753"/>
                  </a:cubicBezTo>
                  <a:cubicBezTo>
                    <a:pt x="2399" y="753"/>
                    <a:pt x="2790" y="1144"/>
                    <a:pt x="2790" y="1625"/>
                  </a:cubicBezTo>
                  <a:cubicBezTo>
                    <a:pt x="2790" y="1800"/>
                    <a:pt x="2738" y="1970"/>
                    <a:pt x="2640" y="2114"/>
                  </a:cubicBezTo>
                  <a:cubicBezTo>
                    <a:pt x="2625" y="2137"/>
                    <a:pt x="2621" y="2165"/>
                    <a:pt x="2629" y="2191"/>
                  </a:cubicBezTo>
                  <a:cubicBezTo>
                    <a:pt x="2638" y="2217"/>
                    <a:pt x="2658" y="2238"/>
                    <a:pt x="2684" y="2247"/>
                  </a:cubicBezTo>
                  <a:cubicBezTo>
                    <a:pt x="3148" y="2408"/>
                    <a:pt x="3460" y="2846"/>
                    <a:pt x="3460" y="3336"/>
                  </a:cubicBezTo>
                  <a:cubicBezTo>
                    <a:pt x="3460" y="3827"/>
                    <a:pt x="3148" y="4265"/>
                    <a:pt x="2684" y="4426"/>
                  </a:cubicBezTo>
                  <a:close/>
                  <a:moveTo>
                    <a:pt x="1956" y="4803"/>
                  </a:moveTo>
                  <a:cubicBezTo>
                    <a:pt x="1956" y="4890"/>
                    <a:pt x="1886" y="4960"/>
                    <a:pt x="1800" y="4960"/>
                  </a:cubicBezTo>
                  <a:cubicBezTo>
                    <a:pt x="1714" y="4960"/>
                    <a:pt x="1643" y="4890"/>
                    <a:pt x="1643" y="4803"/>
                  </a:cubicBezTo>
                  <a:cubicBezTo>
                    <a:pt x="1643" y="4717"/>
                    <a:pt x="1714" y="4647"/>
                    <a:pt x="1800" y="4647"/>
                  </a:cubicBezTo>
                  <a:cubicBezTo>
                    <a:pt x="1886" y="4647"/>
                    <a:pt x="1956" y="4717"/>
                    <a:pt x="1956" y="4803"/>
                  </a:cubicBezTo>
                  <a:close/>
                  <a:moveTo>
                    <a:pt x="895" y="5625"/>
                  </a:moveTo>
                  <a:cubicBezTo>
                    <a:pt x="981" y="5625"/>
                    <a:pt x="1051" y="5695"/>
                    <a:pt x="1051" y="5781"/>
                  </a:cubicBezTo>
                  <a:cubicBezTo>
                    <a:pt x="1051" y="5868"/>
                    <a:pt x="981" y="5938"/>
                    <a:pt x="895" y="5938"/>
                  </a:cubicBezTo>
                  <a:cubicBezTo>
                    <a:pt x="808" y="5938"/>
                    <a:pt x="738" y="5868"/>
                    <a:pt x="738" y="5781"/>
                  </a:cubicBezTo>
                  <a:cubicBezTo>
                    <a:pt x="738" y="5695"/>
                    <a:pt x="808" y="5625"/>
                    <a:pt x="895" y="5625"/>
                  </a:cubicBezTo>
                  <a:close/>
                  <a:moveTo>
                    <a:pt x="1800" y="1537"/>
                  </a:moveTo>
                  <a:cubicBezTo>
                    <a:pt x="1714" y="1537"/>
                    <a:pt x="1643" y="1467"/>
                    <a:pt x="1643" y="1380"/>
                  </a:cubicBezTo>
                  <a:cubicBezTo>
                    <a:pt x="1643" y="1294"/>
                    <a:pt x="1714" y="1224"/>
                    <a:pt x="1800" y="1224"/>
                  </a:cubicBezTo>
                  <a:cubicBezTo>
                    <a:pt x="1886" y="1224"/>
                    <a:pt x="1956" y="1294"/>
                    <a:pt x="1956" y="1380"/>
                  </a:cubicBezTo>
                  <a:cubicBezTo>
                    <a:pt x="1956" y="1467"/>
                    <a:pt x="1886" y="1537"/>
                    <a:pt x="1800" y="1537"/>
                  </a:cubicBezTo>
                  <a:close/>
                  <a:moveTo>
                    <a:pt x="2621" y="3336"/>
                  </a:moveTo>
                  <a:cubicBezTo>
                    <a:pt x="2621" y="3250"/>
                    <a:pt x="2692" y="3180"/>
                    <a:pt x="2778" y="3180"/>
                  </a:cubicBezTo>
                  <a:cubicBezTo>
                    <a:pt x="2864" y="3180"/>
                    <a:pt x="2934" y="3250"/>
                    <a:pt x="2934" y="3336"/>
                  </a:cubicBezTo>
                  <a:cubicBezTo>
                    <a:pt x="2934" y="3423"/>
                    <a:pt x="2864" y="3493"/>
                    <a:pt x="2778" y="3493"/>
                  </a:cubicBezTo>
                  <a:cubicBezTo>
                    <a:pt x="2692" y="3493"/>
                    <a:pt x="2621" y="3423"/>
                    <a:pt x="2621" y="3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46" name="Freeform 11">
              <a:extLst>
                <a:ext uri="{FF2B5EF4-FFF2-40B4-BE49-F238E27FC236}">
                  <a16:creationId xmlns:a16="http://schemas.microsoft.com/office/drawing/2014/main" id="{550A0D26-9D1D-ED41-B354-383D01719E78}"/>
                </a:ext>
              </a:extLst>
            </p:cNvPr>
            <p:cNvSpPr>
              <a:spLocks noEditPoints="1"/>
            </p:cNvSpPr>
            <p:nvPr/>
          </p:nvSpPr>
          <p:spPr bwMode="auto">
            <a:xfrm>
              <a:off x="42" y="4229"/>
              <a:ext cx="1865" cy="3422"/>
            </a:xfrm>
            <a:custGeom>
              <a:avLst/>
              <a:gdLst>
                <a:gd name="T0" fmla="*/ 1905 w 3636"/>
                <a:gd name="T1" fmla="*/ 594 h 6673"/>
                <a:gd name="T2" fmla="*/ 670 w 3636"/>
                <a:gd name="T3" fmla="*/ 1625 h 6673"/>
                <a:gd name="T4" fmla="*/ 0 w 3636"/>
                <a:gd name="T5" fmla="*/ 3336 h 6673"/>
                <a:gd name="T6" fmla="*/ 670 w 3636"/>
                <a:gd name="T7" fmla="*/ 5048 h 6673"/>
                <a:gd name="T8" fmla="*/ 1905 w 3636"/>
                <a:gd name="T9" fmla="*/ 6079 h 6673"/>
                <a:gd name="T10" fmla="*/ 3636 w 3636"/>
                <a:gd name="T11" fmla="*/ 5781 h 6673"/>
                <a:gd name="T12" fmla="*/ 2745 w 3636"/>
                <a:gd name="T13" fmla="*/ 0 h 6673"/>
                <a:gd name="T14" fmla="*/ 2585 w 3636"/>
                <a:gd name="T15" fmla="*/ 3825 h 6673"/>
                <a:gd name="T16" fmla="*/ 2898 w 3636"/>
                <a:gd name="T17" fmla="*/ 3825 h 6673"/>
                <a:gd name="T18" fmla="*/ 3460 w 3636"/>
                <a:gd name="T19" fmla="*/ 2761 h 6673"/>
                <a:gd name="T20" fmla="*/ 2830 w 3636"/>
                <a:gd name="T21" fmla="*/ 1212 h 6673"/>
                <a:gd name="T22" fmla="*/ 2742 w 3636"/>
                <a:gd name="T23" fmla="*/ 559 h 6673"/>
                <a:gd name="T24" fmla="*/ 2654 w 3636"/>
                <a:gd name="T25" fmla="*/ 1212 h 6673"/>
                <a:gd name="T26" fmla="*/ 2322 w 3636"/>
                <a:gd name="T27" fmla="*/ 2761 h 6673"/>
                <a:gd name="T28" fmla="*/ 1179 w 3636"/>
                <a:gd name="T29" fmla="*/ 3248 h 6673"/>
                <a:gd name="T30" fmla="*/ 526 w 3636"/>
                <a:gd name="T31" fmla="*/ 3336 h 6673"/>
                <a:gd name="T32" fmla="*/ 1179 w 3636"/>
                <a:gd name="T33" fmla="*/ 3424 h 6673"/>
                <a:gd name="T34" fmla="*/ 1748 w 3636"/>
                <a:gd name="T35" fmla="*/ 4972 h 6673"/>
                <a:gd name="T36" fmla="*/ 1836 w 3636"/>
                <a:gd name="T37" fmla="*/ 5625 h 6673"/>
                <a:gd name="T38" fmla="*/ 1924 w 3636"/>
                <a:gd name="T39" fmla="*/ 4972 h 6673"/>
                <a:gd name="T40" fmla="*/ 2322 w 3636"/>
                <a:gd name="T41" fmla="*/ 2937 h 6673"/>
                <a:gd name="T42" fmla="*/ 3460 w 3636"/>
                <a:gd name="T43" fmla="*/ 2937 h 6673"/>
                <a:gd name="T44" fmla="*/ 2830 w 3636"/>
                <a:gd name="T45" fmla="*/ 6491 h 6673"/>
                <a:gd name="T46" fmla="*/ 3074 w 3636"/>
                <a:gd name="T47" fmla="*/ 3825 h 6673"/>
                <a:gd name="T48" fmla="*/ 2409 w 3636"/>
                <a:gd name="T49" fmla="*/ 3825 h 6673"/>
                <a:gd name="T50" fmla="*/ 2654 w 3636"/>
                <a:gd name="T51" fmla="*/ 6491 h 6673"/>
                <a:gd name="T52" fmla="*/ 2011 w 3636"/>
                <a:gd name="T53" fmla="*/ 5899 h 6673"/>
                <a:gd name="T54" fmla="*/ 1943 w 3636"/>
                <a:gd name="T55" fmla="*/ 5890 h 6673"/>
                <a:gd name="T56" fmla="*/ 846 w 3636"/>
                <a:gd name="T57" fmla="*/ 5048 h 6673"/>
                <a:gd name="T58" fmla="*/ 1007 w 3636"/>
                <a:gd name="T59" fmla="*/ 4481 h 6673"/>
                <a:gd name="T60" fmla="*/ 176 w 3636"/>
                <a:gd name="T61" fmla="*/ 3336 h 6673"/>
                <a:gd name="T62" fmla="*/ 1007 w 3636"/>
                <a:gd name="T63" fmla="*/ 2191 h 6673"/>
                <a:gd name="T64" fmla="*/ 912 w 3636"/>
                <a:gd name="T65" fmla="*/ 1957 h 6673"/>
                <a:gd name="T66" fmla="*/ 1836 w 3636"/>
                <a:gd name="T67" fmla="*/ 2202 h 6673"/>
                <a:gd name="T68" fmla="*/ 1836 w 3636"/>
                <a:gd name="T69" fmla="*/ 1537 h 6673"/>
                <a:gd name="T70" fmla="*/ 860 w 3636"/>
                <a:gd name="T71" fmla="*/ 1781 h 6673"/>
                <a:gd name="T72" fmla="*/ 1718 w 3636"/>
                <a:gd name="T73" fmla="*/ 753 h 6673"/>
                <a:gd name="T74" fmla="*/ 2011 w 3636"/>
                <a:gd name="T75" fmla="*/ 774 h 6673"/>
                <a:gd name="T76" fmla="*/ 2745 w 3636"/>
                <a:gd name="T77" fmla="*/ 176 h 6673"/>
                <a:gd name="T78" fmla="*/ 3460 w 3636"/>
                <a:gd name="T79" fmla="*/ 2761 h 6673"/>
                <a:gd name="T80" fmla="*/ 2585 w 3636"/>
                <a:gd name="T81" fmla="*/ 891 h 6673"/>
                <a:gd name="T82" fmla="*/ 2898 w 3636"/>
                <a:gd name="T83" fmla="*/ 891 h 6673"/>
                <a:gd name="T84" fmla="*/ 1836 w 3636"/>
                <a:gd name="T85" fmla="*/ 5136 h 6673"/>
                <a:gd name="T86" fmla="*/ 1836 w 3636"/>
                <a:gd name="T87" fmla="*/ 5449 h 6673"/>
                <a:gd name="T88" fmla="*/ 1836 w 3636"/>
                <a:gd name="T89" fmla="*/ 5136 h 6673"/>
                <a:gd name="T90" fmla="*/ 858 w 3636"/>
                <a:gd name="T91" fmla="*/ 3493 h 6673"/>
                <a:gd name="T92" fmla="*/ 858 w 3636"/>
                <a:gd name="T93" fmla="*/ 3180 h 6673"/>
                <a:gd name="T94" fmla="*/ 1680 w 3636"/>
                <a:gd name="T95" fmla="*/ 1869 h 6673"/>
                <a:gd name="T96" fmla="*/ 1993 w 3636"/>
                <a:gd name="T97" fmla="*/ 1869 h 6673"/>
                <a:gd name="T98" fmla="*/ 1680 w 3636"/>
                <a:gd name="T99" fmla="*/ 1869 h 6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36" h="6673">
                  <a:moveTo>
                    <a:pt x="2745" y="0"/>
                  </a:moveTo>
                  <a:cubicBezTo>
                    <a:pt x="2363" y="0"/>
                    <a:pt x="2030" y="240"/>
                    <a:pt x="1905" y="594"/>
                  </a:cubicBezTo>
                  <a:cubicBezTo>
                    <a:pt x="1842" y="582"/>
                    <a:pt x="1780" y="577"/>
                    <a:pt x="1718" y="577"/>
                  </a:cubicBezTo>
                  <a:cubicBezTo>
                    <a:pt x="1140" y="577"/>
                    <a:pt x="670" y="1047"/>
                    <a:pt x="670" y="1625"/>
                  </a:cubicBezTo>
                  <a:cubicBezTo>
                    <a:pt x="670" y="1799"/>
                    <a:pt x="713" y="1968"/>
                    <a:pt x="794" y="2120"/>
                  </a:cubicBezTo>
                  <a:cubicBezTo>
                    <a:pt x="315" y="2331"/>
                    <a:pt x="0" y="2807"/>
                    <a:pt x="0" y="3336"/>
                  </a:cubicBezTo>
                  <a:cubicBezTo>
                    <a:pt x="0" y="3866"/>
                    <a:pt x="315" y="4342"/>
                    <a:pt x="794" y="4553"/>
                  </a:cubicBezTo>
                  <a:cubicBezTo>
                    <a:pt x="713" y="4704"/>
                    <a:pt x="670" y="4874"/>
                    <a:pt x="670" y="5048"/>
                  </a:cubicBezTo>
                  <a:cubicBezTo>
                    <a:pt x="670" y="5626"/>
                    <a:pt x="1140" y="6096"/>
                    <a:pt x="1718" y="6096"/>
                  </a:cubicBezTo>
                  <a:cubicBezTo>
                    <a:pt x="1780" y="6096"/>
                    <a:pt x="1842" y="6090"/>
                    <a:pt x="1905" y="6079"/>
                  </a:cubicBezTo>
                  <a:cubicBezTo>
                    <a:pt x="2030" y="6432"/>
                    <a:pt x="2363" y="6673"/>
                    <a:pt x="2745" y="6673"/>
                  </a:cubicBezTo>
                  <a:cubicBezTo>
                    <a:pt x="3236" y="6673"/>
                    <a:pt x="3636" y="6273"/>
                    <a:pt x="3636" y="5781"/>
                  </a:cubicBezTo>
                  <a:cubicBezTo>
                    <a:pt x="3636" y="891"/>
                    <a:pt x="3636" y="891"/>
                    <a:pt x="3636" y="891"/>
                  </a:cubicBezTo>
                  <a:cubicBezTo>
                    <a:pt x="3636" y="400"/>
                    <a:pt x="3236" y="0"/>
                    <a:pt x="2745" y="0"/>
                  </a:cubicBezTo>
                  <a:close/>
                  <a:moveTo>
                    <a:pt x="2742" y="3982"/>
                  </a:moveTo>
                  <a:cubicBezTo>
                    <a:pt x="2655" y="3982"/>
                    <a:pt x="2585" y="3912"/>
                    <a:pt x="2585" y="3825"/>
                  </a:cubicBezTo>
                  <a:cubicBezTo>
                    <a:pt x="2585" y="3739"/>
                    <a:pt x="2655" y="3669"/>
                    <a:pt x="2742" y="3669"/>
                  </a:cubicBezTo>
                  <a:cubicBezTo>
                    <a:pt x="2828" y="3669"/>
                    <a:pt x="2898" y="3739"/>
                    <a:pt x="2898" y="3825"/>
                  </a:cubicBezTo>
                  <a:cubicBezTo>
                    <a:pt x="2898" y="3912"/>
                    <a:pt x="2828" y="3982"/>
                    <a:pt x="2742" y="3982"/>
                  </a:cubicBezTo>
                  <a:close/>
                  <a:moveTo>
                    <a:pt x="3460" y="2761"/>
                  </a:moveTo>
                  <a:cubicBezTo>
                    <a:pt x="2830" y="2761"/>
                    <a:pt x="2830" y="2761"/>
                    <a:pt x="2830" y="2761"/>
                  </a:cubicBezTo>
                  <a:cubicBezTo>
                    <a:pt x="2830" y="1212"/>
                    <a:pt x="2830" y="1212"/>
                    <a:pt x="2830" y="1212"/>
                  </a:cubicBezTo>
                  <a:cubicBezTo>
                    <a:pt x="2970" y="1173"/>
                    <a:pt x="3074" y="1044"/>
                    <a:pt x="3074" y="891"/>
                  </a:cubicBezTo>
                  <a:cubicBezTo>
                    <a:pt x="3074" y="708"/>
                    <a:pt x="2925" y="559"/>
                    <a:pt x="2742" y="559"/>
                  </a:cubicBezTo>
                  <a:cubicBezTo>
                    <a:pt x="2558" y="559"/>
                    <a:pt x="2409" y="708"/>
                    <a:pt x="2409" y="891"/>
                  </a:cubicBezTo>
                  <a:cubicBezTo>
                    <a:pt x="2409" y="1044"/>
                    <a:pt x="2513" y="1173"/>
                    <a:pt x="2654" y="1212"/>
                  </a:cubicBezTo>
                  <a:cubicBezTo>
                    <a:pt x="2654" y="2761"/>
                    <a:pt x="2654" y="2761"/>
                    <a:pt x="2654" y="2761"/>
                  </a:cubicBezTo>
                  <a:cubicBezTo>
                    <a:pt x="2322" y="2761"/>
                    <a:pt x="2322" y="2761"/>
                    <a:pt x="2322" y="2761"/>
                  </a:cubicBezTo>
                  <a:cubicBezTo>
                    <a:pt x="2035" y="2761"/>
                    <a:pt x="1797" y="2973"/>
                    <a:pt x="1755" y="3248"/>
                  </a:cubicBezTo>
                  <a:cubicBezTo>
                    <a:pt x="1179" y="3248"/>
                    <a:pt x="1179" y="3248"/>
                    <a:pt x="1179" y="3248"/>
                  </a:cubicBezTo>
                  <a:cubicBezTo>
                    <a:pt x="1140" y="3108"/>
                    <a:pt x="1011" y="3004"/>
                    <a:pt x="858" y="3004"/>
                  </a:cubicBezTo>
                  <a:cubicBezTo>
                    <a:pt x="675" y="3004"/>
                    <a:pt x="526" y="3153"/>
                    <a:pt x="526" y="3336"/>
                  </a:cubicBezTo>
                  <a:cubicBezTo>
                    <a:pt x="526" y="3520"/>
                    <a:pt x="675" y="3669"/>
                    <a:pt x="858" y="3669"/>
                  </a:cubicBezTo>
                  <a:cubicBezTo>
                    <a:pt x="1011" y="3669"/>
                    <a:pt x="1140" y="3565"/>
                    <a:pt x="1179" y="3424"/>
                  </a:cubicBezTo>
                  <a:cubicBezTo>
                    <a:pt x="1748" y="3424"/>
                    <a:pt x="1748" y="3424"/>
                    <a:pt x="1748" y="3424"/>
                  </a:cubicBezTo>
                  <a:cubicBezTo>
                    <a:pt x="1748" y="4972"/>
                    <a:pt x="1748" y="4972"/>
                    <a:pt x="1748" y="4972"/>
                  </a:cubicBezTo>
                  <a:cubicBezTo>
                    <a:pt x="1608" y="5010"/>
                    <a:pt x="1504" y="5139"/>
                    <a:pt x="1504" y="5292"/>
                  </a:cubicBezTo>
                  <a:cubicBezTo>
                    <a:pt x="1504" y="5476"/>
                    <a:pt x="1653" y="5625"/>
                    <a:pt x="1836" y="5625"/>
                  </a:cubicBezTo>
                  <a:cubicBezTo>
                    <a:pt x="2020" y="5625"/>
                    <a:pt x="2169" y="5476"/>
                    <a:pt x="2169" y="5292"/>
                  </a:cubicBezTo>
                  <a:cubicBezTo>
                    <a:pt x="2169" y="5139"/>
                    <a:pt x="2065" y="5010"/>
                    <a:pt x="1924" y="4972"/>
                  </a:cubicBezTo>
                  <a:cubicBezTo>
                    <a:pt x="1924" y="3335"/>
                    <a:pt x="1924" y="3335"/>
                    <a:pt x="1924" y="3335"/>
                  </a:cubicBezTo>
                  <a:cubicBezTo>
                    <a:pt x="1924" y="3116"/>
                    <a:pt x="2103" y="2937"/>
                    <a:pt x="2322" y="2937"/>
                  </a:cubicBezTo>
                  <a:cubicBezTo>
                    <a:pt x="2742" y="2937"/>
                    <a:pt x="2742" y="2937"/>
                    <a:pt x="2742" y="2937"/>
                  </a:cubicBezTo>
                  <a:cubicBezTo>
                    <a:pt x="3460" y="2937"/>
                    <a:pt x="3460" y="2937"/>
                    <a:pt x="3460" y="2937"/>
                  </a:cubicBezTo>
                  <a:cubicBezTo>
                    <a:pt x="3460" y="5781"/>
                    <a:pt x="3460" y="5781"/>
                    <a:pt x="3460" y="5781"/>
                  </a:cubicBezTo>
                  <a:cubicBezTo>
                    <a:pt x="3460" y="6147"/>
                    <a:pt x="3184" y="6449"/>
                    <a:pt x="2830" y="6491"/>
                  </a:cubicBezTo>
                  <a:cubicBezTo>
                    <a:pt x="2830" y="4146"/>
                    <a:pt x="2830" y="4146"/>
                    <a:pt x="2830" y="4146"/>
                  </a:cubicBezTo>
                  <a:cubicBezTo>
                    <a:pt x="2970" y="4107"/>
                    <a:pt x="3074" y="3978"/>
                    <a:pt x="3074" y="3825"/>
                  </a:cubicBezTo>
                  <a:cubicBezTo>
                    <a:pt x="3074" y="3642"/>
                    <a:pt x="2925" y="3493"/>
                    <a:pt x="2742" y="3493"/>
                  </a:cubicBezTo>
                  <a:cubicBezTo>
                    <a:pt x="2558" y="3493"/>
                    <a:pt x="2409" y="3642"/>
                    <a:pt x="2409" y="3825"/>
                  </a:cubicBezTo>
                  <a:cubicBezTo>
                    <a:pt x="2409" y="3978"/>
                    <a:pt x="2513" y="4107"/>
                    <a:pt x="2654" y="4146"/>
                  </a:cubicBezTo>
                  <a:cubicBezTo>
                    <a:pt x="2654" y="6491"/>
                    <a:pt x="2654" y="6491"/>
                    <a:pt x="2654" y="6491"/>
                  </a:cubicBezTo>
                  <a:cubicBezTo>
                    <a:pt x="2364" y="6454"/>
                    <a:pt x="2123" y="6243"/>
                    <a:pt x="2051" y="5954"/>
                  </a:cubicBezTo>
                  <a:cubicBezTo>
                    <a:pt x="2046" y="5931"/>
                    <a:pt x="2031" y="5911"/>
                    <a:pt x="2011" y="5899"/>
                  </a:cubicBezTo>
                  <a:cubicBezTo>
                    <a:pt x="1997" y="5891"/>
                    <a:pt x="1981" y="5887"/>
                    <a:pt x="1966" y="5887"/>
                  </a:cubicBezTo>
                  <a:cubicBezTo>
                    <a:pt x="1958" y="5887"/>
                    <a:pt x="1951" y="5888"/>
                    <a:pt x="1943" y="5890"/>
                  </a:cubicBezTo>
                  <a:cubicBezTo>
                    <a:pt x="1867" y="5910"/>
                    <a:pt x="1792" y="5920"/>
                    <a:pt x="1718" y="5920"/>
                  </a:cubicBezTo>
                  <a:cubicBezTo>
                    <a:pt x="1237" y="5920"/>
                    <a:pt x="846" y="5529"/>
                    <a:pt x="846" y="5048"/>
                  </a:cubicBezTo>
                  <a:cubicBezTo>
                    <a:pt x="846" y="4872"/>
                    <a:pt x="898" y="4703"/>
                    <a:pt x="996" y="4559"/>
                  </a:cubicBezTo>
                  <a:cubicBezTo>
                    <a:pt x="1012" y="4536"/>
                    <a:pt x="1015" y="4507"/>
                    <a:pt x="1007" y="4481"/>
                  </a:cubicBezTo>
                  <a:cubicBezTo>
                    <a:pt x="998" y="4456"/>
                    <a:pt x="978" y="4435"/>
                    <a:pt x="952" y="4426"/>
                  </a:cubicBezTo>
                  <a:cubicBezTo>
                    <a:pt x="488" y="4265"/>
                    <a:pt x="176" y="3827"/>
                    <a:pt x="176" y="3336"/>
                  </a:cubicBezTo>
                  <a:cubicBezTo>
                    <a:pt x="176" y="2846"/>
                    <a:pt x="488" y="2408"/>
                    <a:pt x="952" y="2247"/>
                  </a:cubicBezTo>
                  <a:cubicBezTo>
                    <a:pt x="978" y="2238"/>
                    <a:pt x="998" y="2217"/>
                    <a:pt x="1007" y="2191"/>
                  </a:cubicBezTo>
                  <a:cubicBezTo>
                    <a:pt x="1015" y="2165"/>
                    <a:pt x="1012" y="2137"/>
                    <a:pt x="996" y="2114"/>
                  </a:cubicBezTo>
                  <a:cubicBezTo>
                    <a:pt x="962" y="2065"/>
                    <a:pt x="934" y="2012"/>
                    <a:pt x="912" y="1957"/>
                  </a:cubicBezTo>
                  <a:cubicBezTo>
                    <a:pt x="1516" y="1957"/>
                    <a:pt x="1516" y="1957"/>
                    <a:pt x="1516" y="1957"/>
                  </a:cubicBezTo>
                  <a:cubicBezTo>
                    <a:pt x="1554" y="2098"/>
                    <a:pt x="1683" y="2202"/>
                    <a:pt x="1836" y="2202"/>
                  </a:cubicBezTo>
                  <a:cubicBezTo>
                    <a:pt x="2020" y="2202"/>
                    <a:pt x="2169" y="2053"/>
                    <a:pt x="2169" y="1869"/>
                  </a:cubicBezTo>
                  <a:cubicBezTo>
                    <a:pt x="2169" y="1686"/>
                    <a:pt x="2020" y="1537"/>
                    <a:pt x="1836" y="1537"/>
                  </a:cubicBezTo>
                  <a:cubicBezTo>
                    <a:pt x="1683" y="1537"/>
                    <a:pt x="1554" y="1641"/>
                    <a:pt x="1516" y="1781"/>
                  </a:cubicBezTo>
                  <a:cubicBezTo>
                    <a:pt x="860" y="1781"/>
                    <a:pt x="860" y="1781"/>
                    <a:pt x="860" y="1781"/>
                  </a:cubicBezTo>
                  <a:cubicBezTo>
                    <a:pt x="851" y="1730"/>
                    <a:pt x="846" y="1678"/>
                    <a:pt x="846" y="1625"/>
                  </a:cubicBezTo>
                  <a:cubicBezTo>
                    <a:pt x="846" y="1144"/>
                    <a:pt x="1237" y="753"/>
                    <a:pt x="1718" y="753"/>
                  </a:cubicBezTo>
                  <a:cubicBezTo>
                    <a:pt x="1792" y="753"/>
                    <a:pt x="1867" y="763"/>
                    <a:pt x="1943" y="783"/>
                  </a:cubicBezTo>
                  <a:cubicBezTo>
                    <a:pt x="1966" y="789"/>
                    <a:pt x="1990" y="786"/>
                    <a:pt x="2011" y="774"/>
                  </a:cubicBezTo>
                  <a:cubicBezTo>
                    <a:pt x="2031" y="762"/>
                    <a:pt x="2046" y="742"/>
                    <a:pt x="2051" y="719"/>
                  </a:cubicBezTo>
                  <a:cubicBezTo>
                    <a:pt x="2130" y="400"/>
                    <a:pt x="2416" y="176"/>
                    <a:pt x="2745" y="176"/>
                  </a:cubicBezTo>
                  <a:cubicBezTo>
                    <a:pt x="3139" y="176"/>
                    <a:pt x="3460" y="497"/>
                    <a:pt x="3460" y="891"/>
                  </a:cubicBezTo>
                  <a:lnTo>
                    <a:pt x="3460" y="2761"/>
                  </a:lnTo>
                  <a:close/>
                  <a:moveTo>
                    <a:pt x="2742" y="1048"/>
                  </a:moveTo>
                  <a:cubicBezTo>
                    <a:pt x="2655" y="1048"/>
                    <a:pt x="2585" y="978"/>
                    <a:pt x="2585" y="891"/>
                  </a:cubicBezTo>
                  <a:cubicBezTo>
                    <a:pt x="2585" y="805"/>
                    <a:pt x="2655" y="735"/>
                    <a:pt x="2742" y="735"/>
                  </a:cubicBezTo>
                  <a:cubicBezTo>
                    <a:pt x="2828" y="735"/>
                    <a:pt x="2898" y="805"/>
                    <a:pt x="2898" y="891"/>
                  </a:cubicBezTo>
                  <a:cubicBezTo>
                    <a:pt x="2898" y="978"/>
                    <a:pt x="2828" y="1048"/>
                    <a:pt x="2742" y="1048"/>
                  </a:cubicBezTo>
                  <a:close/>
                  <a:moveTo>
                    <a:pt x="1836" y="5136"/>
                  </a:moveTo>
                  <a:cubicBezTo>
                    <a:pt x="1923" y="5136"/>
                    <a:pt x="1993" y="5206"/>
                    <a:pt x="1993" y="5292"/>
                  </a:cubicBezTo>
                  <a:cubicBezTo>
                    <a:pt x="1993" y="5379"/>
                    <a:pt x="1923" y="5449"/>
                    <a:pt x="1836" y="5449"/>
                  </a:cubicBezTo>
                  <a:cubicBezTo>
                    <a:pt x="1750" y="5449"/>
                    <a:pt x="1680" y="5379"/>
                    <a:pt x="1680" y="5292"/>
                  </a:cubicBezTo>
                  <a:cubicBezTo>
                    <a:pt x="1680" y="5206"/>
                    <a:pt x="1750" y="5136"/>
                    <a:pt x="1836" y="5136"/>
                  </a:cubicBezTo>
                  <a:close/>
                  <a:moveTo>
                    <a:pt x="1015" y="3336"/>
                  </a:moveTo>
                  <a:cubicBezTo>
                    <a:pt x="1015" y="3423"/>
                    <a:pt x="945" y="3493"/>
                    <a:pt x="858" y="3493"/>
                  </a:cubicBezTo>
                  <a:cubicBezTo>
                    <a:pt x="772" y="3493"/>
                    <a:pt x="702" y="3423"/>
                    <a:pt x="702" y="3336"/>
                  </a:cubicBezTo>
                  <a:cubicBezTo>
                    <a:pt x="702" y="3250"/>
                    <a:pt x="772" y="3180"/>
                    <a:pt x="858" y="3180"/>
                  </a:cubicBezTo>
                  <a:cubicBezTo>
                    <a:pt x="945" y="3180"/>
                    <a:pt x="1015" y="3250"/>
                    <a:pt x="1015" y="3336"/>
                  </a:cubicBezTo>
                  <a:close/>
                  <a:moveTo>
                    <a:pt x="1680" y="1869"/>
                  </a:moveTo>
                  <a:cubicBezTo>
                    <a:pt x="1680" y="1783"/>
                    <a:pt x="1750" y="1713"/>
                    <a:pt x="1836" y="1713"/>
                  </a:cubicBezTo>
                  <a:cubicBezTo>
                    <a:pt x="1923" y="1713"/>
                    <a:pt x="1993" y="1783"/>
                    <a:pt x="1993" y="1869"/>
                  </a:cubicBezTo>
                  <a:cubicBezTo>
                    <a:pt x="1993" y="1956"/>
                    <a:pt x="1923" y="2026"/>
                    <a:pt x="1836" y="2026"/>
                  </a:cubicBezTo>
                  <a:cubicBezTo>
                    <a:pt x="1750" y="2026"/>
                    <a:pt x="1680" y="1956"/>
                    <a:pt x="1680" y="18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grpSp>
      <p:grpSp>
        <p:nvGrpSpPr>
          <p:cNvPr id="47" name="Graphic 21">
            <a:extLst>
              <a:ext uri="{FF2B5EF4-FFF2-40B4-BE49-F238E27FC236}">
                <a16:creationId xmlns:a16="http://schemas.microsoft.com/office/drawing/2014/main" id="{A853441B-69B7-6141-B36A-3EF1BCC74295}"/>
              </a:ext>
            </a:extLst>
          </p:cNvPr>
          <p:cNvGrpSpPr/>
          <p:nvPr userDrawn="1"/>
        </p:nvGrpSpPr>
        <p:grpSpPr>
          <a:xfrm>
            <a:off x="13235079" y="6195921"/>
            <a:ext cx="2743202" cy="2082806"/>
            <a:chOff x="11164887" y="6076950"/>
            <a:chExt cx="2057772" cy="1562387"/>
          </a:xfrm>
          <a:solidFill>
            <a:srgbClr val="3DDBD9"/>
          </a:solidFill>
        </p:grpSpPr>
        <p:sp>
          <p:nvSpPr>
            <p:cNvPr id="48" name="Freeform 47">
              <a:extLst>
                <a:ext uri="{FF2B5EF4-FFF2-40B4-BE49-F238E27FC236}">
                  <a16:creationId xmlns:a16="http://schemas.microsoft.com/office/drawing/2014/main" id="{98A81DEF-8116-8843-A58E-D7842F39192D}"/>
                </a:ext>
              </a:extLst>
            </p:cNvPr>
            <p:cNvSpPr/>
            <p:nvPr/>
          </p:nvSpPr>
          <p:spPr>
            <a:xfrm>
              <a:off x="11850811" y="6076950"/>
              <a:ext cx="304291" cy="304291"/>
            </a:xfrm>
            <a:custGeom>
              <a:avLst/>
              <a:gdLst>
                <a:gd name="connsiteX0" fmla="*/ 304291 w 304291"/>
                <a:gd name="connsiteY0" fmla="*/ 152146 h 304291"/>
                <a:gd name="connsiteX1" fmla="*/ 152146 w 304291"/>
                <a:gd name="connsiteY1" fmla="*/ 304291 h 304291"/>
                <a:gd name="connsiteX2" fmla="*/ 0 w 304291"/>
                <a:gd name="connsiteY2" fmla="*/ 152146 h 304291"/>
                <a:gd name="connsiteX3" fmla="*/ 152146 w 304291"/>
                <a:gd name="connsiteY3" fmla="*/ 0 h 304291"/>
                <a:gd name="connsiteX4" fmla="*/ 304291 w 304291"/>
                <a:gd name="connsiteY4" fmla="*/ 152146 h 30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1" h="304291">
                  <a:moveTo>
                    <a:pt x="304291" y="152146"/>
                  </a:moveTo>
                  <a:cubicBezTo>
                    <a:pt x="304291" y="236173"/>
                    <a:pt x="236173" y="304291"/>
                    <a:pt x="152146" y="304291"/>
                  </a:cubicBezTo>
                  <a:cubicBezTo>
                    <a:pt x="68118" y="304291"/>
                    <a:pt x="0" y="236173"/>
                    <a:pt x="0" y="152146"/>
                  </a:cubicBezTo>
                  <a:cubicBezTo>
                    <a:pt x="0" y="68118"/>
                    <a:pt x="68118" y="0"/>
                    <a:pt x="152146" y="0"/>
                  </a:cubicBezTo>
                  <a:cubicBezTo>
                    <a:pt x="236173" y="0"/>
                    <a:pt x="304291" y="68118"/>
                    <a:pt x="304291" y="152146"/>
                  </a:cubicBezTo>
                  <a:close/>
                </a:path>
              </a:pathLst>
            </a:custGeom>
            <a:solidFill>
              <a:srgbClr val="08BDBA"/>
            </a:solidFill>
            <a:ln w="24384" cap="flat">
              <a:noFill/>
              <a:prstDash val="solid"/>
              <a:miter/>
            </a:ln>
          </p:spPr>
          <p:txBody>
            <a:bodyPr rtlCol="0" anchor="ctr"/>
            <a:lstStyle/>
            <a:p>
              <a:pPr lvl="0"/>
              <a:endParaRPr lang="en-UA"/>
            </a:p>
          </p:txBody>
        </p:sp>
        <p:sp>
          <p:nvSpPr>
            <p:cNvPr id="49" name="Freeform 48">
              <a:extLst>
                <a:ext uri="{FF2B5EF4-FFF2-40B4-BE49-F238E27FC236}">
                  <a16:creationId xmlns:a16="http://schemas.microsoft.com/office/drawing/2014/main" id="{1A372B93-A4E6-9F4D-97DA-7E5186F5A300}"/>
                </a:ext>
              </a:extLst>
            </p:cNvPr>
            <p:cNvSpPr/>
            <p:nvPr/>
          </p:nvSpPr>
          <p:spPr>
            <a:xfrm>
              <a:off x="12232444" y="6076950"/>
              <a:ext cx="304291" cy="304291"/>
            </a:xfrm>
            <a:custGeom>
              <a:avLst/>
              <a:gdLst>
                <a:gd name="connsiteX0" fmla="*/ 304291 w 304291"/>
                <a:gd name="connsiteY0" fmla="*/ 152146 h 304291"/>
                <a:gd name="connsiteX1" fmla="*/ 152146 w 304291"/>
                <a:gd name="connsiteY1" fmla="*/ 304291 h 304291"/>
                <a:gd name="connsiteX2" fmla="*/ 0 w 304291"/>
                <a:gd name="connsiteY2" fmla="*/ 152146 h 304291"/>
                <a:gd name="connsiteX3" fmla="*/ 152146 w 304291"/>
                <a:gd name="connsiteY3" fmla="*/ 0 h 304291"/>
                <a:gd name="connsiteX4" fmla="*/ 304291 w 304291"/>
                <a:gd name="connsiteY4" fmla="*/ 152146 h 30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1" h="304291">
                  <a:moveTo>
                    <a:pt x="304291" y="152146"/>
                  </a:moveTo>
                  <a:cubicBezTo>
                    <a:pt x="304291" y="236173"/>
                    <a:pt x="236173" y="304291"/>
                    <a:pt x="152146" y="304291"/>
                  </a:cubicBezTo>
                  <a:cubicBezTo>
                    <a:pt x="68118" y="304291"/>
                    <a:pt x="0" y="236173"/>
                    <a:pt x="0" y="152146"/>
                  </a:cubicBezTo>
                  <a:cubicBezTo>
                    <a:pt x="0" y="68118"/>
                    <a:pt x="68118" y="0"/>
                    <a:pt x="152146" y="0"/>
                  </a:cubicBezTo>
                  <a:cubicBezTo>
                    <a:pt x="236173" y="0"/>
                    <a:pt x="304291" y="68118"/>
                    <a:pt x="304291" y="152146"/>
                  </a:cubicBezTo>
                  <a:close/>
                </a:path>
              </a:pathLst>
            </a:custGeom>
            <a:solidFill>
              <a:srgbClr val="08BDBA"/>
            </a:solidFill>
            <a:ln w="24384" cap="flat">
              <a:noFill/>
              <a:prstDash val="solid"/>
              <a:miter/>
            </a:ln>
          </p:spPr>
          <p:txBody>
            <a:bodyPr rtlCol="0" anchor="ctr"/>
            <a:lstStyle/>
            <a:p>
              <a:pPr lvl="0"/>
              <a:endParaRPr lang="en-UA"/>
            </a:p>
          </p:txBody>
        </p:sp>
        <p:sp>
          <p:nvSpPr>
            <p:cNvPr id="50" name="Freeform 49">
              <a:extLst>
                <a:ext uri="{FF2B5EF4-FFF2-40B4-BE49-F238E27FC236}">
                  <a16:creationId xmlns:a16="http://schemas.microsoft.com/office/drawing/2014/main" id="{39A06136-8D9B-4F48-92D8-3C6872E857AF}"/>
                </a:ext>
              </a:extLst>
            </p:cNvPr>
            <p:cNvSpPr/>
            <p:nvPr/>
          </p:nvSpPr>
          <p:spPr>
            <a:xfrm>
              <a:off x="11164887" y="6584478"/>
              <a:ext cx="698626" cy="749435"/>
            </a:xfrm>
            <a:custGeom>
              <a:avLst/>
              <a:gdLst>
                <a:gd name="connsiteX0" fmla="*/ 0 w 698626"/>
                <a:gd name="connsiteY0" fmla="*/ 483047 h 749435"/>
                <a:gd name="connsiteX1" fmla="*/ 266748 w 698626"/>
                <a:gd name="connsiteY1" fmla="*/ 749436 h 749435"/>
                <a:gd name="connsiteX2" fmla="*/ 524174 w 698626"/>
                <a:gd name="connsiteY2" fmla="*/ 553944 h 749435"/>
                <a:gd name="connsiteX3" fmla="*/ 698627 w 698626"/>
                <a:gd name="connsiteY3" fmla="*/ 0 h 749435"/>
                <a:gd name="connsiteX4" fmla="*/ 181237 w 698626"/>
                <a:gd name="connsiteY4" fmla="*/ 228710 h 749435"/>
                <a:gd name="connsiteX5" fmla="*/ 0 w 698626"/>
                <a:gd name="connsiteY5" fmla="*/ 483047 h 74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26" h="749435">
                  <a:moveTo>
                    <a:pt x="0" y="483047"/>
                  </a:moveTo>
                  <a:cubicBezTo>
                    <a:pt x="0" y="629723"/>
                    <a:pt x="120072" y="749436"/>
                    <a:pt x="266748" y="749436"/>
                  </a:cubicBezTo>
                  <a:cubicBezTo>
                    <a:pt x="407641" y="749436"/>
                    <a:pt x="491074" y="652625"/>
                    <a:pt x="524174" y="553944"/>
                  </a:cubicBezTo>
                  <a:lnTo>
                    <a:pt x="698627" y="0"/>
                  </a:lnTo>
                  <a:lnTo>
                    <a:pt x="181237" y="228710"/>
                  </a:lnTo>
                  <a:cubicBezTo>
                    <a:pt x="76394" y="275738"/>
                    <a:pt x="0" y="358799"/>
                    <a:pt x="0" y="483047"/>
                  </a:cubicBezTo>
                  <a:close/>
                </a:path>
              </a:pathLst>
            </a:custGeom>
            <a:solidFill>
              <a:srgbClr val="08BDBA"/>
            </a:solidFill>
            <a:ln w="24384" cap="flat">
              <a:noFill/>
              <a:prstDash val="solid"/>
              <a:miter/>
            </a:ln>
          </p:spPr>
          <p:txBody>
            <a:bodyPr rtlCol="0" anchor="ctr"/>
            <a:lstStyle/>
            <a:p>
              <a:pPr lvl="0"/>
              <a:endParaRPr lang="en-UA"/>
            </a:p>
          </p:txBody>
        </p:sp>
        <p:sp>
          <p:nvSpPr>
            <p:cNvPr id="51" name="Freeform 50">
              <a:extLst>
                <a:ext uri="{FF2B5EF4-FFF2-40B4-BE49-F238E27FC236}">
                  <a16:creationId xmlns:a16="http://schemas.microsoft.com/office/drawing/2014/main" id="{48B9BCC1-E5F7-674D-BEC4-227F1F5CA288}"/>
                </a:ext>
              </a:extLst>
            </p:cNvPr>
            <p:cNvSpPr/>
            <p:nvPr/>
          </p:nvSpPr>
          <p:spPr>
            <a:xfrm>
              <a:off x="11895267" y="6445316"/>
              <a:ext cx="597711" cy="190538"/>
            </a:xfrm>
            <a:custGeom>
              <a:avLst/>
              <a:gdLst>
                <a:gd name="connsiteX0" fmla="*/ 597711 w 597711"/>
                <a:gd name="connsiteY0" fmla="*/ 190535 h 190538"/>
                <a:gd name="connsiteX1" fmla="*/ 298505 w 597711"/>
                <a:gd name="connsiteY1" fmla="*/ 0 h 190538"/>
                <a:gd name="connsiteX2" fmla="*/ 0 w 597711"/>
                <a:gd name="connsiteY2" fmla="*/ 190539 h 190538"/>
                <a:gd name="connsiteX3" fmla="*/ 597711 w 597711"/>
                <a:gd name="connsiteY3" fmla="*/ 190535 h 190538"/>
              </a:gdLst>
              <a:ahLst/>
              <a:cxnLst>
                <a:cxn ang="0">
                  <a:pos x="connsiteX0" y="connsiteY0"/>
                </a:cxn>
                <a:cxn ang="0">
                  <a:pos x="connsiteX1" y="connsiteY1"/>
                </a:cxn>
                <a:cxn ang="0">
                  <a:pos x="connsiteX2" y="connsiteY2"/>
                </a:cxn>
                <a:cxn ang="0">
                  <a:pos x="connsiteX3" y="connsiteY3"/>
                </a:cxn>
              </a:cxnLst>
              <a:rect l="l" t="t" r="r" b="b"/>
              <a:pathLst>
                <a:path w="597711" h="190538">
                  <a:moveTo>
                    <a:pt x="597711" y="190535"/>
                  </a:moveTo>
                  <a:cubicBezTo>
                    <a:pt x="544989" y="78221"/>
                    <a:pt x="430788" y="0"/>
                    <a:pt x="298505" y="0"/>
                  </a:cubicBezTo>
                  <a:cubicBezTo>
                    <a:pt x="166128" y="0"/>
                    <a:pt x="52673" y="78094"/>
                    <a:pt x="0" y="190539"/>
                  </a:cubicBezTo>
                  <a:lnTo>
                    <a:pt x="597711" y="190535"/>
                  </a:lnTo>
                  <a:close/>
                </a:path>
              </a:pathLst>
            </a:custGeom>
            <a:solidFill>
              <a:srgbClr val="08BDBA"/>
            </a:solidFill>
            <a:ln w="24384" cap="flat">
              <a:noFill/>
              <a:prstDash val="solid"/>
              <a:miter/>
            </a:ln>
          </p:spPr>
          <p:txBody>
            <a:bodyPr rtlCol="0" anchor="ctr"/>
            <a:lstStyle/>
            <a:p>
              <a:pPr lvl="0"/>
              <a:endParaRPr lang="en-UA"/>
            </a:p>
          </p:txBody>
        </p:sp>
        <p:sp>
          <p:nvSpPr>
            <p:cNvPr id="52" name="Freeform 51">
              <a:extLst>
                <a:ext uri="{FF2B5EF4-FFF2-40B4-BE49-F238E27FC236}">
                  <a16:creationId xmlns:a16="http://schemas.microsoft.com/office/drawing/2014/main" id="{C8DAC4D2-1314-7545-B337-10D79C0176CF}"/>
                </a:ext>
              </a:extLst>
            </p:cNvPr>
            <p:cNvSpPr/>
            <p:nvPr/>
          </p:nvSpPr>
          <p:spPr>
            <a:xfrm>
              <a:off x="11863513" y="6788278"/>
              <a:ext cx="660502" cy="177832"/>
            </a:xfrm>
            <a:custGeom>
              <a:avLst/>
              <a:gdLst>
                <a:gd name="connsiteX0" fmla="*/ 0 w 660502"/>
                <a:gd name="connsiteY0" fmla="*/ 0 h 177832"/>
                <a:gd name="connsiteX1" fmla="*/ 660502 w 660502"/>
                <a:gd name="connsiteY1" fmla="*/ 0 h 177832"/>
                <a:gd name="connsiteX2" fmla="*/ 660502 w 660502"/>
                <a:gd name="connsiteY2" fmla="*/ 177832 h 177832"/>
                <a:gd name="connsiteX3" fmla="*/ 0 w 660502"/>
                <a:gd name="connsiteY3" fmla="*/ 177832 h 177832"/>
              </a:gdLst>
              <a:ahLst/>
              <a:cxnLst>
                <a:cxn ang="0">
                  <a:pos x="connsiteX0" y="connsiteY0"/>
                </a:cxn>
                <a:cxn ang="0">
                  <a:pos x="connsiteX1" y="connsiteY1"/>
                </a:cxn>
                <a:cxn ang="0">
                  <a:pos x="connsiteX2" y="connsiteY2"/>
                </a:cxn>
                <a:cxn ang="0">
                  <a:pos x="connsiteX3" y="connsiteY3"/>
                </a:cxn>
              </a:cxnLst>
              <a:rect l="l" t="t" r="r" b="b"/>
              <a:pathLst>
                <a:path w="660502" h="177832">
                  <a:moveTo>
                    <a:pt x="0" y="0"/>
                  </a:moveTo>
                  <a:lnTo>
                    <a:pt x="660502" y="0"/>
                  </a:lnTo>
                  <a:lnTo>
                    <a:pt x="660502" y="177832"/>
                  </a:lnTo>
                  <a:lnTo>
                    <a:pt x="0" y="177832"/>
                  </a:lnTo>
                  <a:close/>
                </a:path>
              </a:pathLst>
            </a:custGeom>
            <a:solidFill>
              <a:srgbClr val="08BDBA"/>
            </a:solidFill>
            <a:ln w="24384" cap="flat">
              <a:noFill/>
              <a:prstDash val="solid"/>
              <a:miter/>
            </a:ln>
          </p:spPr>
          <p:txBody>
            <a:bodyPr rtlCol="0" anchor="ctr"/>
            <a:lstStyle/>
            <a:p>
              <a:pPr lvl="0"/>
              <a:endParaRPr lang="en-UA"/>
            </a:p>
          </p:txBody>
        </p:sp>
        <p:sp>
          <p:nvSpPr>
            <p:cNvPr id="53" name="Freeform 52">
              <a:extLst>
                <a:ext uri="{FF2B5EF4-FFF2-40B4-BE49-F238E27FC236}">
                  <a16:creationId xmlns:a16="http://schemas.microsoft.com/office/drawing/2014/main" id="{CCE7D51E-E45E-874B-BA6F-F2E9807AD5C5}"/>
                </a:ext>
              </a:extLst>
            </p:cNvPr>
            <p:cNvSpPr/>
            <p:nvPr/>
          </p:nvSpPr>
          <p:spPr>
            <a:xfrm>
              <a:off x="11863513" y="7118538"/>
              <a:ext cx="660502" cy="177832"/>
            </a:xfrm>
            <a:custGeom>
              <a:avLst/>
              <a:gdLst>
                <a:gd name="connsiteX0" fmla="*/ 0 w 660502"/>
                <a:gd name="connsiteY0" fmla="*/ 0 h 177832"/>
                <a:gd name="connsiteX1" fmla="*/ 660502 w 660502"/>
                <a:gd name="connsiteY1" fmla="*/ 0 h 177832"/>
                <a:gd name="connsiteX2" fmla="*/ 660502 w 660502"/>
                <a:gd name="connsiteY2" fmla="*/ 177832 h 177832"/>
                <a:gd name="connsiteX3" fmla="*/ 0 w 660502"/>
                <a:gd name="connsiteY3" fmla="*/ 177832 h 177832"/>
              </a:gdLst>
              <a:ahLst/>
              <a:cxnLst>
                <a:cxn ang="0">
                  <a:pos x="connsiteX0" y="connsiteY0"/>
                </a:cxn>
                <a:cxn ang="0">
                  <a:pos x="connsiteX1" y="connsiteY1"/>
                </a:cxn>
                <a:cxn ang="0">
                  <a:pos x="connsiteX2" y="connsiteY2"/>
                </a:cxn>
                <a:cxn ang="0">
                  <a:pos x="connsiteX3" y="connsiteY3"/>
                </a:cxn>
              </a:cxnLst>
              <a:rect l="l" t="t" r="r" b="b"/>
              <a:pathLst>
                <a:path w="660502" h="177832">
                  <a:moveTo>
                    <a:pt x="0" y="0"/>
                  </a:moveTo>
                  <a:lnTo>
                    <a:pt x="660502" y="0"/>
                  </a:lnTo>
                  <a:lnTo>
                    <a:pt x="660502" y="177832"/>
                  </a:lnTo>
                  <a:lnTo>
                    <a:pt x="0" y="177832"/>
                  </a:lnTo>
                  <a:close/>
                </a:path>
              </a:pathLst>
            </a:custGeom>
            <a:solidFill>
              <a:srgbClr val="08BDBA"/>
            </a:solidFill>
            <a:ln w="24384" cap="flat">
              <a:noFill/>
              <a:prstDash val="solid"/>
              <a:miter/>
            </a:ln>
          </p:spPr>
          <p:txBody>
            <a:bodyPr rtlCol="0" anchor="ctr"/>
            <a:lstStyle/>
            <a:p>
              <a:pPr lvl="0"/>
              <a:endParaRPr lang="en-UA"/>
            </a:p>
          </p:txBody>
        </p:sp>
        <p:sp>
          <p:nvSpPr>
            <p:cNvPr id="54" name="Freeform 53">
              <a:extLst>
                <a:ext uri="{FF2B5EF4-FFF2-40B4-BE49-F238E27FC236}">
                  <a16:creationId xmlns:a16="http://schemas.microsoft.com/office/drawing/2014/main" id="{8F7E3D87-6A61-9F46-8F79-22909F415C78}"/>
                </a:ext>
              </a:extLst>
            </p:cNvPr>
            <p:cNvSpPr/>
            <p:nvPr/>
          </p:nvSpPr>
          <p:spPr>
            <a:xfrm>
              <a:off x="11895267" y="7448798"/>
              <a:ext cx="597711" cy="190538"/>
            </a:xfrm>
            <a:custGeom>
              <a:avLst/>
              <a:gdLst>
                <a:gd name="connsiteX0" fmla="*/ 0 w 597711"/>
                <a:gd name="connsiteY0" fmla="*/ 4 h 190538"/>
                <a:gd name="connsiteX1" fmla="*/ 299206 w 597711"/>
                <a:gd name="connsiteY1" fmla="*/ 190539 h 190538"/>
                <a:gd name="connsiteX2" fmla="*/ 597711 w 597711"/>
                <a:gd name="connsiteY2" fmla="*/ 0 h 190538"/>
                <a:gd name="connsiteX3" fmla="*/ 0 w 597711"/>
                <a:gd name="connsiteY3" fmla="*/ 4 h 190538"/>
              </a:gdLst>
              <a:ahLst/>
              <a:cxnLst>
                <a:cxn ang="0">
                  <a:pos x="connsiteX0" y="connsiteY0"/>
                </a:cxn>
                <a:cxn ang="0">
                  <a:pos x="connsiteX1" y="connsiteY1"/>
                </a:cxn>
                <a:cxn ang="0">
                  <a:pos x="connsiteX2" y="connsiteY2"/>
                </a:cxn>
                <a:cxn ang="0">
                  <a:pos x="connsiteX3" y="connsiteY3"/>
                </a:cxn>
              </a:cxnLst>
              <a:rect l="l" t="t" r="r" b="b"/>
              <a:pathLst>
                <a:path w="597711" h="190538">
                  <a:moveTo>
                    <a:pt x="0" y="4"/>
                  </a:moveTo>
                  <a:cubicBezTo>
                    <a:pt x="52722" y="112318"/>
                    <a:pt x="166923" y="190539"/>
                    <a:pt x="299206" y="190539"/>
                  </a:cubicBezTo>
                  <a:cubicBezTo>
                    <a:pt x="431583" y="190539"/>
                    <a:pt x="545039" y="112445"/>
                    <a:pt x="597711" y="0"/>
                  </a:cubicBezTo>
                  <a:lnTo>
                    <a:pt x="0" y="4"/>
                  </a:lnTo>
                  <a:close/>
                </a:path>
              </a:pathLst>
            </a:custGeom>
            <a:solidFill>
              <a:srgbClr val="08BDBA"/>
            </a:solidFill>
            <a:ln w="24384" cap="flat">
              <a:noFill/>
              <a:prstDash val="solid"/>
              <a:miter/>
            </a:ln>
          </p:spPr>
          <p:txBody>
            <a:bodyPr rtlCol="0" anchor="ctr"/>
            <a:lstStyle/>
            <a:p>
              <a:pPr lvl="0"/>
              <a:endParaRPr lang="en-UA"/>
            </a:p>
          </p:txBody>
        </p:sp>
        <p:sp>
          <p:nvSpPr>
            <p:cNvPr id="55" name="Freeform 54">
              <a:extLst>
                <a:ext uri="{FF2B5EF4-FFF2-40B4-BE49-F238E27FC236}">
                  <a16:creationId xmlns:a16="http://schemas.microsoft.com/office/drawing/2014/main" id="{EC56CA3E-8C20-0243-A210-7D6C1A5BA4FF}"/>
                </a:ext>
              </a:extLst>
            </p:cNvPr>
            <p:cNvSpPr/>
            <p:nvPr/>
          </p:nvSpPr>
          <p:spPr>
            <a:xfrm>
              <a:off x="12524033" y="6584478"/>
              <a:ext cx="698626" cy="749435"/>
            </a:xfrm>
            <a:custGeom>
              <a:avLst/>
              <a:gdLst>
                <a:gd name="connsiteX0" fmla="*/ 517390 w 698626"/>
                <a:gd name="connsiteY0" fmla="*/ 228710 h 749435"/>
                <a:gd name="connsiteX1" fmla="*/ 0 w 698626"/>
                <a:gd name="connsiteY1" fmla="*/ 0 h 749435"/>
                <a:gd name="connsiteX2" fmla="*/ 174453 w 698626"/>
                <a:gd name="connsiteY2" fmla="*/ 553944 h 749435"/>
                <a:gd name="connsiteX3" fmla="*/ 431878 w 698626"/>
                <a:gd name="connsiteY3" fmla="*/ 749436 h 749435"/>
                <a:gd name="connsiteX4" fmla="*/ 698627 w 698626"/>
                <a:gd name="connsiteY4" fmla="*/ 483047 h 749435"/>
                <a:gd name="connsiteX5" fmla="*/ 517390 w 698626"/>
                <a:gd name="connsiteY5" fmla="*/ 228710 h 74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26" h="749435">
                  <a:moveTo>
                    <a:pt x="517390" y="228710"/>
                  </a:moveTo>
                  <a:lnTo>
                    <a:pt x="0" y="0"/>
                  </a:lnTo>
                  <a:lnTo>
                    <a:pt x="174453" y="553944"/>
                  </a:lnTo>
                  <a:cubicBezTo>
                    <a:pt x="207553" y="652625"/>
                    <a:pt x="290986" y="749436"/>
                    <a:pt x="431878" y="749436"/>
                  </a:cubicBezTo>
                  <a:cubicBezTo>
                    <a:pt x="578555" y="749436"/>
                    <a:pt x="698627" y="629723"/>
                    <a:pt x="698627" y="483047"/>
                  </a:cubicBezTo>
                  <a:cubicBezTo>
                    <a:pt x="698627" y="358799"/>
                    <a:pt x="622233" y="275738"/>
                    <a:pt x="517390" y="228710"/>
                  </a:cubicBezTo>
                  <a:close/>
                </a:path>
              </a:pathLst>
            </a:custGeom>
            <a:solidFill>
              <a:srgbClr val="08BDBA"/>
            </a:solidFill>
            <a:ln w="24384" cap="flat">
              <a:noFill/>
              <a:prstDash val="solid"/>
              <a:miter/>
            </a:ln>
          </p:spPr>
          <p:txBody>
            <a:bodyPr rtlCol="0" anchor="ctr"/>
            <a:lstStyle/>
            <a:p>
              <a:pPr lvl="0"/>
              <a:endParaRPr lang="en-UA"/>
            </a:p>
          </p:txBody>
        </p:sp>
      </p:grpSp>
      <p:grpSp>
        <p:nvGrpSpPr>
          <p:cNvPr id="56" name="Graphic 57">
            <a:extLst>
              <a:ext uri="{FF2B5EF4-FFF2-40B4-BE49-F238E27FC236}">
                <a16:creationId xmlns:a16="http://schemas.microsoft.com/office/drawing/2014/main" id="{FDA9597E-FE32-8C4B-A9EF-A28BF54CFD19}"/>
              </a:ext>
            </a:extLst>
          </p:cNvPr>
          <p:cNvGrpSpPr/>
          <p:nvPr userDrawn="1"/>
        </p:nvGrpSpPr>
        <p:grpSpPr>
          <a:xfrm>
            <a:off x="21067393" y="5865724"/>
            <a:ext cx="2743201" cy="2743201"/>
            <a:chOff x="11380787" y="6045200"/>
            <a:chExt cx="1622725" cy="1622725"/>
          </a:xfrm>
          <a:solidFill>
            <a:srgbClr val="A56EFF"/>
          </a:solidFill>
        </p:grpSpPr>
        <p:sp>
          <p:nvSpPr>
            <p:cNvPr id="57" name="Freeform 56">
              <a:extLst>
                <a:ext uri="{FF2B5EF4-FFF2-40B4-BE49-F238E27FC236}">
                  <a16:creationId xmlns:a16="http://schemas.microsoft.com/office/drawing/2014/main" id="{E3E77A10-A780-8946-AA08-C442C99EA598}"/>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58" name="Freeform 57">
              <a:extLst>
                <a:ext uri="{FF2B5EF4-FFF2-40B4-BE49-F238E27FC236}">
                  <a16:creationId xmlns:a16="http://schemas.microsoft.com/office/drawing/2014/main" id="{B304D76B-3D7F-B741-B6C8-AC2EB4F6FBC9}"/>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59" name="Freeform 58">
              <a:extLst>
                <a:ext uri="{FF2B5EF4-FFF2-40B4-BE49-F238E27FC236}">
                  <a16:creationId xmlns:a16="http://schemas.microsoft.com/office/drawing/2014/main" id="{819DDA6E-2212-A842-9C78-590C6547B32E}"/>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52267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44055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1_Boxes, 6 stacked, alternate, large title">
    <p:spTree>
      <p:nvGrpSpPr>
        <p:cNvPr id="1" name=""/>
        <p:cNvGrpSpPr/>
        <p:nvPr/>
      </p:nvGrpSpPr>
      <p:grpSpPr>
        <a:xfrm>
          <a:off x="0" y="0"/>
          <a:ext cx="0" cy="0"/>
          <a:chOff x="0" y="0"/>
          <a:chExt cx="0" cy="0"/>
        </a:xfrm>
      </p:grpSpPr>
      <p:sp>
        <p:nvSpPr>
          <p:cNvPr id="996" name="Title Text"/>
          <p:cNvSpPr txBox="1">
            <a:spLocks noGrp="1"/>
          </p:cNvSpPr>
          <p:nvPr>
            <p:ph type="title"/>
          </p:nvPr>
        </p:nvSpPr>
        <p:spPr>
          <a:xfrm>
            <a:off x="538042" y="396575"/>
            <a:ext cx="11040913" cy="3413127"/>
          </a:xfrm>
          <a:prstGeom prst="rect">
            <a:avLst/>
          </a:prstGeom>
        </p:spPr>
        <p:txBody>
          <a:bodyPr>
            <a:normAutofit/>
          </a:bodyPr>
          <a:lstStyle>
            <a:lvl1pPr>
              <a:lnSpc>
                <a:spcPct val="100000"/>
              </a:lnSpc>
            </a:lvl1pPr>
          </a:lstStyle>
          <a:p>
            <a:r>
              <a:t>Title Text</a:t>
            </a:r>
          </a:p>
        </p:txBody>
      </p:sp>
      <p:sp>
        <p:nvSpPr>
          <p:cNvPr id="997" name="Body Level One…"/>
          <p:cNvSpPr txBox="1">
            <a:spLocks noGrp="1"/>
          </p:cNvSpPr>
          <p:nvPr>
            <p:ph type="body" sz="quarter" idx="1"/>
          </p:nvPr>
        </p:nvSpPr>
        <p:spPr>
          <a:xfrm>
            <a:off x="12765162" y="501090"/>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998" name="Text Placeholder 6"/>
          <p:cNvSpPr>
            <a:spLocks noGrp="1"/>
          </p:cNvSpPr>
          <p:nvPr>
            <p:ph type="body" sz="quarter" idx="21"/>
          </p:nvPr>
        </p:nvSpPr>
        <p:spPr>
          <a:xfrm>
            <a:off x="18865131" y="501090"/>
            <a:ext cx="4953645" cy="4954589"/>
          </a:xfrm>
          <a:prstGeom prst="rect">
            <a:avLst/>
          </a:prstGeom>
        </p:spPr>
        <p:txBody>
          <a:bodyPr>
            <a:normAutofit/>
          </a:bodyPr>
          <a:lstStyle/>
          <a:p>
            <a:pPr>
              <a:defRPr sz="2800"/>
            </a:pPr>
            <a:endParaRPr/>
          </a:p>
        </p:txBody>
      </p:sp>
      <p:sp>
        <p:nvSpPr>
          <p:cNvPr id="999" name="Text Placeholder 6"/>
          <p:cNvSpPr>
            <a:spLocks noGrp="1"/>
          </p:cNvSpPr>
          <p:nvPr>
            <p:ph type="body" sz="quarter" idx="22"/>
          </p:nvPr>
        </p:nvSpPr>
        <p:spPr>
          <a:xfrm>
            <a:off x="12765162" y="6780234"/>
            <a:ext cx="4953645" cy="4954588"/>
          </a:xfrm>
          <a:prstGeom prst="rect">
            <a:avLst/>
          </a:prstGeom>
        </p:spPr>
        <p:txBody>
          <a:bodyPr>
            <a:normAutofit/>
          </a:bodyPr>
          <a:lstStyle/>
          <a:p>
            <a:pPr>
              <a:defRPr sz="2800"/>
            </a:pPr>
            <a:endParaRPr/>
          </a:p>
        </p:txBody>
      </p:sp>
      <p:sp>
        <p:nvSpPr>
          <p:cNvPr id="1000" name="Text Placeholder 6"/>
          <p:cNvSpPr>
            <a:spLocks noGrp="1"/>
          </p:cNvSpPr>
          <p:nvPr>
            <p:ph type="body" sz="quarter" idx="23"/>
          </p:nvPr>
        </p:nvSpPr>
        <p:spPr>
          <a:xfrm>
            <a:off x="18865131" y="6780234"/>
            <a:ext cx="4953645" cy="4954588"/>
          </a:xfrm>
          <a:prstGeom prst="rect">
            <a:avLst/>
          </a:prstGeom>
        </p:spPr>
        <p:txBody>
          <a:bodyPr>
            <a:normAutofit/>
          </a:bodyPr>
          <a:lstStyle/>
          <a:p>
            <a:pPr>
              <a:defRPr sz="2800"/>
            </a:pPr>
            <a:endParaRPr/>
          </a:p>
        </p:txBody>
      </p:sp>
      <p:sp>
        <p:nvSpPr>
          <p:cNvPr id="1001" name="Text Placeholder 6"/>
          <p:cNvSpPr>
            <a:spLocks noGrp="1"/>
          </p:cNvSpPr>
          <p:nvPr>
            <p:ph type="body" sz="quarter" idx="24"/>
          </p:nvPr>
        </p:nvSpPr>
        <p:spPr>
          <a:xfrm>
            <a:off x="576147" y="6778710"/>
            <a:ext cx="4953646" cy="4954588"/>
          </a:xfrm>
          <a:prstGeom prst="rect">
            <a:avLst/>
          </a:prstGeom>
        </p:spPr>
        <p:txBody>
          <a:bodyPr>
            <a:normAutofit/>
          </a:bodyPr>
          <a:lstStyle/>
          <a:p>
            <a:pPr>
              <a:defRPr sz="2800"/>
            </a:pPr>
            <a:endParaRPr/>
          </a:p>
        </p:txBody>
      </p:sp>
      <p:sp>
        <p:nvSpPr>
          <p:cNvPr id="1002" name="Text Placeholder 6"/>
          <p:cNvSpPr>
            <a:spLocks noGrp="1"/>
          </p:cNvSpPr>
          <p:nvPr>
            <p:ph type="body" sz="quarter" idx="25"/>
          </p:nvPr>
        </p:nvSpPr>
        <p:spPr>
          <a:xfrm>
            <a:off x="6668368" y="6780234"/>
            <a:ext cx="4953645" cy="4954588"/>
          </a:xfrm>
          <a:prstGeom prst="rect">
            <a:avLst/>
          </a:prstGeom>
        </p:spPr>
        <p:txBody>
          <a:bodyPr>
            <a:normAutofit/>
          </a:bodyPr>
          <a:lstStyle/>
          <a:p>
            <a:pPr>
              <a:defRPr sz="2800"/>
            </a:pPr>
            <a:endParaRPr/>
          </a:p>
        </p:txBody>
      </p:sp>
      <p:sp>
        <p:nvSpPr>
          <p:cNvPr id="100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004"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005"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06"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0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677198408"/>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1_Boxes, 6 stacked, alternate, small title">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563618" y="463337"/>
            <a:ext cx="4950471" cy="3413128"/>
          </a:xfrm>
          <a:prstGeom prst="rect">
            <a:avLst/>
          </a:prstGeom>
        </p:spPr>
        <p:txBody>
          <a:bodyPr>
            <a:normAutofit/>
          </a:bodyPr>
          <a:lstStyle>
            <a:lvl1pPr>
              <a:lnSpc>
                <a:spcPct val="110000"/>
              </a:lnSpc>
              <a:defRPr sz="3600"/>
            </a:lvl1pPr>
          </a:lstStyle>
          <a:p>
            <a:r>
              <a:t>Title Text</a:t>
            </a:r>
          </a:p>
        </p:txBody>
      </p:sp>
      <p:sp>
        <p:nvSpPr>
          <p:cNvPr id="1015" name="Body Level One…"/>
          <p:cNvSpPr txBox="1">
            <a:spLocks noGrp="1"/>
          </p:cNvSpPr>
          <p:nvPr>
            <p:ph type="body" sz="quarter" idx="1"/>
          </p:nvPr>
        </p:nvSpPr>
        <p:spPr>
          <a:xfrm>
            <a:off x="12765162" y="501090"/>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16" name="Text Placeholder 6"/>
          <p:cNvSpPr>
            <a:spLocks noGrp="1"/>
          </p:cNvSpPr>
          <p:nvPr>
            <p:ph type="body" sz="quarter" idx="21"/>
          </p:nvPr>
        </p:nvSpPr>
        <p:spPr>
          <a:xfrm>
            <a:off x="18865131" y="501090"/>
            <a:ext cx="4953645" cy="4954589"/>
          </a:xfrm>
          <a:prstGeom prst="rect">
            <a:avLst/>
          </a:prstGeom>
        </p:spPr>
        <p:txBody>
          <a:bodyPr>
            <a:normAutofit/>
          </a:bodyPr>
          <a:lstStyle/>
          <a:p>
            <a:pPr>
              <a:defRPr sz="2800"/>
            </a:pPr>
            <a:endParaRPr/>
          </a:p>
        </p:txBody>
      </p:sp>
      <p:sp>
        <p:nvSpPr>
          <p:cNvPr id="1017" name="Text Placeholder 6"/>
          <p:cNvSpPr>
            <a:spLocks noGrp="1"/>
          </p:cNvSpPr>
          <p:nvPr>
            <p:ph type="body" sz="quarter" idx="22"/>
          </p:nvPr>
        </p:nvSpPr>
        <p:spPr>
          <a:xfrm>
            <a:off x="12765162" y="6780234"/>
            <a:ext cx="4953645" cy="4954588"/>
          </a:xfrm>
          <a:prstGeom prst="rect">
            <a:avLst/>
          </a:prstGeom>
        </p:spPr>
        <p:txBody>
          <a:bodyPr>
            <a:normAutofit/>
          </a:bodyPr>
          <a:lstStyle/>
          <a:p>
            <a:pPr>
              <a:defRPr sz="2800"/>
            </a:pPr>
            <a:endParaRPr/>
          </a:p>
        </p:txBody>
      </p:sp>
      <p:sp>
        <p:nvSpPr>
          <p:cNvPr id="1018" name="Text Placeholder 6"/>
          <p:cNvSpPr>
            <a:spLocks noGrp="1"/>
          </p:cNvSpPr>
          <p:nvPr>
            <p:ph type="body" sz="quarter" idx="23"/>
          </p:nvPr>
        </p:nvSpPr>
        <p:spPr>
          <a:xfrm>
            <a:off x="18865131" y="6780234"/>
            <a:ext cx="4953645" cy="4954588"/>
          </a:xfrm>
          <a:prstGeom prst="rect">
            <a:avLst/>
          </a:prstGeom>
        </p:spPr>
        <p:txBody>
          <a:bodyPr>
            <a:normAutofit/>
          </a:bodyPr>
          <a:lstStyle/>
          <a:p>
            <a:pPr>
              <a:defRPr sz="2800"/>
            </a:pPr>
            <a:endParaRPr/>
          </a:p>
        </p:txBody>
      </p:sp>
      <p:sp>
        <p:nvSpPr>
          <p:cNvPr id="1019" name="Text Placeholder 6"/>
          <p:cNvSpPr>
            <a:spLocks noGrp="1"/>
          </p:cNvSpPr>
          <p:nvPr>
            <p:ph type="body" sz="quarter" idx="24"/>
          </p:nvPr>
        </p:nvSpPr>
        <p:spPr>
          <a:xfrm>
            <a:off x="580235" y="6780234"/>
            <a:ext cx="4953646" cy="4954588"/>
          </a:xfrm>
          <a:prstGeom prst="rect">
            <a:avLst/>
          </a:prstGeom>
        </p:spPr>
        <p:txBody>
          <a:bodyPr>
            <a:normAutofit/>
          </a:bodyPr>
          <a:lstStyle/>
          <a:p>
            <a:pPr>
              <a:defRPr sz="2800"/>
            </a:pPr>
            <a:endParaRPr/>
          </a:p>
        </p:txBody>
      </p:sp>
      <p:sp>
        <p:nvSpPr>
          <p:cNvPr id="1020" name="Text Placeholder 6"/>
          <p:cNvSpPr>
            <a:spLocks noGrp="1"/>
          </p:cNvSpPr>
          <p:nvPr>
            <p:ph type="body" sz="quarter" idx="25"/>
          </p:nvPr>
        </p:nvSpPr>
        <p:spPr>
          <a:xfrm>
            <a:off x="6668368" y="6780234"/>
            <a:ext cx="4953645" cy="4954588"/>
          </a:xfrm>
          <a:prstGeom prst="rect">
            <a:avLst/>
          </a:prstGeom>
        </p:spPr>
        <p:txBody>
          <a:bodyPr>
            <a:normAutofit/>
          </a:bodyPr>
          <a:lstStyle/>
          <a:p>
            <a:pPr>
              <a:defRPr sz="2800"/>
            </a:pPr>
            <a:endParaRPr/>
          </a:p>
        </p:txBody>
      </p:sp>
      <p:sp>
        <p:nvSpPr>
          <p:cNvPr id="1021"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022"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023"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24"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02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121620155"/>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1_Video or imagery, half, inset">
    <p:spTree>
      <p:nvGrpSpPr>
        <p:cNvPr id="1" name=""/>
        <p:cNvGrpSpPr/>
        <p:nvPr/>
      </p:nvGrpSpPr>
      <p:grpSpPr>
        <a:xfrm>
          <a:off x="0" y="0"/>
          <a:ext cx="0" cy="0"/>
          <a:chOff x="0" y="0"/>
          <a:chExt cx="0" cy="0"/>
        </a:xfrm>
      </p:grpSpPr>
      <p:sp>
        <p:nvSpPr>
          <p:cNvPr id="1032"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33"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34" name="Text Placeholder 5"/>
          <p:cNvSpPr>
            <a:spLocks noGrp="1"/>
          </p:cNvSpPr>
          <p:nvPr>
            <p:ph type="body" sz="quarter" idx="21"/>
          </p:nvPr>
        </p:nvSpPr>
        <p:spPr>
          <a:xfrm>
            <a:off x="6668369" y="3341318"/>
            <a:ext cx="4952058" cy="8572501"/>
          </a:xfrm>
          <a:prstGeom prst="rect">
            <a:avLst/>
          </a:prstGeom>
        </p:spPr>
        <p:txBody>
          <a:bodyPr>
            <a:normAutofit/>
          </a:bodyPr>
          <a:lstStyle/>
          <a:p>
            <a:pPr>
              <a:defRPr sz="2800"/>
            </a:pPr>
            <a:endParaRPr/>
          </a:p>
        </p:txBody>
      </p:sp>
      <p:sp>
        <p:nvSpPr>
          <p:cNvPr id="1035" name="Picture Placeholder 10"/>
          <p:cNvSpPr>
            <a:spLocks noGrp="1"/>
          </p:cNvSpPr>
          <p:nvPr>
            <p:ph type="pic" idx="22"/>
          </p:nvPr>
        </p:nvSpPr>
        <p:spPr>
          <a:xfrm>
            <a:off x="12765162" y="569912"/>
            <a:ext cx="11050439" cy="12574588"/>
          </a:xfrm>
          <a:prstGeom prst="rect">
            <a:avLst/>
          </a:prstGeom>
        </p:spPr>
        <p:txBody>
          <a:bodyPr lIns="91439" tIns="45719" rIns="91439" bIns="45719"/>
          <a:lstStyle/>
          <a:p>
            <a:endParaRPr/>
          </a:p>
        </p:txBody>
      </p:sp>
      <p:sp>
        <p:nvSpPr>
          <p:cNvPr id="1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58992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1_Video or imagery, 3/4, bleed">
    <p:spTree>
      <p:nvGrpSpPr>
        <p:cNvPr id="1" name=""/>
        <p:cNvGrpSpPr/>
        <p:nvPr/>
      </p:nvGrpSpPr>
      <p:grpSpPr>
        <a:xfrm>
          <a:off x="0" y="0"/>
          <a:ext cx="0" cy="0"/>
          <a:chOff x="0" y="0"/>
          <a:chExt cx="0" cy="0"/>
        </a:xfrm>
      </p:grpSpPr>
      <p:sp>
        <p:nvSpPr>
          <p:cNvPr id="1043"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44"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45"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46" name="Picture Placeholder 11"/>
          <p:cNvSpPr>
            <a:spLocks noGrp="1"/>
          </p:cNvSpPr>
          <p:nvPr>
            <p:ph type="pic" idx="21"/>
          </p:nvPr>
        </p:nvSpPr>
        <p:spPr>
          <a:xfrm>
            <a:off x="6096794" y="0"/>
            <a:ext cx="18293557" cy="13716000"/>
          </a:xfrm>
          <a:prstGeom prst="rect">
            <a:avLst/>
          </a:prstGeom>
        </p:spPr>
        <p:txBody>
          <a:bodyPr lIns="91439" tIns="45719" rIns="91439" bIns="45719"/>
          <a:lstStyle/>
          <a:p>
            <a:endParaRPr/>
          </a:p>
        </p:txBody>
      </p:sp>
    </p:spTree>
    <p:extLst>
      <p:ext uri="{BB962C8B-B14F-4D97-AF65-F5344CB8AC3E}">
        <p14:creationId xmlns:p14="http://schemas.microsoft.com/office/powerpoint/2010/main" val="615595290"/>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1_Video or imagery, 3/4, inset">
    <p:spTree>
      <p:nvGrpSpPr>
        <p:cNvPr id="1" name=""/>
        <p:cNvGrpSpPr/>
        <p:nvPr/>
      </p:nvGrpSpPr>
      <p:grpSpPr>
        <a:xfrm>
          <a:off x="0" y="0"/>
          <a:ext cx="0" cy="0"/>
          <a:chOff x="0" y="0"/>
          <a:chExt cx="0" cy="0"/>
        </a:xfrm>
      </p:grpSpPr>
      <p:sp>
        <p:nvSpPr>
          <p:cNvPr id="1053"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54"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55" name="Body Level One…"/>
          <p:cNvSpPr txBox="1">
            <a:spLocks noGrp="1"/>
          </p:cNvSpPr>
          <p:nvPr>
            <p:ph type="body" sz="quarter" idx="1"/>
          </p:nvPr>
        </p:nvSpPr>
        <p:spPr>
          <a:xfrm>
            <a:off x="576147" y="3341318"/>
            <a:ext cx="4956821" cy="8572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56" name="Picture Placeholder 6"/>
          <p:cNvSpPr>
            <a:spLocks noGrp="1"/>
          </p:cNvSpPr>
          <p:nvPr>
            <p:ph type="pic" idx="21"/>
          </p:nvPr>
        </p:nvSpPr>
        <p:spPr>
          <a:xfrm>
            <a:off x="6668368" y="565151"/>
            <a:ext cx="17153583" cy="12579350"/>
          </a:xfrm>
          <a:prstGeom prst="rect">
            <a:avLst/>
          </a:prstGeom>
        </p:spPr>
        <p:txBody>
          <a:bodyPr lIns="91439" tIns="45719" rIns="91439" bIns="45719"/>
          <a:lstStyle/>
          <a:p>
            <a:endParaRPr/>
          </a:p>
        </p:txBody>
      </p:sp>
    </p:spTree>
    <p:extLst>
      <p:ext uri="{BB962C8B-B14F-4D97-AF65-F5344CB8AC3E}">
        <p14:creationId xmlns:p14="http://schemas.microsoft.com/office/powerpoint/2010/main" val="321132457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_Video or imagery, bleed">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64" name="Picture Placeholder 3"/>
          <p:cNvSpPr>
            <a:spLocks noGrp="1"/>
          </p:cNvSpPr>
          <p:nvPr>
            <p:ph type="pic" idx="21"/>
          </p:nvPr>
        </p:nvSpPr>
        <p:spPr>
          <a:xfrm>
            <a:off x="1" y="1"/>
            <a:ext cx="24390349" cy="13715999"/>
          </a:xfrm>
          <a:prstGeom prst="rect">
            <a:avLst/>
          </a:prstGeom>
        </p:spPr>
        <p:txBody>
          <a:bodyPr lIns="91439" tIns="45719" rIns="91439" bIns="45719"/>
          <a:lstStyle/>
          <a:p>
            <a:endParaRPr/>
          </a:p>
        </p:txBody>
      </p:sp>
    </p:spTree>
    <p:extLst>
      <p:ext uri="{BB962C8B-B14F-4D97-AF65-F5344CB8AC3E}">
        <p14:creationId xmlns:p14="http://schemas.microsoft.com/office/powerpoint/2010/main" val="2969113350"/>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_Video or imagery, inset">
    <p:spTree>
      <p:nvGrpSpPr>
        <p:cNvPr id="1" name=""/>
        <p:cNvGrpSpPr/>
        <p:nvPr/>
      </p:nvGrpSpPr>
      <p:grpSpPr>
        <a:xfrm>
          <a:off x="0" y="0"/>
          <a:ext cx="0" cy="0"/>
          <a:chOff x="0" y="0"/>
          <a:chExt cx="0" cy="0"/>
        </a:xfrm>
      </p:grpSpPr>
      <p:sp>
        <p:nvSpPr>
          <p:cNvPr id="1071"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
        <p:nvSpPr>
          <p:cNvPr id="1072" name="Picture Placeholder 3"/>
          <p:cNvSpPr>
            <a:spLocks noGrp="1"/>
          </p:cNvSpPr>
          <p:nvPr>
            <p:ph type="pic" idx="21"/>
          </p:nvPr>
        </p:nvSpPr>
        <p:spPr>
          <a:xfrm>
            <a:off x="568399" y="569913"/>
            <a:ext cx="23247202" cy="12580937"/>
          </a:xfrm>
          <a:prstGeom prst="rect">
            <a:avLst/>
          </a:prstGeom>
        </p:spPr>
        <p:txBody>
          <a:bodyPr lIns="91439" tIns="45719" rIns="91439" bIns="45719"/>
          <a:lstStyle/>
          <a:p>
            <a:endParaRPr/>
          </a:p>
        </p:txBody>
      </p:sp>
    </p:spTree>
    <p:extLst>
      <p:ext uri="{BB962C8B-B14F-4D97-AF65-F5344CB8AC3E}">
        <p14:creationId xmlns:p14="http://schemas.microsoft.com/office/powerpoint/2010/main" val="51065242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1_Contacts, profiles, contributors">
    <p:spTree>
      <p:nvGrpSpPr>
        <p:cNvPr id="1" name=""/>
        <p:cNvGrpSpPr/>
        <p:nvPr/>
      </p:nvGrpSpPr>
      <p:grpSpPr>
        <a:xfrm>
          <a:off x="0" y="0"/>
          <a:ext cx="0" cy="0"/>
          <a:chOff x="0" y="0"/>
          <a:chExt cx="0" cy="0"/>
        </a:xfrm>
      </p:grpSpPr>
      <p:sp>
        <p:nvSpPr>
          <p:cNvPr id="1079" name="Title Text"/>
          <p:cNvSpPr txBox="1">
            <a:spLocks noGrp="1"/>
          </p:cNvSpPr>
          <p:nvPr>
            <p:ph type="title"/>
          </p:nvPr>
        </p:nvSpPr>
        <p:spPr>
          <a:xfrm>
            <a:off x="576147" y="501090"/>
            <a:ext cx="4950471" cy="1525588"/>
          </a:xfrm>
          <a:prstGeom prst="rect">
            <a:avLst/>
          </a:prstGeom>
        </p:spPr>
        <p:txBody>
          <a:bodyPr>
            <a:normAutofit/>
          </a:bodyPr>
          <a:lstStyle>
            <a:lvl1pPr>
              <a:lnSpc>
                <a:spcPct val="110000"/>
              </a:lnSpc>
              <a:defRPr sz="2800"/>
            </a:lvl1pPr>
          </a:lstStyle>
          <a:p>
            <a:r>
              <a:t>Title Text</a:t>
            </a:r>
          </a:p>
        </p:txBody>
      </p:sp>
      <p:sp>
        <p:nvSpPr>
          <p:cNvPr id="1080" name="Picture Placeholder 7"/>
          <p:cNvSpPr>
            <a:spLocks noGrp="1"/>
          </p:cNvSpPr>
          <p:nvPr>
            <p:ph type="pic" sz="quarter" idx="21"/>
          </p:nvPr>
        </p:nvSpPr>
        <p:spPr>
          <a:xfrm>
            <a:off x="576147" y="6121400"/>
            <a:ext cx="2473648" cy="2476500"/>
          </a:xfrm>
          <a:prstGeom prst="rect">
            <a:avLst/>
          </a:prstGeom>
        </p:spPr>
        <p:txBody>
          <a:bodyPr lIns="91439" tIns="45719" rIns="91439" bIns="45719"/>
          <a:lstStyle/>
          <a:p>
            <a:endParaRPr/>
          </a:p>
        </p:txBody>
      </p:sp>
      <p:sp>
        <p:nvSpPr>
          <p:cNvPr id="1081" name="Body Level One…"/>
          <p:cNvSpPr txBox="1">
            <a:spLocks noGrp="1"/>
          </p:cNvSpPr>
          <p:nvPr>
            <p:ph type="body" sz="quarter" idx="1"/>
          </p:nvPr>
        </p:nvSpPr>
        <p:spPr>
          <a:xfrm>
            <a:off x="3429447" y="6046419"/>
            <a:ext cx="5709393" cy="2476501"/>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082" name="Picture Placeholder 7"/>
          <p:cNvSpPr>
            <a:spLocks noGrp="1"/>
          </p:cNvSpPr>
          <p:nvPr>
            <p:ph type="pic" sz="quarter" idx="22"/>
          </p:nvPr>
        </p:nvSpPr>
        <p:spPr>
          <a:xfrm>
            <a:off x="576147" y="9525000"/>
            <a:ext cx="2473648" cy="2476500"/>
          </a:xfrm>
          <a:prstGeom prst="rect">
            <a:avLst/>
          </a:prstGeom>
        </p:spPr>
        <p:txBody>
          <a:bodyPr lIns="91439" tIns="45719" rIns="91439" bIns="45719"/>
          <a:lstStyle/>
          <a:p>
            <a:endParaRPr/>
          </a:p>
        </p:txBody>
      </p:sp>
      <p:sp>
        <p:nvSpPr>
          <p:cNvPr id="1083" name="Text Placeholder 9"/>
          <p:cNvSpPr>
            <a:spLocks noGrp="1"/>
          </p:cNvSpPr>
          <p:nvPr>
            <p:ph type="body" sz="quarter" idx="23"/>
          </p:nvPr>
        </p:nvSpPr>
        <p:spPr>
          <a:xfrm>
            <a:off x="3429447" y="9450020"/>
            <a:ext cx="5709393" cy="2476501"/>
          </a:xfrm>
          <a:prstGeom prst="rect">
            <a:avLst/>
          </a:prstGeom>
        </p:spPr>
        <p:txBody>
          <a:bodyPr>
            <a:normAutofit/>
          </a:bodyPr>
          <a:lstStyle/>
          <a:p>
            <a:pPr>
              <a:defRPr sz="2800"/>
            </a:pPr>
            <a:endParaRPr/>
          </a:p>
        </p:txBody>
      </p:sp>
      <p:sp>
        <p:nvSpPr>
          <p:cNvPr id="1084" name="Picture Placeholder 7"/>
          <p:cNvSpPr>
            <a:spLocks noGrp="1"/>
          </p:cNvSpPr>
          <p:nvPr>
            <p:ph type="pic" sz="quarter" idx="24"/>
          </p:nvPr>
        </p:nvSpPr>
        <p:spPr>
          <a:xfrm>
            <a:off x="576147" y="2667000"/>
            <a:ext cx="2473648" cy="2476500"/>
          </a:xfrm>
          <a:prstGeom prst="rect">
            <a:avLst/>
          </a:prstGeom>
        </p:spPr>
        <p:txBody>
          <a:bodyPr lIns="91439" tIns="45719" rIns="91439" bIns="45719"/>
          <a:lstStyle/>
          <a:p>
            <a:endParaRPr/>
          </a:p>
        </p:txBody>
      </p:sp>
      <p:sp>
        <p:nvSpPr>
          <p:cNvPr id="1085" name="Text Placeholder 9"/>
          <p:cNvSpPr>
            <a:spLocks noGrp="1"/>
          </p:cNvSpPr>
          <p:nvPr>
            <p:ph type="body" sz="quarter" idx="25"/>
          </p:nvPr>
        </p:nvSpPr>
        <p:spPr>
          <a:xfrm>
            <a:off x="3429447" y="2592018"/>
            <a:ext cx="5709393" cy="2476501"/>
          </a:xfrm>
          <a:prstGeom prst="rect">
            <a:avLst/>
          </a:prstGeom>
        </p:spPr>
        <p:txBody>
          <a:bodyPr>
            <a:normAutofit/>
          </a:bodyPr>
          <a:lstStyle/>
          <a:p>
            <a:pPr>
              <a:defRPr sz="2800"/>
            </a:pPr>
            <a:endParaRPr/>
          </a:p>
        </p:txBody>
      </p:sp>
      <p:sp>
        <p:nvSpPr>
          <p:cNvPr id="1086" name="Picture Placeholder 7"/>
          <p:cNvSpPr>
            <a:spLocks noGrp="1"/>
          </p:cNvSpPr>
          <p:nvPr>
            <p:ph type="pic" sz="quarter" idx="26"/>
          </p:nvPr>
        </p:nvSpPr>
        <p:spPr>
          <a:xfrm>
            <a:off x="12758812" y="6121400"/>
            <a:ext cx="2473647" cy="2476500"/>
          </a:xfrm>
          <a:prstGeom prst="rect">
            <a:avLst/>
          </a:prstGeom>
        </p:spPr>
        <p:txBody>
          <a:bodyPr lIns="91439" tIns="45719" rIns="91439" bIns="45719"/>
          <a:lstStyle/>
          <a:p>
            <a:endParaRPr/>
          </a:p>
        </p:txBody>
      </p:sp>
      <p:sp>
        <p:nvSpPr>
          <p:cNvPr id="1087" name="Text Placeholder 9"/>
          <p:cNvSpPr>
            <a:spLocks noGrp="1"/>
          </p:cNvSpPr>
          <p:nvPr>
            <p:ph type="body" sz="quarter" idx="27"/>
          </p:nvPr>
        </p:nvSpPr>
        <p:spPr>
          <a:xfrm>
            <a:off x="15619859" y="6046419"/>
            <a:ext cx="5709393" cy="2476501"/>
          </a:xfrm>
          <a:prstGeom prst="rect">
            <a:avLst/>
          </a:prstGeom>
        </p:spPr>
        <p:txBody>
          <a:bodyPr>
            <a:normAutofit/>
          </a:bodyPr>
          <a:lstStyle/>
          <a:p>
            <a:pPr>
              <a:defRPr sz="2800"/>
            </a:pPr>
            <a:endParaRPr/>
          </a:p>
        </p:txBody>
      </p:sp>
      <p:sp>
        <p:nvSpPr>
          <p:cNvPr id="1088" name="Picture Placeholder 7"/>
          <p:cNvSpPr>
            <a:spLocks noGrp="1"/>
          </p:cNvSpPr>
          <p:nvPr>
            <p:ph type="pic" sz="quarter" idx="28"/>
          </p:nvPr>
        </p:nvSpPr>
        <p:spPr>
          <a:xfrm>
            <a:off x="12758812" y="9525000"/>
            <a:ext cx="2473647" cy="2476500"/>
          </a:xfrm>
          <a:prstGeom prst="rect">
            <a:avLst/>
          </a:prstGeom>
        </p:spPr>
        <p:txBody>
          <a:bodyPr lIns="91439" tIns="45719" rIns="91439" bIns="45719"/>
          <a:lstStyle/>
          <a:p>
            <a:endParaRPr/>
          </a:p>
        </p:txBody>
      </p:sp>
      <p:sp>
        <p:nvSpPr>
          <p:cNvPr id="1089" name="Text Placeholder 9"/>
          <p:cNvSpPr>
            <a:spLocks noGrp="1"/>
          </p:cNvSpPr>
          <p:nvPr>
            <p:ph type="body" sz="quarter" idx="29"/>
          </p:nvPr>
        </p:nvSpPr>
        <p:spPr>
          <a:xfrm>
            <a:off x="15619859" y="9450020"/>
            <a:ext cx="5709393" cy="2476501"/>
          </a:xfrm>
          <a:prstGeom prst="rect">
            <a:avLst/>
          </a:prstGeom>
        </p:spPr>
        <p:txBody>
          <a:bodyPr>
            <a:normAutofit/>
          </a:bodyPr>
          <a:lstStyle/>
          <a:p>
            <a:pPr>
              <a:defRPr sz="2800"/>
            </a:pPr>
            <a:endParaRPr/>
          </a:p>
        </p:txBody>
      </p:sp>
      <p:sp>
        <p:nvSpPr>
          <p:cNvPr id="1090" name="Picture Placeholder 7"/>
          <p:cNvSpPr>
            <a:spLocks noGrp="1"/>
          </p:cNvSpPr>
          <p:nvPr>
            <p:ph type="pic" sz="quarter" idx="30"/>
          </p:nvPr>
        </p:nvSpPr>
        <p:spPr>
          <a:xfrm>
            <a:off x="12758812" y="2667000"/>
            <a:ext cx="2473647" cy="2476500"/>
          </a:xfrm>
          <a:prstGeom prst="rect">
            <a:avLst/>
          </a:prstGeom>
        </p:spPr>
        <p:txBody>
          <a:bodyPr lIns="91439" tIns="45719" rIns="91439" bIns="45719"/>
          <a:lstStyle/>
          <a:p>
            <a:endParaRPr/>
          </a:p>
        </p:txBody>
      </p:sp>
      <p:sp>
        <p:nvSpPr>
          <p:cNvPr id="1091" name="Text Placeholder 9"/>
          <p:cNvSpPr>
            <a:spLocks noGrp="1"/>
          </p:cNvSpPr>
          <p:nvPr>
            <p:ph type="body" sz="quarter" idx="31"/>
          </p:nvPr>
        </p:nvSpPr>
        <p:spPr>
          <a:xfrm>
            <a:off x="15619859" y="2592018"/>
            <a:ext cx="5709393" cy="2476501"/>
          </a:xfrm>
          <a:prstGeom prst="rect">
            <a:avLst/>
          </a:prstGeom>
        </p:spPr>
        <p:txBody>
          <a:bodyPr>
            <a:normAutofit/>
          </a:bodyPr>
          <a:lstStyle/>
          <a:p>
            <a:pPr>
              <a:defRPr sz="2800"/>
            </a:pPr>
            <a:endParaRPr/>
          </a:p>
        </p:txBody>
      </p:sp>
      <p:sp>
        <p:nvSpPr>
          <p:cNvPr id="109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48072142"/>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sp>
        <p:nvSpPr>
          <p:cNvPr id="1099" name="Title Text"/>
          <p:cNvSpPr txBox="1">
            <a:spLocks noGrp="1"/>
          </p:cNvSpPr>
          <p:nvPr>
            <p:ph type="title"/>
          </p:nvPr>
        </p:nvSpPr>
        <p:spPr>
          <a:xfrm>
            <a:off x="576147" y="501090"/>
            <a:ext cx="4950471" cy="4573588"/>
          </a:xfrm>
          <a:prstGeom prst="rect">
            <a:avLst/>
          </a:prstGeom>
        </p:spPr>
        <p:txBody>
          <a:bodyPr>
            <a:normAutofit/>
          </a:bodyPr>
          <a:lstStyle>
            <a:lvl1pPr>
              <a:lnSpc>
                <a:spcPct val="110000"/>
              </a:lnSpc>
              <a:defRPr sz="2800"/>
            </a:lvl1pPr>
          </a:lstStyle>
          <a:p>
            <a:r>
              <a:t>Title Text</a:t>
            </a:r>
          </a:p>
        </p:txBody>
      </p:sp>
      <p:sp>
        <p:nvSpPr>
          <p:cNvPr id="110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82223039"/>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Legal disclaimer, one column">
    <p:spTree>
      <p:nvGrpSpPr>
        <p:cNvPr id="1" name=""/>
        <p:cNvGrpSpPr/>
        <p:nvPr/>
      </p:nvGrpSpPr>
      <p:grpSpPr>
        <a:xfrm>
          <a:off x="0" y="0"/>
          <a:ext cx="0" cy="0"/>
          <a:chOff x="0" y="0"/>
          <a:chExt cx="0" cy="0"/>
        </a:xfrm>
      </p:grpSpPr>
      <p:sp>
        <p:nvSpPr>
          <p:cNvPr id="1107" name="Body Level One…"/>
          <p:cNvSpPr txBox="1">
            <a:spLocks noGrp="1"/>
          </p:cNvSpPr>
          <p:nvPr>
            <p:ph type="body" sz="quarter" idx="1"/>
          </p:nvPr>
        </p:nvSpPr>
        <p:spPr>
          <a:xfrm>
            <a:off x="538042" y="496957"/>
            <a:ext cx="4956821" cy="2859089"/>
          </a:xfrm>
          <a:prstGeom prst="rect">
            <a:avLst/>
          </a:prstGeom>
        </p:spPr>
        <p:txBody>
          <a:bodyPr>
            <a:normAutofit/>
          </a:bodyPr>
          <a:lstStyle>
            <a:lvl1pPr>
              <a:lnSpc>
                <a:spcPct val="90000"/>
              </a:lnSpc>
              <a:defRPr sz="6300"/>
            </a:lvl1pPr>
            <a:lvl2pPr marL="329184" indent="-329184">
              <a:lnSpc>
                <a:spcPct val="90000"/>
              </a:lnSpc>
              <a:defRPr sz="6300"/>
            </a:lvl2pPr>
            <a:lvl3pPr marL="658368" indent="-329184">
              <a:lnSpc>
                <a:spcPct val="90000"/>
              </a:lnSpc>
              <a:defRPr sz="6300"/>
            </a:lvl3pPr>
            <a:lvl4pPr>
              <a:lnSpc>
                <a:spcPct val="90000"/>
              </a:lnSpc>
              <a:defRPr sz="6300"/>
            </a:lvl4pPr>
            <a:lvl5pPr>
              <a:lnSpc>
                <a:spcPct val="90000"/>
              </a:lnSpc>
              <a:defRPr sz="6300"/>
            </a:lvl5pPr>
          </a:lstStyle>
          <a:p>
            <a:r>
              <a:t>Body Level One</a:t>
            </a:r>
          </a:p>
          <a:p>
            <a:pPr lvl="1"/>
            <a:r>
              <a:t>Body Level Two</a:t>
            </a:r>
          </a:p>
          <a:p>
            <a:pPr lvl="2"/>
            <a:r>
              <a:t>Body Level Three</a:t>
            </a:r>
          </a:p>
          <a:p>
            <a:pPr lvl="3"/>
            <a:r>
              <a:t>Body Level Four</a:t>
            </a:r>
          </a:p>
          <a:p>
            <a:pPr lvl="4"/>
            <a:r>
              <a:t>Body Level Five</a:t>
            </a:r>
          </a:p>
        </p:txBody>
      </p:sp>
      <p:sp>
        <p:nvSpPr>
          <p:cNvPr id="1108" name="Text Placeholder 6"/>
          <p:cNvSpPr>
            <a:spLocks noGrp="1"/>
          </p:cNvSpPr>
          <p:nvPr>
            <p:ph type="body" sz="quarter" idx="21" hasCustomPrompt="1"/>
          </p:nvPr>
        </p:nvSpPr>
        <p:spPr>
          <a:xfrm>
            <a:off x="18861954" y="519809"/>
            <a:ext cx="4953647"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0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2524328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1"/>
          </a:xfrm>
        </p:spPr>
        <p:txBody>
          <a:bodyPr/>
          <a:lstStyle>
            <a:lvl1pPr>
              <a:defRPr>
                <a:solidFill>
                  <a:schemeClr val="tx1"/>
                </a:solidFill>
              </a:defRPr>
            </a:lvl1pPr>
          </a:lstStyle>
          <a:p>
            <a:r>
              <a:rPr lang="en-US"/>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66718538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Legal disclaimer, two columns">
    <p:spTree>
      <p:nvGrpSpPr>
        <p:cNvPr id="1" name=""/>
        <p:cNvGrpSpPr/>
        <p:nvPr/>
      </p:nvGrpSpPr>
      <p:grpSpPr>
        <a:xfrm>
          <a:off x="0" y="0"/>
          <a:ext cx="0" cy="0"/>
          <a:chOff x="0" y="0"/>
          <a:chExt cx="0" cy="0"/>
        </a:xfrm>
      </p:grpSpPr>
      <p:sp>
        <p:nvSpPr>
          <p:cNvPr id="1116" name="Body Level One…"/>
          <p:cNvSpPr txBox="1">
            <a:spLocks noGrp="1"/>
          </p:cNvSpPr>
          <p:nvPr>
            <p:ph type="body" sz="quarter" idx="1"/>
          </p:nvPr>
        </p:nvSpPr>
        <p:spPr>
          <a:xfrm>
            <a:off x="538564" y="484431"/>
            <a:ext cx="4956821" cy="2859089"/>
          </a:xfrm>
          <a:prstGeom prst="rect">
            <a:avLst/>
          </a:prstGeom>
        </p:spPr>
        <p:txBody>
          <a:bodyPr>
            <a:normAutofit/>
          </a:bodyPr>
          <a:lstStyle>
            <a:lvl1pPr>
              <a:lnSpc>
                <a:spcPct val="90000"/>
              </a:lnSpc>
              <a:defRPr sz="6300"/>
            </a:lvl1pPr>
            <a:lvl2pPr marL="329184" indent="-329184">
              <a:lnSpc>
                <a:spcPct val="90000"/>
              </a:lnSpc>
              <a:defRPr sz="6300"/>
            </a:lvl2pPr>
            <a:lvl3pPr marL="658368" indent="-329184">
              <a:lnSpc>
                <a:spcPct val="90000"/>
              </a:lnSpc>
              <a:defRPr sz="6300"/>
            </a:lvl3pPr>
            <a:lvl4pPr>
              <a:lnSpc>
                <a:spcPct val="90000"/>
              </a:lnSpc>
              <a:defRPr sz="6300"/>
            </a:lvl4pPr>
            <a:lvl5pPr>
              <a:lnSpc>
                <a:spcPct val="90000"/>
              </a:lnSpc>
              <a:defRPr sz="6300"/>
            </a:lvl5pPr>
          </a:lstStyle>
          <a:p>
            <a:r>
              <a:t>Body Level One</a:t>
            </a:r>
          </a:p>
          <a:p>
            <a:pPr lvl="1"/>
            <a:r>
              <a:t>Body Level Two</a:t>
            </a:r>
          </a:p>
          <a:p>
            <a:pPr lvl="2"/>
            <a:r>
              <a:t>Body Level Three</a:t>
            </a:r>
          </a:p>
          <a:p>
            <a:pPr lvl="3"/>
            <a:r>
              <a:t>Body Level Four</a:t>
            </a:r>
          </a:p>
          <a:p>
            <a:pPr lvl="4"/>
            <a:r>
              <a:t>Body Level Five</a:t>
            </a:r>
          </a:p>
        </p:txBody>
      </p:sp>
      <p:sp>
        <p:nvSpPr>
          <p:cNvPr id="1117" name="Text Placeholder 6"/>
          <p:cNvSpPr>
            <a:spLocks noGrp="1"/>
          </p:cNvSpPr>
          <p:nvPr>
            <p:ph type="body" sz="quarter" idx="21" hasCustomPrompt="1"/>
          </p:nvPr>
        </p:nvSpPr>
        <p:spPr>
          <a:xfrm>
            <a:off x="18861954" y="519809"/>
            <a:ext cx="4953647"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18" name="Text Placeholder 6"/>
          <p:cNvSpPr>
            <a:spLocks noGrp="1"/>
          </p:cNvSpPr>
          <p:nvPr>
            <p:ph type="body" sz="quarter" idx="22" hasCustomPrompt="1"/>
          </p:nvPr>
        </p:nvSpPr>
        <p:spPr>
          <a:xfrm>
            <a:off x="12765161" y="519809"/>
            <a:ext cx="4953648" cy="11431590"/>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19" name="Slide Number"/>
          <p:cNvSpPr txBox="1">
            <a:spLocks noGrp="1"/>
          </p:cNvSpPr>
          <p:nvPr>
            <p:ph type="sldNum" sz="quarter" idx="2"/>
          </p:nvPr>
        </p:nvSpPr>
        <p:spPr>
          <a:xfrm>
            <a:off x="23544693" y="12938840"/>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5740502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1_Legal disclaimer, one column">
    <p:spTree>
      <p:nvGrpSpPr>
        <p:cNvPr id="1" name=""/>
        <p:cNvGrpSpPr/>
        <p:nvPr/>
      </p:nvGrpSpPr>
      <p:grpSpPr>
        <a:xfrm>
          <a:off x="0" y="0"/>
          <a:ext cx="0" cy="0"/>
          <a:chOff x="0" y="0"/>
          <a:chExt cx="0" cy="0"/>
        </a:xfrm>
      </p:grpSpPr>
      <p:sp>
        <p:nvSpPr>
          <p:cNvPr id="1126" name="Body Level One…"/>
          <p:cNvSpPr txBox="1">
            <a:spLocks noGrp="1"/>
          </p:cNvSpPr>
          <p:nvPr>
            <p:ph type="body" sz="quarter" idx="1"/>
          </p:nvPr>
        </p:nvSpPr>
        <p:spPr>
          <a:xfrm>
            <a:off x="538042" y="496957"/>
            <a:ext cx="4956821" cy="2859087"/>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127" name="Text Placeholder 6"/>
          <p:cNvSpPr>
            <a:spLocks noGrp="1"/>
          </p:cNvSpPr>
          <p:nvPr>
            <p:ph type="body" sz="quarter" idx="21" hasCustomPrompt="1"/>
          </p:nvPr>
        </p:nvSpPr>
        <p:spPr>
          <a:xfrm>
            <a:off x="18861956"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240674689"/>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1_Legal disclaimer, two columns">
    <p:spTree>
      <p:nvGrpSpPr>
        <p:cNvPr id="1" name=""/>
        <p:cNvGrpSpPr/>
        <p:nvPr/>
      </p:nvGrpSpPr>
      <p:grpSpPr>
        <a:xfrm>
          <a:off x="0" y="0"/>
          <a:ext cx="0" cy="0"/>
          <a:chOff x="0" y="0"/>
          <a:chExt cx="0" cy="0"/>
        </a:xfrm>
      </p:grpSpPr>
      <p:sp>
        <p:nvSpPr>
          <p:cNvPr id="1135" name="Body Level One…"/>
          <p:cNvSpPr txBox="1">
            <a:spLocks noGrp="1"/>
          </p:cNvSpPr>
          <p:nvPr>
            <p:ph type="body" sz="quarter" idx="1"/>
          </p:nvPr>
        </p:nvSpPr>
        <p:spPr>
          <a:xfrm>
            <a:off x="538564" y="484431"/>
            <a:ext cx="4956821" cy="2859087"/>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136" name="Text Placeholder 6"/>
          <p:cNvSpPr>
            <a:spLocks noGrp="1"/>
          </p:cNvSpPr>
          <p:nvPr>
            <p:ph type="body" sz="quarter" idx="21" hasCustomPrompt="1"/>
          </p:nvPr>
        </p:nvSpPr>
        <p:spPr>
          <a:xfrm>
            <a:off x="18861956"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37" name="Text Placeholder 6"/>
          <p:cNvSpPr>
            <a:spLocks noGrp="1"/>
          </p:cNvSpPr>
          <p:nvPr>
            <p:ph type="body" sz="quarter" idx="22" hasCustomPrompt="1"/>
          </p:nvPr>
        </p:nvSpPr>
        <p:spPr>
          <a:xfrm>
            <a:off x="12765162" y="519809"/>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13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772634847"/>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_Blank slide">
    <p:spTree>
      <p:nvGrpSpPr>
        <p:cNvPr id="1" name=""/>
        <p:cNvGrpSpPr/>
        <p:nvPr/>
      </p:nvGrpSpPr>
      <p:grpSpPr>
        <a:xfrm>
          <a:off x="0" y="0"/>
          <a:ext cx="0" cy="0"/>
          <a:chOff x="0" y="0"/>
          <a:chExt cx="0" cy="0"/>
        </a:xfrm>
      </p:grpSpPr>
      <p:sp>
        <p:nvSpPr>
          <p:cNvPr id="1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235702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3_Blank slide">
    <p:spTree>
      <p:nvGrpSpPr>
        <p:cNvPr id="1" name=""/>
        <p:cNvGrpSpPr/>
        <p:nvPr/>
      </p:nvGrpSpPr>
      <p:grpSpPr>
        <a:xfrm>
          <a:off x="0" y="0"/>
          <a:ext cx="0" cy="0"/>
          <a:chOff x="0" y="0"/>
          <a:chExt cx="0" cy="0"/>
        </a:xfrm>
      </p:grpSpPr>
      <p:pic>
        <p:nvPicPr>
          <p:cNvPr id="1160" name="Picture 1" descr="Picture 1"/>
          <p:cNvPicPr>
            <a:picLocks noChangeAspect="1"/>
          </p:cNvPicPr>
          <p:nvPr/>
        </p:nvPicPr>
        <p:blipFill>
          <a:blip r:embed="rId2"/>
          <a:stretch>
            <a:fillRect/>
          </a:stretch>
        </p:blipFill>
        <p:spPr>
          <a:xfrm>
            <a:off x="814" y="914"/>
            <a:ext cx="24389537" cy="13717330"/>
          </a:xfrm>
          <a:prstGeom prst="rect">
            <a:avLst/>
          </a:prstGeom>
          <a:ln w="12700">
            <a:miter lim="400000"/>
          </a:ln>
        </p:spPr>
      </p:pic>
      <p:pic>
        <p:nvPicPr>
          <p:cNvPr id="1161" name="Picture 5" descr="Picture 5"/>
          <p:cNvPicPr>
            <a:picLocks noChangeAspect="1"/>
          </p:cNvPicPr>
          <p:nvPr/>
        </p:nvPicPr>
        <p:blipFill>
          <a:blip r:embed="rId3"/>
          <a:stretch>
            <a:fillRect/>
          </a:stretch>
        </p:blipFill>
        <p:spPr>
          <a:xfrm>
            <a:off x="22282853" y="12526964"/>
            <a:ext cx="1638514" cy="609601"/>
          </a:xfrm>
          <a:prstGeom prst="rect">
            <a:avLst/>
          </a:prstGeom>
          <a:ln w="12700">
            <a:miter lim="400000"/>
          </a:ln>
        </p:spPr>
      </p:pic>
      <p:sp>
        <p:nvSpPr>
          <p:cNvPr id="1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62849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2_Cover, imagery">
    <p:spTree>
      <p:nvGrpSpPr>
        <p:cNvPr id="1" name=""/>
        <p:cNvGrpSpPr/>
        <p:nvPr/>
      </p:nvGrpSpPr>
      <p:grpSpPr>
        <a:xfrm>
          <a:off x="0" y="0"/>
          <a:ext cx="0" cy="0"/>
          <a:chOff x="0" y="0"/>
          <a:chExt cx="0" cy="0"/>
        </a:xfrm>
      </p:grpSpPr>
      <p:sp>
        <p:nvSpPr>
          <p:cNvPr id="1178" name="Picture Placeholder 4"/>
          <p:cNvSpPr>
            <a:spLocks noGrp="1"/>
          </p:cNvSpPr>
          <p:nvPr>
            <p:ph type="pic" idx="21"/>
          </p:nvPr>
        </p:nvSpPr>
        <p:spPr>
          <a:xfrm>
            <a:off x="1" y="0"/>
            <a:ext cx="24390350" cy="12001500"/>
          </a:xfrm>
          <a:prstGeom prst="rect">
            <a:avLst/>
          </a:prstGeom>
        </p:spPr>
        <p:txBody>
          <a:bodyPr lIns="91439" tIns="45719" rIns="91439" bIns="45719"/>
          <a:lstStyle/>
          <a:p>
            <a:endParaRPr/>
          </a:p>
        </p:txBody>
      </p:sp>
      <p:sp>
        <p:nvSpPr>
          <p:cNvPr id="1179" name="Title Text"/>
          <p:cNvSpPr txBox="1">
            <a:spLocks noGrp="1"/>
          </p:cNvSpPr>
          <p:nvPr>
            <p:ph type="title"/>
          </p:nvPr>
        </p:nvSpPr>
        <p:spPr>
          <a:xfrm>
            <a:off x="576147" y="384048"/>
            <a:ext cx="11052028" cy="6288089"/>
          </a:xfrm>
          <a:prstGeom prst="rect">
            <a:avLst/>
          </a:prstGeom>
        </p:spPr>
        <p:txBody>
          <a:bodyPr>
            <a:normAutofit/>
          </a:bodyPr>
          <a:lstStyle>
            <a:lvl1pPr>
              <a:lnSpc>
                <a:spcPct val="100000"/>
              </a:lnSpc>
              <a:defRPr sz="8600"/>
            </a:lvl1pPr>
          </a:lstStyle>
          <a:p>
            <a:r>
              <a:t>Title Text</a:t>
            </a:r>
          </a:p>
        </p:txBody>
      </p:sp>
      <p:sp>
        <p:nvSpPr>
          <p:cNvPr id="1180"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181" name="Text Placeholder 5"/>
          <p:cNvSpPr>
            <a:spLocks noGrp="1"/>
          </p:cNvSpPr>
          <p:nvPr>
            <p:ph type="body" sz="quarter" idx="22"/>
          </p:nvPr>
        </p:nvSpPr>
        <p:spPr>
          <a:xfrm>
            <a:off x="6672370" y="12084740"/>
            <a:ext cx="4938531" cy="1143001"/>
          </a:xfrm>
          <a:prstGeom prst="rect">
            <a:avLst/>
          </a:prstGeom>
        </p:spPr>
        <p:txBody>
          <a:bodyPr anchor="b">
            <a:normAutofit/>
          </a:bodyPr>
          <a:lstStyle/>
          <a:p>
            <a:pPr>
              <a:defRPr sz="2800"/>
            </a:pPr>
            <a:endParaRPr/>
          </a:p>
        </p:txBody>
      </p:sp>
      <p:pic>
        <p:nvPicPr>
          <p:cNvPr id="1182" name="Picture 7" descr="Picture 7"/>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256908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2_Cover, cyan">
    <p:spTree>
      <p:nvGrpSpPr>
        <p:cNvPr id="1" name=""/>
        <p:cNvGrpSpPr/>
        <p:nvPr/>
      </p:nvGrpSpPr>
      <p:grpSpPr>
        <a:xfrm>
          <a:off x="0" y="0"/>
          <a:ext cx="0" cy="0"/>
          <a:chOff x="0" y="0"/>
          <a:chExt cx="0" cy="0"/>
        </a:xfrm>
      </p:grpSpPr>
      <p:sp>
        <p:nvSpPr>
          <p:cNvPr id="1190" name="Rectangle 2"/>
          <p:cNvSpPr/>
          <p:nvPr/>
        </p:nvSpPr>
        <p:spPr>
          <a:xfrm>
            <a:off x="1" y="0"/>
            <a:ext cx="24390349" cy="12001500"/>
          </a:xfrm>
          <a:prstGeom prst="rect">
            <a:avLst/>
          </a:prstGeom>
          <a:solidFill>
            <a:srgbClr val="E5F6FF"/>
          </a:solidFill>
          <a:ln w="19050">
            <a:solidFill>
              <a:srgbClr val="E5F6FF"/>
            </a:solidFill>
          </a:ln>
        </p:spPr>
        <p:txBody>
          <a:bodyPr tIns="91439" bIns="91439"/>
          <a:lstStyle/>
          <a:p>
            <a:pPr defTabSz="914400">
              <a:defRPr sz="1400"/>
            </a:pPr>
            <a:endParaRPr sz="1400"/>
          </a:p>
        </p:txBody>
      </p:sp>
      <p:sp>
        <p:nvSpPr>
          <p:cNvPr id="1191"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defRPr sz="8600"/>
            </a:lvl1pPr>
          </a:lstStyle>
          <a:p>
            <a:r>
              <a:t>Title Text</a:t>
            </a:r>
          </a:p>
        </p:txBody>
      </p:sp>
      <p:sp>
        <p:nvSpPr>
          <p:cNvPr id="1192" name="Body Level One…"/>
          <p:cNvSpPr txBox="1">
            <a:spLocks noGrp="1"/>
          </p:cNvSpPr>
          <p:nvPr>
            <p:ph type="body" sz="quarter" idx="1"/>
          </p:nvPr>
        </p:nvSpPr>
        <p:spPr>
          <a:xfrm>
            <a:off x="576147" y="12088369"/>
            <a:ext cx="4938530" cy="1143001"/>
          </a:xfrm>
          <a:prstGeom prst="rect">
            <a:avLst/>
          </a:prstGeom>
        </p:spPr>
        <p:txBody>
          <a:bodyPr anchor="b">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193" name="Text Placeholder 5"/>
          <p:cNvSpPr>
            <a:spLocks noGrp="1"/>
          </p:cNvSpPr>
          <p:nvPr>
            <p:ph type="body" sz="quarter" idx="21"/>
          </p:nvPr>
        </p:nvSpPr>
        <p:spPr>
          <a:xfrm>
            <a:off x="6672370" y="12084740"/>
            <a:ext cx="4938531" cy="1143001"/>
          </a:xfrm>
          <a:prstGeom prst="rect">
            <a:avLst/>
          </a:prstGeom>
        </p:spPr>
        <p:txBody>
          <a:bodyPr anchor="b">
            <a:normAutofit/>
          </a:bodyPr>
          <a:lstStyle/>
          <a:p>
            <a:pPr>
              <a:defRPr sz="2800"/>
            </a:pPr>
            <a:endParaRPr/>
          </a:p>
        </p:txBody>
      </p:sp>
      <p:pic>
        <p:nvPicPr>
          <p:cNvPr id="1194" name="Picture 3" descr="Picture 3"/>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1160033"/>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2_Cover, plain">
    <p:spTree>
      <p:nvGrpSpPr>
        <p:cNvPr id="1" name=""/>
        <p:cNvGrpSpPr/>
        <p:nvPr/>
      </p:nvGrpSpPr>
      <p:grpSpPr>
        <a:xfrm>
          <a:off x="0" y="0"/>
          <a:ext cx="0" cy="0"/>
          <a:chOff x="0" y="0"/>
          <a:chExt cx="0" cy="0"/>
        </a:xfrm>
      </p:grpSpPr>
      <p:sp>
        <p:nvSpPr>
          <p:cNvPr id="1202"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defRPr sz="8600"/>
            </a:lvl1pPr>
          </a:lstStyle>
          <a:p>
            <a:r>
              <a:t>Title Text</a:t>
            </a:r>
          </a:p>
        </p:txBody>
      </p:sp>
      <p:pic>
        <p:nvPicPr>
          <p:cNvPr id="1203"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8335143"/>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2_Cover, plain, business unit">
    <p:spTree>
      <p:nvGrpSpPr>
        <p:cNvPr id="1" name=""/>
        <p:cNvGrpSpPr/>
        <p:nvPr/>
      </p:nvGrpSpPr>
      <p:grpSpPr>
        <a:xfrm>
          <a:off x="0" y="0"/>
          <a:ext cx="0" cy="0"/>
          <a:chOff x="0" y="0"/>
          <a:chExt cx="0" cy="0"/>
        </a:xfrm>
      </p:grpSpPr>
      <p:sp>
        <p:nvSpPr>
          <p:cNvPr id="1211" name="Title Text"/>
          <p:cNvSpPr txBox="1">
            <a:spLocks noGrp="1"/>
          </p:cNvSpPr>
          <p:nvPr>
            <p:ph type="title"/>
          </p:nvPr>
        </p:nvSpPr>
        <p:spPr>
          <a:xfrm>
            <a:off x="576147" y="384048"/>
            <a:ext cx="11052028" cy="4573589"/>
          </a:xfrm>
          <a:prstGeom prst="rect">
            <a:avLst/>
          </a:prstGeom>
        </p:spPr>
        <p:txBody>
          <a:bodyPr>
            <a:normAutofit/>
          </a:bodyPr>
          <a:lstStyle>
            <a:lvl1pPr>
              <a:lnSpc>
                <a:spcPct val="100000"/>
              </a:lnSpc>
              <a:defRPr sz="8600"/>
            </a:lvl1pPr>
          </a:lstStyle>
          <a:p>
            <a:r>
              <a:t>Title Text</a:t>
            </a:r>
          </a:p>
        </p:txBody>
      </p:sp>
      <p:sp>
        <p:nvSpPr>
          <p:cNvPr id="1212" name="Body Level One…"/>
          <p:cNvSpPr txBox="1">
            <a:spLocks noGrp="1"/>
          </p:cNvSpPr>
          <p:nvPr>
            <p:ph type="body" sz="quarter" idx="1"/>
          </p:nvPr>
        </p:nvSpPr>
        <p:spPr>
          <a:xfrm>
            <a:off x="576147" y="12463272"/>
            <a:ext cx="11052028" cy="762001"/>
          </a:xfrm>
          <a:prstGeom prst="rect">
            <a:avLst/>
          </a:prstGeom>
        </p:spPr>
        <p:txBody>
          <a:bodyPr anchor="b">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pic>
        <p:nvPicPr>
          <p:cNvPr id="1213" name="Picture 2" descr="Picture 2"/>
          <p:cNvPicPr>
            <a:picLocks noChangeAspect="1"/>
          </p:cNvPicPr>
          <p:nvPr/>
        </p:nvPicPr>
        <p:blipFill>
          <a:blip r:embed="rId2"/>
          <a:stretch>
            <a:fillRect/>
          </a:stretch>
        </p:blipFill>
        <p:spPr>
          <a:xfrm>
            <a:off x="22282853" y="12526964"/>
            <a:ext cx="1638514" cy="609601"/>
          </a:xfrm>
          <a:prstGeom prst="rect">
            <a:avLst/>
          </a:prstGeom>
          <a:ln w="12700">
            <a:miter lim="400000"/>
          </a:ln>
        </p:spPr>
      </p:pic>
      <p:sp>
        <p:nvSpPr>
          <p:cNvPr id="1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716908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5_Cover, imagery, half ">
    <p:spTree>
      <p:nvGrpSpPr>
        <p:cNvPr id="1" name=""/>
        <p:cNvGrpSpPr/>
        <p:nvPr/>
      </p:nvGrpSpPr>
      <p:grpSpPr>
        <a:xfrm>
          <a:off x="0" y="0"/>
          <a:ext cx="0" cy="0"/>
          <a:chOff x="0" y="0"/>
          <a:chExt cx="0" cy="0"/>
        </a:xfrm>
      </p:grpSpPr>
      <p:sp>
        <p:nvSpPr>
          <p:cNvPr id="1221" name="Title Text"/>
          <p:cNvSpPr txBox="1">
            <a:spLocks noGrp="1"/>
          </p:cNvSpPr>
          <p:nvPr>
            <p:ph type="title"/>
          </p:nvPr>
        </p:nvSpPr>
        <p:spPr>
          <a:xfrm>
            <a:off x="576147" y="384047"/>
            <a:ext cx="10102387" cy="10479088"/>
          </a:xfrm>
          <a:prstGeom prst="rect">
            <a:avLst/>
          </a:prstGeom>
        </p:spPr>
        <p:txBody>
          <a:bodyPr>
            <a:normAutofit/>
          </a:bodyPr>
          <a:lstStyle>
            <a:lvl1pPr>
              <a:lnSpc>
                <a:spcPct val="100000"/>
              </a:lnSpc>
              <a:defRPr sz="8600"/>
            </a:lvl1pPr>
          </a:lstStyle>
          <a:p>
            <a:r>
              <a:t>Title Text</a:t>
            </a:r>
          </a:p>
        </p:txBody>
      </p:sp>
      <p:sp>
        <p:nvSpPr>
          <p:cNvPr id="1222"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pic>
        <p:nvPicPr>
          <p:cNvPr id="1223" name="Picture 8" descr="Picture 8"/>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1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60034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9" cy="6288088"/>
          </a:xfrm>
        </p:spPr>
        <p:txBody>
          <a:bodyPr/>
          <a:lstStyle>
            <a:lvl1pPr>
              <a:lnSpc>
                <a:spcPct val="100000"/>
              </a:lnSpc>
              <a:defRPr sz="8594">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6" y="12526964"/>
            <a:ext cx="1638299" cy="609600"/>
          </a:xfrm>
          <a:prstGeom prst="rect">
            <a:avLst/>
          </a:prstGeom>
        </p:spPr>
      </p:pic>
    </p:spTree>
    <p:extLst>
      <p:ext uri="{BB962C8B-B14F-4D97-AF65-F5344CB8AC3E}">
        <p14:creationId xmlns:p14="http://schemas.microsoft.com/office/powerpoint/2010/main" val="69271779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2_Cover, imagery, half, business unit">
    <p:spTree>
      <p:nvGrpSpPr>
        <p:cNvPr id="1" name=""/>
        <p:cNvGrpSpPr/>
        <p:nvPr/>
      </p:nvGrpSpPr>
      <p:grpSpPr>
        <a:xfrm>
          <a:off x="0" y="0"/>
          <a:ext cx="0" cy="0"/>
          <a:chOff x="0" y="0"/>
          <a:chExt cx="0" cy="0"/>
        </a:xfrm>
      </p:grpSpPr>
      <p:sp>
        <p:nvSpPr>
          <p:cNvPr id="1231" name="Body Level One…"/>
          <p:cNvSpPr txBox="1">
            <a:spLocks noGrp="1"/>
          </p:cNvSpPr>
          <p:nvPr>
            <p:ph type="body" sz="quarter" idx="1"/>
          </p:nvPr>
        </p:nvSpPr>
        <p:spPr>
          <a:xfrm>
            <a:off x="576147" y="576073"/>
            <a:ext cx="10100991" cy="571501"/>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232" name="Title Text"/>
          <p:cNvSpPr txBox="1">
            <a:spLocks noGrp="1"/>
          </p:cNvSpPr>
          <p:nvPr>
            <p:ph type="title"/>
          </p:nvPr>
        </p:nvSpPr>
        <p:spPr>
          <a:xfrm>
            <a:off x="576147" y="1527047"/>
            <a:ext cx="10100991" cy="9337676"/>
          </a:xfrm>
          <a:prstGeom prst="rect">
            <a:avLst/>
          </a:prstGeom>
        </p:spPr>
        <p:txBody>
          <a:bodyPr>
            <a:normAutofit/>
          </a:bodyPr>
          <a:lstStyle>
            <a:lvl1pPr>
              <a:lnSpc>
                <a:spcPct val="100000"/>
              </a:lnSpc>
              <a:defRPr sz="8600"/>
            </a:lvl1pPr>
          </a:lstStyle>
          <a:p>
            <a:r>
              <a:t>Title Text</a:t>
            </a:r>
          </a:p>
        </p:txBody>
      </p:sp>
      <p:sp>
        <p:nvSpPr>
          <p:cNvPr id="1233" name="Picture Placeholder 6"/>
          <p:cNvSpPr>
            <a:spLocks noGrp="1"/>
          </p:cNvSpPr>
          <p:nvPr>
            <p:ph type="pic" idx="21"/>
          </p:nvPr>
        </p:nvSpPr>
        <p:spPr>
          <a:xfrm>
            <a:off x="12765162" y="569912"/>
            <a:ext cx="11050439" cy="12574588"/>
          </a:xfrm>
          <a:prstGeom prst="rect">
            <a:avLst/>
          </a:prstGeom>
        </p:spPr>
        <p:txBody>
          <a:bodyPr lIns="91439" tIns="45719" rIns="91439" bIns="45719"/>
          <a:lstStyle/>
          <a:p>
            <a:endParaRPr/>
          </a:p>
        </p:txBody>
      </p:sp>
      <p:pic>
        <p:nvPicPr>
          <p:cNvPr id="1234" name="Picture 3" descr="Picture 3"/>
          <p:cNvPicPr>
            <a:picLocks noChangeAspect="1"/>
          </p:cNvPicPr>
          <p:nvPr/>
        </p:nvPicPr>
        <p:blipFill>
          <a:blip r:embed="rId2"/>
          <a:stretch>
            <a:fillRect/>
          </a:stretch>
        </p:blipFill>
        <p:spPr>
          <a:xfrm>
            <a:off x="577925" y="12526964"/>
            <a:ext cx="1638513" cy="609601"/>
          </a:xfrm>
          <a:prstGeom prst="rect">
            <a:avLst/>
          </a:prstGeom>
          <a:ln w="12700">
            <a:miter lim="400000"/>
          </a:ln>
        </p:spPr>
      </p:pic>
      <p:sp>
        <p:nvSpPr>
          <p:cNvPr id="12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53534"/>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2_Contents">
    <p:spTree>
      <p:nvGrpSpPr>
        <p:cNvPr id="1" name=""/>
        <p:cNvGrpSpPr/>
        <p:nvPr/>
      </p:nvGrpSpPr>
      <p:grpSpPr>
        <a:xfrm>
          <a:off x="0" y="0"/>
          <a:ext cx="0" cy="0"/>
          <a:chOff x="0" y="0"/>
          <a:chExt cx="0" cy="0"/>
        </a:xfrm>
      </p:grpSpPr>
      <p:sp>
        <p:nvSpPr>
          <p:cNvPr id="1242" name="Title Text"/>
          <p:cNvSpPr txBox="1">
            <a:spLocks noGrp="1"/>
          </p:cNvSpPr>
          <p:nvPr>
            <p:ph type="title"/>
          </p:nvPr>
        </p:nvSpPr>
        <p:spPr>
          <a:xfrm>
            <a:off x="576147" y="384048"/>
            <a:ext cx="4956821" cy="4573589"/>
          </a:xfrm>
          <a:prstGeom prst="rect">
            <a:avLst/>
          </a:prstGeom>
        </p:spPr>
        <p:txBody>
          <a:bodyPr>
            <a:normAutofit/>
          </a:bodyPr>
          <a:lstStyle>
            <a:lvl1pPr>
              <a:lnSpc>
                <a:spcPct val="100000"/>
              </a:lnSpc>
            </a:lvl1pPr>
          </a:lstStyle>
          <a:p>
            <a:r>
              <a:t>Title Text</a:t>
            </a:r>
          </a:p>
        </p:txBody>
      </p:sp>
      <p:sp>
        <p:nvSpPr>
          <p:cNvPr id="1243" name="Body Level One…"/>
          <p:cNvSpPr txBox="1">
            <a:spLocks noGrp="1"/>
          </p:cNvSpPr>
          <p:nvPr>
            <p:ph type="body" sz="quarter" idx="1"/>
          </p:nvPr>
        </p:nvSpPr>
        <p:spPr>
          <a:xfrm>
            <a:off x="12765162" y="569912"/>
            <a:ext cx="4953645" cy="11431588"/>
          </a:xfrm>
          <a:prstGeom prst="rect">
            <a:avLst/>
          </a:prstGeom>
        </p:spPr>
        <p:txBody>
          <a:bodyPr>
            <a:normAutofit/>
          </a:bodyPr>
          <a:lstStyle>
            <a:lvl1pPr defTabSz="1161288"/>
            <a:lvl2pPr defTabSz="1161288"/>
            <a:lvl3pPr defTabSz="1161288"/>
            <a:lvl4pPr defTabSz="1161288"/>
            <a:lvl5pPr defTabSz="1161288"/>
          </a:lstStyle>
          <a:p>
            <a:r>
              <a:t>Body Level One</a:t>
            </a:r>
          </a:p>
          <a:p>
            <a:pPr lvl="1"/>
            <a:r>
              <a:t>Body Level Two</a:t>
            </a:r>
          </a:p>
          <a:p>
            <a:pPr lvl="2"/>
            <a:r>
              <a:t>Body Level Three</a:t>
            </a:r>
          </a:p>
          <a:p>
            <a:pPr lvl="3"/>
            <a:r>
              <a:t>Body Level Four</a:t>
            </a:r>
          </a:p>
          <a:p>
            <a:pPr lvl="4"/>
            <a:r>
              <a:t>Body Level Five</a:t>
            </a:r>
          </a:p>
        </p:txBody>
      </p:sp>
      <p:sp>
        <p:nvSpPr>
          <p:cNvPr id="1244" name="Text Placeholder 9"/>
          <p:cNvSpPr>
            <a:spLocks noGrp="1"/>
          </p:cNvSpPr>
          <p:nvPr>
            <p:ph type="body" sz="quarter" idx="21"/>
          </p:nvPr>
        </p:nvSpPr>
        <p:spPr>
          <a:xfrm>
            <a:off x="18865131" y="569913"/>
            <a:ext cx="4950470" cy="11431589"/>
          </a:xfrm>
          <a:prstGeom prst="rect">
            <a:avLst/>
          </a:prstGeom>
        </p:spPr>
        <p:txBody>
          <a:bodyPr>
            <a:normAutofit/>
          </a:bodyPr>
          <a:lstStyle>
            <a:lvl1pPr defTabSz="1161288">
              <a:defRPr/>
            </a:lvl1pPr>
          </a:lstStyle>
          <a:p>
            <a:pPr defTabSz="1161288"/>
            <a:endParaRPr/>
          </a:p>
        </p:txBody>
      </p:sp>
      <p:sp>
        <p:nvSpPr>
          <p:cNvPr id="124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80755584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Section divider">
    <p:spTree>
      <p:nvGrpSpPr>
        <p:cNvPr id="1" name=""/>
        <p:cNvGrpSpPr/>
        <p:nvPr/>
      </p:nvGrpSpPr>
      <p:grpSpPr>
        <a:xfrm>
          <a:off x="0" y="0"/>
          <a:ext cx="0" cy="0"/>
          <a:chOff x="0" y="0"/>
          <a:chExt cx="0" cy="0"/>
        </a:xfrm>
      </p:grpSpPr>
      <p:sp>
        <p:nvSpPr>
          <p:cNvPr id="1252" name="Title Text"/>
          <p:cNvSpPr txBox="1">
            <a:spLocks noGrp="1"/>
          </p:cNvSpPr>
          <p:nvPr>
            <p:ph type="title"/>
          </p:nvPr>
        </p:nvSpPr>
        <p:spPr>
          <a:xfrm>
            <a:off x="576147" y="384047"/>
            <a:ext cx="11052028" cy="2859088"/>
          </a:xfrm>
          <a:prstGeom prst="rect">
            <a:avLst/>
          </a:prstGeom>
        </p:spPr>
        <p:txBody>
          <a:bodyPr>
            <a:normAutofit/>
          </a:bodyPr>
          <a:lstStyle>
            <a:lvl1pPr>
              <a:lnSpc>
                <a:spcPct val="100000"/>
              </a:lnSpc>
            </a:lvl1pPr>
          </a:lstStyle>
          <a:p>
            <a:r>
              <a:t>Title Text</a:t>
            </a:r>
          </a:p>
        </p:txBody>
      </p:sp>
      <p:sp>
        <p:nvSpPr>
          <p:cNvPr id="125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28715520"/>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2_Large text">
    <p:spTree>
      <p:nvGrpSpPr>
        <p:cNvPr id="1" name=""/>
        <p:cNvGrpSpPr/>
        <p:nvPr/>
      </p:nvGrpSpPr>
      <p:grpSpPr>
        <a:xfrm>
          <a:off x="0" y="0"/>
          <a:ext cx="0" cy="0"/>
          <a:chOff x="0" y="0"/>
          <a:chExt cx="0" cy="0"/>
        </a:xfrm>
      </p:grpSpPr>
      <p:sp>
        <p:nvSpPr>
          <p:cNvPr id="1260" name="Title Text"/>
          <p:cNvSpPr txBox="1">
            <a:spLocks noGrp="1"/>
          </p:cNvSpPr>
          <p:nvPr>
            <p:ph type="title"/>
          </p:nvPr>
        </p:nvSpPr>
        <p:spPr>
          <a:xfrm>
            <a:off x="574750" y="420624"/>
            <a:ext cx="17144057" cy="8191501"/>
          </a:xfrm>
          <a:prstGeom prst="rect">
            <a:avLst/>
          </a:prstGeom>
        </p:spPr>
        <p:txBody>
          <a:bodyPr>
            <a:normAutofit/>
          </a:bodyPr>
          <a:lstStyle>
            <a:lvl1pPr>
              <a:defRPr sz="17200">
                <a:latin typeface="IBM Plex Sans ExtLt"/>
                <a:ea typeface="IBM Plex Sans ExtLt"/>
                <a:cs typeface="IBM Plex Sans ExtLt"/>
                <a:sym typeface="IBM Plex Sans ExtLt"/>
              </a:defRPr>
            </a:lvl1pPr>
          </a:lstStyle>
          <a:p>
            <a:r>
              <a:t>Title Text</a:t>
            </a:r>
          </a:p>
        </p:txBody>
      </p:sp>
      <p:sp>
        <p:nvSpPr>
          <p:cNvPr id="126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40435769"/>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2_Callout, headline">
    <p:spTree>
      <p:nvGrpSpPr>
        <p:cNvPr id="1" name=""/>
        <p:cNvGrpSpPr/>
        <p:nvPr/>
      </p:nvGrpSpPr>
      <p:grpSpPr>
        <a:xfrm>
          <a:off x="0" y="0"/>
          <a:ext cx="0" cy="0"/>
          <a:chOff x="0" y="0"/>
          <a:chExt cx="0" cy="0"/>
        </a:xfrm>
      </p:grpSpPr>
      <p:sp>
        <p:nvSpPr>
          <p:cNvPr id="1268" name="Title Text"/>
          <p:cNvSpPr txBox="1">
            <a:spLocks noGrp="1"/>
          </p:cNvSpPr>
          <p:nvPr>
            <p:ph type="title"/>
          </p:nvPr>
        </p:nvSpPr>
        <p:spPr>
          <a:xfrm>
            <a:off x="576147" y="384047"/>
            <a:ext cx="9910466" cy="2859088"/>
          </a:xfrm>
          <a:prstGeom prst="rect">
            <a:avLst/>
          </a:prstGeom>
        </p:spPr>
        <p:txBody>
          <a:bodyPr>
            <a:normAutofit/>
          </a:bodyPr>
          <a:lstStyle>
            <a:lvl1pPr>
              <a:lnSpc>
                <a:spcPct val="100000"/>
              </a:lnSpc>
            </a:lvl1pPr>
          </a:lstStyle>
          <a:p>
            <a:r>
              <a:t>Title Text</a:t>
            </a:r>
          </a:p>
        </p:txBody>
      </p:sp>
      <p:sp>
        <p:nvSpPr>
          <p:cNvPr id="1269" name="Body Level One…"/>
          <p:cNvSpPr txBox="1">
            <a:spLocks noGrp="1"/>
          </p:cNvSpPr>
          <p:nvPr>
            <p:ph type="body" sz="half" idx="1"/>
          </p:nvPr>
        </p:nvSpPr>
        <p:spPr>
          <a:xfrm>
            <a:off x="12768913" y="448055"/>
            <a:ext cx="11043512" cy="8574088"/>
          </a:xfrm>
          <a:prstGeom prst="rect">
            <a:avLst/>
          </a:prstGeom>
        </p:spPr>
        <p:txBody>
          <a:bodyPr>
            <a:normAutofit/>
          </a:bodyPr>
          <a:lstStyle>
            <a:lvl1pPr>
              <a:lnSpc>
                <a:spcPct val="100000"/>
              </a:lnSpc>
              <a:defRPr sz="6400"/>
            </a:lvl1pPr>
            <a:lvl2pPr marL="585216" indent="-585216">
              <a:lnSpc>
                <a:spcPct val="100000"/>
              </a:lnSpc>
              <a:defRPr sz="6400"/>
            </a:lvl2pPr>
            <a:lvl3pPr marL="1097280" indent="-585216">
              <a:lnSpc>
                <a:spcPct val="100000"/>
              </a:lnSpc>
              <a:defRPr sz="6400"/>
            </a:lvl3pPr>
            <a:lvl4pPr marL="1755648">
              <a:lnSpc>
                <a:spcPct val="100000"/>
              </a:lnSpc>
              <a:defRPr sz="6400"/>
            </a:lvl4pPr>
            <a:lvl5pPr>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27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28975131"/>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2_Callout, stand-alone">
    <p:spTree>
      <p:nvGrpSpPr>
        <p:cNvPr id="1" name=""/>
        <p:cNvGrpSpPr/>
        <p:nvPr/>
      </p:nvGrpSpPr>
      <p:grpSpPr>
        <a:xfrm>
          <a:off x="0" y="0"/>
          <a:ext cx="0" cy="0"/>
          <a:chOff x="0" y="0"/>
          <a:chExt cx="0" cy="0"/>
        </a:xfrm>
      </p:grpSpPr>
      <p:sp>
        <p:nvSpPr>
          <p:cNvPr id="1277" name="Title Text"/>
          <p:cNvSpPr txBox="1">
            <a:spLocks noGrp="1"/>
          </p:cNvSpPr>
          <p:nvPr>
            <p:ph type="title"/>
          </p:nvPr>
        </p:nvSpPr>
        <p:spPr>
          <a:xfrm>
            <a:off x="576148" y="420623"/>
            <a:ext cx="14664060" cy="9717088"/>
          </a:xfrm>
          <a:prstGeom prst="rect">
            <a:avLst/>
          </a:prstGeom>
        </p:spPr>
        <p:txBody>
          <a:bodyPr>
            <a:normAutofit/>
          </a:bodyPr>
          <a:lstStyle>
            <a:lvl1pPr>
              <a:lnSpc>
                <a:spcPct val="100000"/>
              </a:lnSpc>
              <a:defRPr sz="8600"/>
            </a:lvl1pPr>
          </a:lstStyle>
          <a:p>
            <a:r>
              <a:t>Title Text</a:t>
            </a:r>
          </a:p>
        </p:txBody>
      </p:sp>
      <p:sp>
        <p:nvSpPr>
          <p:cNvPr id="127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15138560"/>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2_Data, 2 callouts, vertical">
    <p:spTree>
      <p:nvGrpSpPr>
        <p:cNvPr id="1" name=""/>
        <p:cNvGrpSpPr/>
        <p:nvPr/>
      </p:nvGrpSpPr>
      <p:grpSpPr>
        <a:xfrm>
          <a:off x="0" y="0"/>
          <a:ext cx="0" cy="0"/>
          <a:chOff x="0" y="0"/>
          <a:chExt cx="0" cy="0"/>
        </a:xfrm>
      </p:grpSpPr>
      <p:sp>
        <p:nvSpPr>
          <p:cNvPr id="1285" name="Body Level One…"/>
          <p:cNvSpPr txBox="1">
            <a:spLocks noGrp="1"/>
          </p:cNvSpPr>
          <p:nvPr>
            <p:ph type="body" sz="quarter" idx="1"/>
          </p:nvPr>
        </p:nvSpPr>
        <p:spPr>
          <a:xfrm>
            <a:off x="576147" y="576072"/>
            <a:ext cx="7624169" cy="6288088"/>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1286" name="Text Placeholder 9"/>
          <p:cNvSpPr>
            <a:spLocks noGrp="1"/>
          </p:cNvSpPr>
          <p:nvPr>
            <p:ph type="body" sz="quarter" idx="21" hasCustomPrompt="1"/>
          </p:nvPr>
        </p:nvSpPr>
        <p:spPr>
          <a:xfrm>
            <a:off x="576146" y="9299448"/>
            <a:ext cx="11052029" cy="3543301"/>
          </a:xfrm>
          <a:prstGeom prst="rect">
            <a:avLst/>
          </a:prstGeom>
        </p:spPr>
        <p:txBody>
          <a:bodyPr anchor="b">
            <a:normAutofit/>
          </a:bodyPr>
          <a:lstStyle>
            <a:lvl1pPr defTabSz="1877567">
              <a:lnSpc>
                <a:spcPct val="90000"/>
              </a:lnSpc>
              <a:defRPr sz="19865">
                <a:solidFill>
                  <a:schemeClr val="accent1"/>
                </a:solidFill>
                <a:latin typeface="IBM Plex Sans ExtLt"/>
                <a:ea typeface="IBM Plex Sans ExtLt"/>
                <a:cs typeface="IBM Plex Sans ExtLt"/>
                <a:sym typeface="IBM Plex Sans ExtLt"/>
              </a:defRPr>
            </a:lvl1pPr>
          </a:lstStyle>
          <a:p>
            <a:r>
              <a:t>↗︎00M</a:t>
            </a:r>
          </a:p>
        </p:txBody>
      </p:sp>
      <p:sp>
        <p:nvSpPr>
          <p:cNvPr id="1287" name="Straight Connector 8"/>
          <p:cNvSpPr/>
          <p:nvPr/>
        </p:nvSpPr>
        <p:spPr>
          <a:xfrm flipH="1">
            <a:off x="12195174"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288" name="Text Placeholder 5"/>
          <p:cNvSpPr>
            <a:spLocks noGrp="1"/>
          </p:cNvSpPr>
          <p:nvPr>
            <p:ph type="body" sz="quarter" idx="22"/>
          </p:nvPr>
        </p:nvSpPr>
        <p:spPr>
          <a:xfrm>
            <a:off x="12765162" y="576072"/>
            <a:ext cx="7620992" cy="6288089"/>
          </a:xfrm>
          <a:prstGeom prst="rect">
            <a:avLst/>
          </a:prstGeom>
        </p:spPr>
        <p:txBody>
          <a:bodyPr>
            <a:normAutofit/>
          </a:bodyPr>
          <a:lstStyle/>
          <a:p>
            <a:pPr>
              <a:lnSpc>
                <a:spcPct val="100000"/>
              </a:lnSpc>
              <a:defRPr sz="4400"/>
            </a:pPr>
            <a:endParaRPr/>
          </a:p>
        </p:txBody>
      </p:sp>
      <p:sp>
        <p:nvSpPr>
          <p:cNvPr id="1289" name="Text Placeholder 11"/>
          <p:cNvSpPr>
            <a:spLocks noGrp="1"/>
          </p:cNvSpPr>
          <p:nvPr>
            <p:ph type="body" sz="quarter" idx="23" hasCustomPrompt="1"/>
          </p:nvPr>
        </p:nvSpPr>
        <p:spPr>
          <a:xfrm>
            <a:off x="12765162" y="9296400"/>
            <a:ext cx="11050439" cy="3543300"/>
          </a:xfrm>
          <a:prstGeom prst="rect">
            <a:avLst/>
          </a:prstGeom>
        </p:spPr>
        <p:txBody>
          <a:bodyPr anchor="b">
            <a:normAutofit/>
          </a:bodyPr>
          <a:lstStyle>
            <a:lvl1pPr defTabSz="2194559">
              <a:lnSpc>
                <a:spcPct val="90000"/>
              </a:lnSpc>
              <a:defRPr sz="23220">
                <a:solidFill>
                  <a:schemeClr val="accent1"/>
                </a:solidFill>
                <a:latin typeface="IBM Plex Sans ExtLt"/>
                <a:ea typeface="IBM Plex Sans ExtLt"/>
                <a:cs typeface="IBM Plex Sans ExtLt"/>
                <a:sym typeface="IBM Plex Sans ExtLt"/>
              </a:defRPr>
            </a:lvl1pPr>
          </a:lstStyle>
          <a:p>
            <a:r>
              <a:t>+00%</a:t>
            </a:r>
          </a:p>
        </p:txBody>
      </p:sp>
      <p:sp>
        <p:nvSpPr>
          <p:cNvPr id="129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663297892"/>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2_Data, 3 callouts, vertical">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576147" y="576073"/>
            <a:ext cx="4950471" cy="2859089"/>
          </a:xfrm>
          <a:prstGeom prst="rect">
            <a:avLst/>
          </a:prstGeom>
        </p:spPr>
        <p:txBody>
          <a:bodyPr>
            <a:normAutofit/>
          </a:bodyPr>
          <a:lstStyle>
            <a:lvl1pPr>
              <a:lnSpc>
                <a:spcPct val="110000"/>
              </a:lnSpc>
              <a:defRPr sz="3600"/>
            </a:lvl1pPr>
          </a:lstStyle>
          <a:p>
            <a:r>
              <a:t>Title Text</a:t>
            </a:r>
          </a:p>
        </p:txBody>
      </p:sp>
      <p:sp>
        <p:nvSpPr>
          <p:cNvPr id="1298" name="Body Level One…"/>
          <p:cNvSpPr txBox="1">
            <a:spLocks noGrp="1"/>
          </p:cNvSpPr>
          <p:nvPr>
            <p:ph type="body" sz="quarter" idx="1" hasCustomPrompt="1"/>
          </p:nvPr>
        </p:nvSpPr>
        <p:spPr>
          <a:xfrm>
            <a:off x="6668369" y="429769"/>
            <a:ext cx="4952058" cy="1907913"/>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1299" name="Text Placeholder 6"/>
          <p:cNvSpPr>
            <a:spLocks noGrp="1"/>
          </p:cNvSpPr>
          <p:nvPr>
            <p:ph type="body" sz="quarter" idx="21"/>
          </p:nvPr>
        </p:nvSpPr>
        <p:spPr>
          <a:xfrm>
            <a:off x="6668369" y="2333068"/>
            <a:ext cx="4952058" cy="9673040"/>
          </a:xfrm>
          <a:prstGeom prst="rect">
            <a:avLst/>
          </a:prstGeom>
        </p:spPr>
        <p:txBody>
          <a:bodyPr>
            <a:normAutofit/>
          </a:bodyPr>
          <a:lstStyle/>
          <a:p>
            <a:endParaRPr/>
          </a:p>
        </p:txBody>
      </p:sp>
      <p:sp>
        <p:nvSpPr>
          <p:cNvPr id="1300" name="Text Placeholder 17"/>
          <p:cNvSpPr>
            <a:spLocks noGrp="1"/>
          </p:cNvSpPr>
          <p:nvPr>
            <p:ph type="body" sz="quarter" idx="22" hasCustomPrompt="1"/>
          </p:nvPr>
        </p:nvSpPr>
        <p:spPr>
          <a:xfrm>
            <a:off x="12769925" y="426480"/>
            <a:ext cx="4950471" cy="1906590"/>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1301" name="Text Placeholder 8"/>
          <p:cNvSpPr>
            <a:spLocks noGrp="1"/>
          </p:cNvSpPr>
          <p:nvPr>
            <p:ph type="body" sz="quarter" idx="23"/>
          </p:nvPr>
        </p:nvSpPr>
        <p:spPr>
          <a:xfrm>
            <a:off x="12765162" y="2334655"/>
            <a:ext cx="4953645" cy="9666845"/>
          </a:xfrm>
          <a:prstGeom prst="rect">
            <a:avLst/>
          </a:prstGeom>
        </p:spPr>
        <p:txBody>
          <a:bodyPr>
            <a:normAutofit/>
          </a:bodyPr>
          <a:lstStyle/>
          <a:p>
            <a:endParaRPr/>
          </a:p>
        </p:txBody>
      </p:sp>
      <p:sp>
        <p:nvSpPr>
          <p:cNvPr id="1302" name="Text Placeholder 19"/>
          <p:cNvSpPr>
            <a:spLocks noGrp="1"/>
          </p:cNvSpPr>
          <p:nvPr>
            <p:ph type="body" sz="quarter" idx="24" hasCustomPrompt="1"/>
          </p:nvPr>
        </p:nvSpPr>
        <p:spPr>
          <a:xfrm>
            <a:off x="18861956" y="429654"/>
            <a:ext cx="4950470" cy="1903415"/>
          </a:xfrm>
          <a:prstGeom prst="rect">
            <a:avLst/>
          </a:prstGeom>
        </p:spPr>
        <p:txBody>
          <a:bodyPr>
            <a:normAutofit/>
          </a:bodyPr>
          <a:lstStyle>
            <a:lvl1pPr defTabSz="2145791">
              <a:lnSpc>
                <a:spcPct val="90000"/>
              </a:lnSpc>
              <a:defRPr sz="11440">
                <a:solidFill>
                  <a:schemeClr val="accent1"/>
                </a:solidFill>
              </a:defRPr>
            </a:lvl1pPr>
          </a:lstStyle>
          <a:p>
            <a:r>
              <a:t>00%</a:t>
            </a:r>
          </a:p>
        </p:txBody>
      </p:sp>
      <p:sp>
        <p:nvSpPr>
          <p:cNvPr id="1303" name="Text Placeholder 10"/>
          <p:cNvSpPr>
            <a:spLocks noGrp="1"/>
          </p:cNvSpPr>
          <p:nvPr>
            <p:ph type="body" sz="quarter" idx="25"/>
          </p:nvPr>
        </p:nvSpPr>
        <p:spPr>
          <a:xfrm>
            <a:off x="18861956" y="2333067"/>
            <a:ext cx="4953645" cy="9666846"/>
          </a:xfrm>
          <a:prstGeom prst="rect">
            <a:avLst/>
          </a:prstGeom>
        </p:spPr>
        <p:txBody>
          <a:bodyPr>
            <a:normAutofit/>
          </a:bodyPr>
          <a:lstStyle/>
          <a:p>
            <a:endParaRPr/>
          </a:p>
        </p:txBody>
      </p:sp>
      <p:sp>
        <p:nvSpPr>
          <p:cNvPr id="1304" name="Text Placeholder 4"/>
          <p:cNvSpPr>
            <a:spLocks noGrp="1"/>
          </p:cNvSpPr>
          <p:nvPr>
            <p:ph type="body" sz="quarter" idx="26"/>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30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207933598"/>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2_Data, 2 callouts, horizontal">
    <p:spTree>
      <p:nvGrpSpPr>
        <p:cNvPr id="1" name=""/>
        <p:cNvGrpSpPr/>
        <p:nvPr/>
      </p:nvGrpSpPr>
      <p:grpSpPr>
        <a:xfrm>
          <a:off x="0" y="0"/>
          <a:ext cx="0" cy="0"/>
          <a:chOff x="0" y="0"/>
          <a:chExt cx="0" cy="0"/>
        </a:xfrm>
      </p:grpSpPr>
      <p:sp>
        <p:nvSpPr>
          <p:cNvPr id="1312" name="+000%"/>
          <p:cNvSpPr txBox="1">
            <a:spLocks noGrp="1"/>
          </p:cNvSpPr>
          <p:nvPr>
            <p:ph type="title" hasCustomPrompt="1"/>
          </p:nvPr>
        </p:nvSpPr>
        <p:spPr>
          <a:xfrm>
            <a:off x="574750" y="402336"/>
            <a:ext cx="4950470" cy="5335588"/>
          </a:xfrm>
          <a:prstGeom prst="rect">
            <a:avLst/>
          </a:prstGeom>
        </p:spPr>
        <p:txBody>
          <a:bodyPr>
            <a:normAutofit/>
          </a:bodyPr>
          <a:lstStyle>
            <a:lvl1pPr>
              <a:lnSpc>
                <a:spcPct val="100000"/>
              </a:lnSpc>
              <a:defRPr sz="8600">
                <a:solidFill>
                  <a:schemeClr val="accent1"/>
                </a:solidFill>
              </a:defRPr>
            </a:lvl1pPr>
          </a:lstStyle>
          <a:p>
            <a:r>
              <a:t>+000%</a:t>
            </a:r>
          </a:p>
        </p:txBody>
      </p:sp>
      <p:sp>
        <p:nvSpPr>
          <p:cNvPr id="1313" name="Body Level One…"/>
          <p:cNvSpPr txBox="1">
            <a:spLocks noGrp="1"/>
          </p:cNvSpPr>
          <p:nvPr>
            <p:ph type="body" sz="quarter" idx="1"/>
          </p:nvPr>
        </p:nvSpPr>
        <p:spPr>
          <a:xfrm>
            <a:off x="6668368" y="402336"/>
            <a:ext cx="11050439" cy="5335588"/>
          </a:xfrm>
          <a:prstGeom prst="rect">
            <a:avLst/>
          </a:prstGeom>
        </p:spPr>
        <p:txBody>
          <a:bodyPr>
            <a:normAutofit/>
          </a:bodyPr>
          <a:lstStyle>
            <a:lvl1pPr>
              <a:lnSpc>
                <a:spcPct val="100000"/>
              </a:lnSpc>
              <a:defRPr sz="8600"/>
            </a:lvl1pPr>
            <a:lvl2pPr marL="786383" indent="-786383">
              <a:lnSpc>
                <a:spcPct val="100000"/>
              </a:lnSpc>
              <a:defRPr sz="8600"/>
            </a:lvl2pPr>
            <a:lvl3pPr marL="1499616" indent="-786383">
              <a:lnSpc>
                <a:spcPct val="100000"/>
              </a:lnSpc>
              <a:defRPr sz="8600"/>
            </a:lvl3pPr>
            <a:lvl4pPr marL="2286000" indent="-786383">
              <a:lnSpc>
                <a:spcPct val="100000"/>
              </a:lnSpc>
              <a:defRPr sz="8600"/>
            </a:lvl4pPr>
            <a:lvl5pPr>
              <a:lnSpc>
                <a:spcPct val="100000"/>
              </a:lnSpc>
              <a:defRPr sz="8600"/>
            </a:lvl5pPr>
          </a:lstStyle>
          <a:p>
            <a:r>
              <a:t>Body Level One</a:t>
            </a:r>
          </a:p>
          <a:p>
            <a:pPr lvl="1"/>
            <a:r>
              <a:t>Body Level Two</a:t>
            </a:r>
          </a:p>
          <a:p>
            <a:pPr lvl="2"/>
            <a:r>
              <a:t>Body Level Three</a:t>
            </a:r>
          </a:p>
          <a:p>
            <a:pPr lvl="3"/>
            <a:r>
              <a:t>Body Level Four</a:t>
            </a:r>
          </a:p>
          <a:p>
            <a:pPr lvl="4"/>
            <a:r>
              <a:t>Body Level Five</a:t>
            </a:r>
          </a:p>
        </p:txBody>
      </p:sp>
      <p:sp>
        <p:nvSpPr>
          <p:cNvPr id="1314" name="Straight Connector 9"/>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15" name="Text Placeholder 8"/>
          <p:cNvSpPr>
            <a:spLocks noGrp="1"/>
          </p:cNvSpPr>
          <p:nvPr>
            <p:ph type="body" sz="quarter" idx="21" hasCustomPrompt="1"/>
          </p:nvPr>
        </p:nvSpPr>
        <p:spPr>
          <a:xfrm>
            <a:off x="574750" y="6477000"/>
            <a:ext cx="4950470" cy="5334000"/>
          </a:xfrm>
          <a:prstGeom prst="rect">
            <a:avLst/>
          </a:prstGeom>
        </p:spPr>
        <p:txBody>
          <a:bodyPr>
            <a:normAutofit/>
          </a:bodyPr>
          <a:lstStyle>
            <a:lvl1pPr>
              <a:lnSpc>
                <a:spcPct val="100000"/>
              </a:lnSpc>
              <a:defRPr sz="8600">
                <a:solidFill>
                  <a:schemeClr val="accent1"/>
                </a:solidFill>
              </a:defRPr>
            </a:lvl1pPr>
          </a:lstStyle>
          <a:p>
            <a:r>
              <a:t>+000M</a:t>
            </a:r>
          </a:p>
        </p:txBody>
      </p:sp>
      <p:sp>
        <p:nvSpPr>
          <p:cNvPr id="1316" name="Text Placeholder 10"/>
          <p:cNvSpPr>
            <a:spLocks noGrp="1"/>
          </p:cNvSpPr>
          <p:nvPr>
            <p:ph type="body" sz="quarter" idx="22"/>
          </p:nvPr>
        </p:nvSpPr>
        <p:spPr>
          <a:xfrm>
            <a:off x="6668368" y="6477000"/>
            <a:ext cx="11050439" cy="5334000"/>
          </a:xfrm>
          <a:prstGeom prst="rect">
            <a:avLst/>
          </a:prstGeom>
        </p:spPr>
        <p:txBody>
          <a:bodyPr>
            <a:normAutofit/>
          </a:bodyPr>
          <a:lstStyle/>
          <a:p>
            <a:pPr>
              <a:lnSpc>
                <a:spcPct val="100000"/>
              </a:lnSpc>
              <a:defRPr sz="8600"/>
            </a:pPr>
            <a:endParaRPr/>
          </a:p>
        </p:txBody>
      </p:sp>
      <p:sp>
        <p:nvSpPr>
          <p:cNvPr id="131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268215191"/>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2_Data, 3 callouts, horizontal">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576147" y="576073"/>
            <a:ext cx="4950471" cy="2859089"/>
          </a:xfrm>
          <a:prstGeom prst="rect">
            <a:avLst/>
          </a:prstGeom>
        </p:spPr>
        <p:txBody>
          <a:bodyPr>
            <a:normAutofit/>
          </a:bodyPr>
          <a:lstStyle>
            <a:lvl1pPr>
              <a:lnSpc>
                <a:spcPct val="110000"/>
              </a:lnSpc>
              <a:defRPr sz="3600"/>
            </a:lvl1pPr>
          </a:lstStyle>
          <a:p>
            <a:r>
              <a:t>Title Text</a:t>
            </a:r>
          </a:p>
        </p:txBody>
      </p:sp>
      <p:sp>
        <p:nvSpPr>
          <p:cNvPr id="1325" name="Body Level One…"/>
          <p:cNvSpPr txBox="1">
            <a:spLocks noGrp="1"/>
          </p:cNvSpPr>
          <p:nvPr>
            <p:ph type="body" sz="quarter" idx="1" hasCustomPrompt="1"/>
          </p:nvPr>
        </p:nvSpPr>
        <p:spPr>
          <a:xfrm>
            <a:off x="6668369" y="411481"/>
            <a:ext cx="4952058" cy="2859087"/>
          </a:xfrm>
          <a:prstGeom prst="rect">
            <a:avLst/>
          </a:prstGeom>
        </p:spPr>
        <p:txBody>
          <a:bodyPr>
            <a:normAutofit/>
          </a:bodyPr>
          <a:lstStyle>
            <a:lvl1pPr>
              <a:lnSpc>
                <a:spcPct val="90000"/>
              </a:lnSpc>
              <a:defRPr sz="13000">
                <a:solidFill>
                  <a:schemeClr val="accent1"/>
                </a:solidFill>
              </a:defRPr>
            </a:lvl1pPr>
            <a:lvl2pPr marL="0" indent="0">
              <a:lnSpc>
                <a:spcPct val="90000"/>
              </a:lnSpc>
              <a:buSzTx/>
              <a:buNone/>
              <a:defRPr sz="13000">
                <a:solidFill>
                  <a:schemeClr val="accent1"/>
                </a:solidFill>
              </a:defRPr>
            </a:lvl2pPr>
            <a:lvl3pPr marL="1517904" indent="-1188720">
              <a:lnSpc>
                <a:spcPct val="90000"/>
              </a:lnSpc>
              <a:defRPr sz="13000">
                <a:solidFill>
                  <a:schemeClr val="accent1"/>
                </a:solidFill>
              </a:defRPr>
            </a:lvl3pPr>
            <a:lvl4pPr marL="1847088" indent="-1188719">
              <a:lnSpc>
                <a:spcPct val="90000"/>
              </a:lnSpc>
              <a:defRPr sz="13000">
                <a:solidFill>
                  <a:schemeClr val="accent1"/>
                </a:solidFill>
              </a:defRPr>
            </a:lvl4pPr>
            <a:lvl5pPr marL="2336800" indent="-1651000">
              <a:lnSpc>
                <a:spcPct val="90000"/>
              </a:lnSpc>
              <a:defRPr sz="13000">
                <a:solidFill>
                  <a:schemeClr val="accent1"/>
                </a:solidFill>
              </a:defRPr>
            </a:lvl5pPr>
          </a:lstStyle>
          <a:p>
            <a:r>
              <a:t>00%</a:t>
            </a:r>
          </a:p>
          <a:p>
            <a:pPr lvl="1"/>
            <a:endParaRPr/>
          </a:p>
          <a:p>
            <a:pPr lvl="2"/>
            <a:endParaRPr/>
          </a:p>
          <a:p>
            <a:pPr lvl="3"/>
            <a:endParaRPr/>
          </a:p>
          <a:p>
            <a:pPr lvl="4"/>
            <a:endParaRPr/>
          </a:p>
        </p:txBody>
      </p:sp>
      <p:sp>
        <p:nvSpPr>
          <p:cNvPr id="1326" name="Text Placeholder 6"/>
          <p:cNvSpPr>
            <a:spLocks noGrp="1"/>
          </p:cNvSpPr>
          <p:nvPr>
            <p:ph type="body" sz="quarter" idx="21"/>
          </p:nvPr>
        </p:nvSpPr>
        <p:spPr>
          <a:xfrm>
            <a:off x="12765162" y="576071"/>
            <a:ext cx="7620992" cy="2859089"/>
          </a:xfrm>
          <a:prstGeom prst="rect">
            <a:avLst/>
          </a:prstGeom>
        </p:spPr>
        <p:txBody>
          <a:bodyPr>
            <a:normAutofit/>
          </a:bodyPr>
          <a:lstStyle/>
          <a:p>
            <a:endParaRPr/>
          </a:p>
        </p:txBody>
      </p:sp>
      <p:sp>
        <p:nvSpPr>
          <p:cNvPr id="1327" name="Straight Connector 16"/>
          <p:cNvSpPr/>
          <p:nvPr/>
        </p:nvSpPr>
        <p:spPr>
          <a:xfrm>
            <a:off x="6668369" y="4000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28" name="Text Placeholder 17"/>
          <p:cNvSpPr>
            <a:spLocks noGrp="1"/>
          </p:cNvSpPr>
          <p:nvPr>
            <p:ph type="body" sz="quarter" idx="22" hasCustomPrompt="1"/>
          </p:nvPr>
        </p:nvSpPr>
        <p:spPr>
          <a:xfrm>
            <a:off x="6668369" y="4187953"/>
            <a:ext cx="4952058"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1329" name="Text Placeholder 8"/>
          <p:cNvSpPr>
            <a:spLocks noGrp="1"/>
          </p:cNvSpPr>
          <p:nvPr>
            <p:ph type="body" sz="quarter" idx="23"/>
          </p:nvPr>
        </p:nvSpPr>
        <p:spPr>
          <a:xfrm>
            <a:off x="12765162" y="4381500"/>
            <a:ext cx="7620992" cy="2857500"/>
          </a:xfrm>
          <a:prstGeom prst="rect">
            <a:avLst/>
          </a:prstGeom>
        </p:spPr>
        <p:txBody>
          <a:bodyPr>
            <a:normAutofit/>
          </a:bodyPr>
          <a:lstStyle/>
          <a:p>
            <a:endParaRPr/>
          </a:p>
        </p:txBody>
      </p:sp>
      <p:sp>
        <p:nvSpPr>
          <p:cNvPr id="1330" name="Straight Connector 14"/>
          <p:cNvSpPr/>
          <p:nvPr/>
        </p:nvSpPr>
        <p:spPr>
          <a:xfrm>
            <a:off x="6668369" y="8191500"/>
            <a:ext cx="17147233"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331" name="Text Placeholder 19"/>
          <p:cNvSpPr>
            <a:spLocks noGrp="1"/>
          </p:cNvSpPr>
          <p:nvPr>
            <p:ph type="body" sz="quarter" idx="24" hasCustomPrompt="1"/>
          </p:nvPr>
        </p:nvSpPr>
        <p:spPr>
          <a:xfrm>
            <a:off x="6668368" y="8403336"/>
            <a:ext cx="4952057" cy="2857507"/>
          </a:xfrm>
          <a:prstGeom prst="rect">
            <a:avLst/>
          </a:prstGeom>
        </p:spPr>
        <p:txBody>
          <a:bodyPr>
            <a:normAutofit/>
          </a:bodyPr>
          <a:lstStyle>
            <a:lvl1pPr>
              <a:lnSpc>
                <a:spcPct val="90000"/>
              </a:lnSpc>
              <a:defRPr sz="13000">
                <a:solidFill>
                  <a:schemeClr val="accent1"/>
                </a:solidFill>
              </a:defRPr>
            </a:lvl1pPr>
          </a:lstStyle>
          <a:p>
            <a:r>
              <a:t>00%</a:t>
            </a:r>
          </a:p>
        </p:txBody>
      </p:sp>
      <p:sp>
        <p:nvSpPr>
          <p:cNvPr id="1332" name="Text Placeholder 10"/>
          <p:cNvSpPr>
            <a:spLocks noGrp="1"/>
          </p:cNvSpPr>
          <p:nvPr>
            <p:ph type="body" sz="quarter" idx="25"/>
          </p:nvPr>
        </p:nvSpPr>
        <p:spPr>
          <a:xfrm>
            <a:off x="12765162" y="8572500"/>
            <a:ext cx="7620992" cy="2857500"/>
          </a:xfrm>
          <a:prstGeom prst="rect">
            <a:avLst/>
          </a:prstGeom>
        </p:spPr>
        <p:txBody>
          <a:bodyPr>
            <a:normAutofit/>
          </a:bodyPr>
          <a:lstStyle/>
          <a:p>
            <a:endParaRPr/>
          </a:p>
        </p:txBody>
      </p:sp>
      <p:sp>
        <p:nvSpPr>
          <p:cNvPr id="1333" name="Text Placeholder 4"/>
          <p:cNvSpPr>
            <a:spLocks noGrp="1"/>
          </p:cNvSpPr>
          <p:nvPr>
            <p:ph type="body" sz="quarter" idx="26"/>
          </p:nvPr>
        </p:nvSpPr>
        <p:spPr>
          <a:xfrm>
            <a:off x="6668369" y="12042775"/>
            <a:ext cx="4952058" cy="1143000"/>
          </a:xfrm>
          <a:prstGeom prst="rect">
            <a:avLst/>
          </a:prstGeom>
        </p:spPr>
        <p:txBody>
          <a:bodyPr anchor="b">
            <a:normAutofit/>
          </a:bodyPr>
          <a:lstStyle/>
          <a:p>
            <a:pPr>
              <a:lnSpc>
                <a:spcPct val="120000"/>
              </a:lnSpc>
              <a:defRPr sz="1600">
                <a:latin typeface="IBM Plex Sans"/>
                <a:ea typeface="IBM Plex Sans"/>
                <a:cs typeface="IBM Plex Sans"/>
                <a:sym typeface="IBM Plex Sans"/>
              </a:defRPr>
            </a:pPr>
            <a:endParaRPr/>
          </a:p>
        </p:txBody>
      </p:sp>
      <p:sp>
        <p:nvSpPr>
          <p:cNvPr id="133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2164413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04" tIns="91404" rIns="91404" bIns="91404" numCol="1" rtlCol="0" anchor="t" anchorCtr="0" compatLnSpc="1">
            <a:prstTxWarp prst="textNoShape">
              <a:avLst/>
            </a:prstTxWarp>
          </a:bodyPr>
          <a:lstStyle/>
          <a:p>
            <a:pPr marL="0" marR="0" indent="0" algn="l" defTabSz="913854"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7" name="Title 1">
            <a:extLst>
              <a:ext uri="{FF2B5EF4-FFF2-40B4-BE49-F238E27FC236}">
                <a16:creationId xmlns:a16="http://schemas.microsoft.com/office/drawing/2014/main" id="{184617A5-E44D-86DD-8C8E-5D85DFCA435B}"/>
              </a:ext>
            </a:extLst>
          </p:cNvPr>
          <p:cNvSpPr>
            <a:spLocks noGrp="1"/>
          </p:cNvSpPr>
          <p:nvPr>
            <p:ph type="title"/>
          </p:nvPr>
        </p:nvSpPr>
        <p:spPr>
          <a:xfrm>
            <a:off x="576076" y="384048"/>
            <a:ext cx="11050589" cy="6288088"/>
          </a:xfrm>
        </p:spPr>
        <p:txBody>
          <a:bodyPr/>
          <a:lstStyle>
            <a:lvl1pPr>
              <a:lnSpc>
                <a:spcPct val="100000"/>
              </a:lnSpc>
              <a:defRPr sz="8594">
                <a:solidFill>
                  <a:schemeClr val="tx2"/>
                </a:solidFill>
              </a:defRPr>
            </a:lvl1pPr>
          </a:lstStyle>
          <a:p>
            <a:r>
              <a:rPr lang="en-US"/>
              <a:t>Click to edit Master title style</a:t>
            </a:r>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6" y="12526964"/>
            <a:ext cx="1638299" cy="609600"/>
          </a:xfrm>
          <a:prstGeom prst="rect">
            <a:avLst/>
          </a:prstGeom>
        </p:spPr>
      </p:pic>
    </p:spTree>
    <p:extLst>
      <p:ext uri="{BB962C8B-B14F-4D97-AF65-F5344CB8AC3E}">
        <p14:creationId xmlns:p14="http://schemas.microsoft.com/office/powerpoint/2010/main" val="384907969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2_Text, 4 columns ">
    <p:spTree>
      <p:nvGrpSpPr>
        <p:cNvPr id="1" name=""/>
        <p:cNvGrpSpPr/>
        <p:nvPr/>
      </p:nvGrpSpPr>
      <p:grpSpPr>
        <a:xfrm>
          <a:off x="0" y="0"/>
          <a:ext cx="0" cy="0"/>
          <a:chOff x="0" y="0"/>
          <a:chExt cx="0" cy="0"/>
        </a:xfrm>
      </p:grpSpPr>
      <p:sp>
        <p:nvSpPr>
          <p:cNvPr id="1341"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42"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1343"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000"/>
            </a:pPr>
            <a:endParaRPr/>
          </a:p>
        </p:txBody>
      </p:sp>
      <p:sp>
        <p:nvSpPr>
          <p:cNvPr id="1344" name="Text Placeholder 8"/>
          <p:cNvSpPr>
            <a:spLocks noGrp="1"/>
          </p:cNvSpPr>
          <p:nvPr>
            <p:ph type="body" sz="quarter" idx="22"/>
          </p:nvPr>
        </p:nvSpPr>
        <p:spPr>
          <a:xfrm>
            <a:off x="12765162" y="3429000"/>
            <a:ext cx="4953645" cy="8572500"/>
          </a:xfrm>
          <a:prstGeom prst="rect">
            <a:avLst/>
          </a:prstGeom>
        </p:spPr>
        <p:txBody>
          <a:bodyPr>
            <a:normAutofit/>
          </a:bodyPr>
          <a:lstStyle/>
          <a:p>
            <a:pPr>
              <a:defRPr sz="2000"/>
            </a:pPr>
            <a:endParaRPr/>
          </a:p>
        </p:txBody>
      </p:sp>
      <p:sp>
        <p:nvSpPr>
          <p:cNvPr id="1345" name="Text Placeholder 10"/>
          <p:cNvSpPr>
            <a:spLocks noGrp="1"/>
          </p:cNvSpPr>
          <p:nvPr>
            <p:ph type="body" sz="quarter" idx="23"/>
          </p:nvPr>
        </p:nvSpPr>
        <p:spPr>
          <a:xfrm>
            <a:off x="18861956" y="3429000"/>
            <a:ext cx="4959996" cy="8572500"/>
          </a:xfrm>
          <a:prstGeom prst="rect">
            <a:avLst/>
          </a:prstGeom>
        </p:spPr>
        <p:txBody>
          <a:bodyPr>
            <a:normAutofit/>
          </a:bodyPr>
          <a:lstStyle/>
          <a:p>
            <a:pPr>
              <a:defRPr sz="2000"/>
            </a:pPr>
            <a:endParaRPr/>
          </a:p>
        </p:txBody>
      </p:sp>
      <p:sp>
        <p:nvSpPr>
          <p:cNvPr id="134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739987539"/>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2_Text, 4 columns, short dividers">
    <p:spTree>
      <p:nvGrpSpPr>
        <p:cNvPr id="1" name=""/>
        <p:cNvGrpSpPr/>
        <p:nvPr/>
      </p:nvGrpSpPr>
      <p:grpSpPr>
        <a:xfrm>
          <a:off x="0" y="0"/>
          <a:ext cx="0" cy="0"/>
          <a:chOff x="0" y="0"/>
          <a:chExt cx="0" cy="0"/>
        </a:xfrm>
      </p:grpSpPr>
      <p:sp>
        <p:nvSpPr>
          <p:cNvPr id="1353"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54" name="Body Level One…"/>
          <p:cNvSpPr txBox="1">
            <a:spLocks noGrp="1"/>
          </p:cNvSpPr>
          <p:nvPr>
            <p:ph type="body" sz="quarter" idx="1"/>
          </p:nvPr>
        </p:nvSpPr>
        <p:spPr>
          <a:xfrm>
            <a:off x="6668369" y="576072"/>
            <a:ext cx="4956820" cy="1525588"/>
          </a:xfrm>
          <a:prstGeom prst="rect">
            <a:avLst/>
          </a:prstGeom>
        </p:spPr>
        <p:txBody>
          <a:bodyPr>
            <a:normAutofit/>
          </a:bodyPr>
          <a:lstStyle>
            <a:lvl1pPr>
              <a:defRPr sz="2000"/>
            </a:lvl1pPr>
            <a:lvl2pPr marL="182879" indent="-182879">
              <a:defRPr sz="2000"/>
            </a:lvl2pPr>
            <a:lvl3pPr marL="365759" indent="-182879">
              <a:defRPr sz="2000"/>
            </a:lvl3pPr>
            <a:lvl4pPr marL="548640" indent="-182879">
              <a:defRPr sz="2000"/>
            </a:lvl4pPr>
            <a:lvl5pPr>
              <a:defRPr sz="2000"/>
            </a:lvl5pPr>
          </a:lstStyle>
          <a:p>
            <a:r>
              <a:t>Body Level One</a:t>
            </a:r>
          </a:p>
          <a:p>
            <a:pPr lvl="1"/>
            <a:r>
              <a:t>Body Level Two</a:t>
            </a:r>
          </a:p>
          <a:p>
            <a:pPr lvl="2"/>
            <a:r>
              <a:t>Body Level Three</a:t>
            </a:r>
          </a:p>
          <a:p>
            <a:pPr lvl="3"/>
            <a:r>
              <a:t>Body Level Four</a:t>
            </a:r>
          </a:p>
          <a:p>
            <a:pPr lvl="4"/>
            <a:r>
              <a:t>Body Level Five</a:t>
            </a:r>
          </a:p>
        </p:txBody>
      </p:sp>
      <p:sp>
        <p:nvSpPr>
          <p:cNvPr id="1355" name="Text Placeholder 6"/>
          <p:cNvSpPr>
            <a:spLocks noGrp="1"/>
          </p:cNvSpPr>
          <p:nvPr>
            <p:ph type="body" sz="quarter" idx="21"/>
          </p:nvPr>
        </p:nvSpPr>
        <p:spPr>
          <a:xfrm>
            <a:off x="579513" y="3429000"/>
            <a:ext cx="4952058" cy="8572500"/>
          </a:xfrm>
          <a:prstGeom prst="rect">
            <a:avLst/>
          </a:prstGeom>
        </p:spPr>
        <p:txBody>
          <a:bodyPr>
            <a:normAutofit/>
          </a:bodyPr>
          <a:lstStyle/>
          <a:p>
            <a:pPr>
              <a:defRPr sz="2000"/>
            </a:pPr>
            <a:endParaRPr/>
          </a:p>
        </p:txBody>
      </p:sp>
      <p:sp>
        <p:nvSpPr>
          <p:cNvPr id="1356" name="Straight Connector 19"/>
          <p:cNvSpPr/>
          <p:nvPr/>
        </p:nvSpPr>
        <p:spPr>
          <a:xfrm flipH="1">
            <a:off x="6096793" y="3429001"/>
            <a:ext cx="2" cy="8572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357" name="Text Placeholder 6"/>
          <p:cNvSpPr>
            <a:spLocks noGrp="1"/>
          </p:cNvSpPr>
          <p:nvPr>
            <p:ph type="body" sz="quarter" idx="22"/>
          </p:nvPr>
        </p:nvSpPr>
        <p:spPr>
          <a:xfrm>
            <a:off x="6668369" y="3429000"/>
            <a:ext cx="4952058" cy="8572500"/>
          </a:xfrm>
          <a:prstGeom prst="rect">
            <a:avLst/>
          </a:prstGeom>
        </p:spPr>
        <p:txBody>
          <a:bodyPr>
            <a:normAutofit/>
          </a:bodyPr>
          <a:lstStyle/>
          <a:p>
            <a:pPr>
              <a:defRPr sz="2000"/>
            </a:pPr>
            <a:endParaRPr/>
          </a:p>
        </p:txBody>
      </p:sp>
      <p:sp>
        <p:nvSpPr>
          <p:cNvPr id="1358" name="Straight Connector 20"/>
          <p:cNvSpPr/>
          <p:nvPr/>
        </p:nvSpPr>
        <p:spPr>
          <a:xfrm flipH="1">
            <a:off x="12190540"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1359" name="Text Placeholder 8"/>
          <p:cNvSpPr>
            <a:spLocks noGrp="1"/>
          </p:cNvSpPr>
          <p:nvPr>
            <p:ph type="body" sz="quarter" idx="23"/>
          </p:nvPr>
        </p:nvSpPr>
        <p:spPr>
          <a:xfrm>
            <a:off x="12765162" y="3429000"/>
            <a:ext cx="4953645" cy="8572500"/>
          </a:xfrm>
          <a:prstGeom prst="rect">
            <a:avLst/>
          </a:prstGeom>
        </p:spPr>
        <p:txBody>
          <a:bodyPr>
            <a:normAutofit/>
          </a:bodyPr>
          <a:lstStyle/>
          <a:p>
            <a:pPr>
              <a:defRPr sz="2000"/>
            </a:pPr>
            <a:endParaRPr/>
          </a:p>
        </p:txBody>
      </p:sp>
      <p:sp>
        <p:nvSpPr>
          <p:cNvPr id="1360" name="Straight Connector 21"/>
          <p:cNvSpPr/>
          <p:nvPr/>
        </p:nvSpPr>
        <p:spPr>
          <a:xfrm flipH="1">
            <a:off x="18290381" y="3429001"/>
            <a:ext cx="1" cy="8577073"/>
          </a:xfrm>
          <a:prstGeom prst="line">
            <a:avLst/>
          </a:prstGeom>
          <a:ln w="12700">
            <a:solidFill>
              <a:srgbClr val="000000"/>
            </a:solidFill>
          </a:ln>
        </p:spPr>
        <p:txBody>
          <a:bodyPr lIns="45719" rIns="45719"/>
          <a:lstStyle/>
          <a:p>
            <a:pPr>
              <a:defRPr>
                <a:solidFill>
                  <a:srgbClr val="000000"/>
                </a:solidFill>
              </a:defRPr>
            </a:pPr>
            <a:endParaRPr sz="3600"/>
          </a:p>
        </p:txBody>
      </p:sp>
      <p:sp>
        <p:nvSpPr>
          <p:cNvPr id="1361" name="Text Placeholder 10"/>
          <p:cNvSpPr>
            <a:spLocks noGrp="1"/>
          </p:cNvSpPr>
          <p:nvPr>
            <p:ph type="body" sz="quarter" idx="24"/>
          </p:nvPr>
        </p:nvSpPr>
        <p:spPr>
          <a:xfrm>
            <a:off x="18861956" y="3429000"/>
            <a:ext cx="4959996" cy="8572500"/>
          </a:xfrm>
          <a:prstGeom prst="rect">
            <a:avLst/>
          </a:prstGeom>
        </p:spPr>
        <p:txBody>
          <a:bodyPr>
            <a:normAutofit/>
          </a:bodyPr>
          <a:lstStyle/>
          <a:p>
            <a:pPr>
              <a:defRPr sz="2000"/>
            </a:pPr>
            <a:endParaRPr/>
          </a:p>
        </p:txBody>
      </p:sp>
      <p:sp>
        <p:nvSpPr>
          <p:cNvPr id="136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095981052"/>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2_Text, 4 columns, dividers, headlines">
    <p:spTree>
      <p:nvGrpSpPr>
        <p:cNvPr id="1" name=""/>
        <p:cNvGrpSpPr/>
        <p:nvPr/>
      </p:nvGrpSpPr>
      <p:grpSpPr>
        <a:xfrm>
          <a:off x="0" y="0"/>
          <a:ext cx="0" cy="0"/>
          <a:chOff x="0" y="0"/>
          <a:chExt cx="0" cy="0"/>
        </a:xfrm>
      </p:grpSpPr>
      <p:sp>
        <p:nvSpPr>
          <p:cNvPr id="1369"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370" name="Straight Connector 1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1" name="Body Level One…"/>
          <p:cNvSpPr txBox="1">
            <a:spLocks noGrp="1"/>
          </p:cNvSpPr>
          <p:nvPr>
            <p:ph type="body" sz="quarter" idx="1"/>
          </p:nvPr>
        </p:nvSpPr>
        <p:spPr>
          <a:xfrm>
            <a:off x="6668369" y="576072"/>
            <a:ext cx="4956820"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372"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000"/>
            </a:pPr>
            <a:endParaRPr/>
          </a:p>
        </p:txBody>
      </p:sp>
      <p:sp>
        <p:nvSpPr>
          <p:cNvPr id="1373"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4" name="Text Placeholder 9"/>
          <p:cNvSpPr>
            <a:spLocks noGrp="1"/>
          </p:cNvSpPr>
          <p:nvPr>
            <p:ph type="body" sz="quarter" idx="22"/>
          </p:nvPr>
        </p:nvSpPr>
        <p:spPr>
          <a:xfrm>
            <a:off x="12765162" y="576072"/>
            <a:ext cx="4953645" cy="1525589"/>
          </a:xfrm>
          <a:prstGeom prst="rect">
            <a:avLst/>
          </a:prstGeom>
        </p:spPr>
        <p:txBody>
          <a:bodyPr>
            <a:normAutofit/>
          </a:bodyPr>
          <a:lstStyle/>
          <a:p>
            <a:pPr>
              <a:defRPr sz="2800"/>
            </a:pPr>
            <a:endParaRPr/>
          </a:p>
        </p:txBody>
      </p:sp>
      <p:sp>
        <p:nvSpPr>
          <p:cNvPr id="1375" name="Text Placeholder 8"/>
          <p:cNvSpPr>
            <a:spLocks noGrp="1"/>
          </p:cNvSpPr>
          <p:nvPr>
            <p:ph type="body" sz="quarter" idx="23"/>
          </p:nvPr>
        </p:nvSpPr>
        <p:spPr>
          <a:xfrm>
            <a:off x="12765162" y="3429000"/>
            <a:ext cx="4953645" cy="8572500"/>
          </a:xfrm>
          <a:prstGeom prst="rect">
            <a:avLst/>
          </a:prstGeom>
        </p:spPr>
        <p:txBody>
          <a:bodyPr>
            <a:normAutofit/>
          </a:bodyPr>
          <a:lstStyle/>
          <a:p>
            <a:pPr>
              <a:defRPr sz="2000"/>
            </a:pPr>
            <a:endParaRPr/>
          </a:p>
        </p:txBody>
      </p:sp>
      <p:sp>
        <p:nvSpPr>
          <p:cNvPr id="1376"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77" name="Text Placeholder 12"/>
          <p:cNvSpPr>
            <a:spLocks noGrp="1"/>
          </p:cNvSpPr>
          <p:nvPr>
            <p:ph type="body" sz="quarter" idx="24"/>
          </p:nvPr>
        </p:nvSpPr>
        <p:spPr>
          <a:xfrm>
            <a:off x="18861956" y="576072"/>
            <a:ext cx="4959996" cy="1525589"/>
          </a:xfrm>
          <a:prstGeom prst="rect">
            <a:avLst/>
          </a:prstGeom>
        </p:spPr>
        <p:txBody>
          <a:bodyPr>
            <a:normAutofit/>
          </a:bodyPr>
          <a:lstStyle/>
          <a:p>
            <a:pPr>
              <a:defRPr sz="2800"/>
            </a:pPr>
            <a:endParaRPr/>
          </a:p>
        </p:txBody>
      </p:sp>
      <p:sp>
        <p:nvSpPr>
          <p:cNvPr id="1378" name="Text Placeholder 10"/>
          <p:cNvSpPr>
            <a:spLocks noGrp="1"/>
          </p:cNvSpPr>
          <p:nvPr>
            <p:ph type="body" sz="quarter" idx="25"/>
          </p:nvPr>
        </p:nvSpPr>
        <p:spPr>
          <a:xfrm>
            <a:off x="18861956" y="3429000"/>
            <a:ext cx="4959996" cy="8572500"/>
          </a:xfrm>
          <a:prstGeom prst="rect">
            <a:avLst/>
          </a:prstGeom>
        </p:spPr>
        <p:txBody>
          <a:bodyPr>
            <a:normAutofit/>
          </a:bodyPr>
          <a:lstStyle/>
          <a:p>
            <a:pPr>
              <a:defRPr sz="2000"/>
            </a:pPr>
            <a:endParaRPr/>
          </a:p>
        </p:txBody>
      </p:sp>
      <p:sp>
        <p:nvSpPr>
          <p:cNvPr id="137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22622467"/>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2_Text, 4 columns, dividers, pictograms">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576147" y="576073"/>
            <a:ext cx="4950471" cy="2097087"/>
          </a:xfrm>
          <a:prstGeom prst="rect">
            <a:avLst/>
          </a:prstGeom>
        </p:spPr>
        <p:txBody>
          <a:bodyPr>
            <a:normAutofit/>
          </a:bodyPr>
          <a:lstStyle>
            <a:lvl1pPr>
              <a:lnSpc>
                <a:spcPct val="110000"/>
              </a:lnSpc>
              <a:defRPr sz="2400"/>
            </a:lvl1pPr>
          </a:lstStyle>
          <a:p>
            <a:r>
              <a:t>Title Text</a:t>
            </a:r>
          </a:p>
        </p:txBody>
      </p:sp>
      <p:sp>
        <p:nvSpPr>
          <p:cNvPr id="1387" name="Body Level One…"/>
          <p:cNvSpPr txBox="1">
            <a:spLocks noGrp="1"/>
          </p:cNvSpPr>
          <p:nvPr>
            <p:ph type="body" sz="quarter" idx="1"/>
          </p:nvPr>
        </p:nvSpPr>
        <p:spPr>
          <a:xfrm>
            <a:off x="576147" y="3429000"/>
            <a:ext cx="4956821" cy="4000500"/>
          </a:xfrm>
          <a:prstGeom prst="rect">
            <a:avLst/>
          </a:prstGeom>
        </p:spPr>
        <p:txBody>
          <a:bodyPr>
            <a:normAutofit/>
          </a:bodyP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1388" name="Straight Connector 16"/>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89" name="Picture Placeholder 13"/>
          <p:cNvSpPr>
            <a:spLocks noGrp="1"/>
          </p:cNvSpPr>
          <p:nvPr>
            <p:ph type="pic" sz="quarter" idx="21"/>
          </p:nvPr>
        </p:nvSpPr>
        <p:spPr>
          <a:xfrm>
            <a:off x="6668369" y="576073"/>
            <a:ext cx="1216311" cy="1216153"/>
          </a:xfrm>
          <a:prstGeom prst="rect">
            <a:avLst/>
          </a:prstGeom>
        </p:spPr>
        <p:txBody>
          <a:bodyPr lIns="91439" tIns="45719" rIns="91439" bIns="45719"/>
          <a:lstStyle/>
          <a:p>
            <a:endParaRPr/>
          </a:p>
        </p:txBody>
      </p:sp>
      <p:sp>
        <p:nvSpPr>
          <p:cNvPr id="1390" name="Text Placeholder 9"/>
          <p:cNvSpPr>
            <a:spLocks noGrp="1"/>
          </p:cNvSpPr>
          <p:nvPr>
            <p:ph type="body" sz="quarter" idx="22"/>
          </p:nvPr>
        </p:nvSpPr>
        <p:spPr>
          <a:xfrm>
            <a:off x="6668369" y="3429000"/>
            <a:ext cx="4952058" cy="8572500"/>
          </a:xfrm>
          <a:prstGeom prst="rect">
            <a:avLst/>
          </a:prstGeom>
        </p:spPr>
        <p:txBody>
          <a:bodyPr>
            <a:normAutofit/>
          </a:bodyPr>
          <a:lstStyle/>
          <a:p>
            <a:pPr>
              <a:defRPr sz="2400"/>
            </a:pPr>
            <a:endParaRPr/>
          </a:p>
        </p:txBody>
      </p:sp>
      <p:sp>
        <p:nvSpPr>
          <p:cNvPr id="1391" name="Straight Connector 1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92" name="Picture Placeholder 13"/>
          <p:cNvSpPr>
            <a:spLocks noGrp="1"/>
          </p:cNvSpPr>
          <p:nvPr>
            <p:ph type="pic" sz="quarter" idx="23"/>
          </p:nvPr>
        </p:nvSpPr>
        <p:spPr>
          <a:xfrm>
            <a:off x="12778016" y="576073"/>
            <a:ext cx="1216311" cy="1216153"/>
          </a:xfrm>
          <a:prstGeom prst="rect">
            <a:avLst/>
          </a:prstGeom>
        </p:spPr>
        <p:txBody>
          <a:bodyPr lIns="91439" tIns="45719" rIns="91439" bIns="45719"/>
          <a:lstStyle/>
          <a:p>
            <a:endParaRPr/>
          </a:p>
        </p:txBody>
      </p:sp>
      <p:sp>
        <p:nvSpPr>
          <p:cNvPr id="1393" name="Text Placeholder 9"/>
          <p:cNvSpPr>
            <a:spLocks noGrp="1"/>
          </p:cNvSpPr>
          <p:nvPr>
            <p:ph type="body" sz="quarter" idx="24"/>
          </p:nvPr>
        </p:nvSpPr>
        <p:spPr>
          <a:xfrm>
            <a:off x="12769693" y="3429000"/>
            <a:ext cx="4942765" cy="8572500"/>
          </a:xfrm>
          <a:prstGeom prst="rect">
            <a:avLst/>
          </a:prstGeom>
        </p:spPr>
        <p:txBody>
          <a:bodyPr>
            <a:normAutofit/>
          </a:bodyPr>
          <a:lstStyle/>
          <a:p>
            <a:pPr>
              <a:defRPr sz="2400"/>
            </a:pPr>
            <a:endParaRPr/>
          </a:p>
        </p:txBody>
      </p:sp>
      <p:sp>
        <p:nvSpPr>
          <p:cNvPr id="1394"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395" name="Picture Placeholder 13"/>
          <p:cNvSpPr>
            <a:spLocks noGrp="1"/>
          </p:cNvSpPr>
          <p:nvPr>
            <p:ph type="pic" sz="quarter" idx="25"/>
          </p:nvPr>
        </p:nvSpPr>
        <p:spPr>
          <a:xfrm>
            <a:off x="18861956" y="576073"/>
            <a:ext cx="1216311" cy="1216153"/>
          </a:xfrm>
          <a:prstGeom prst="rect">
            <a:avLst/>
          </a:prstGeom>
        </p:spPr>
        <p:txBody>
          <a:bodyPr lIns="91439" tIns="45719" rIns="91439" bIns="45719"/>
          <a:lstStyle/>
          <a:p>
            <a:endParaRPr/>
          </a:p>
        </p:txBody>
      </p:sp>
      <p:sp>
        <p:nvSpPr>
          <p:cNvPr id="1396" name="Text Placeholder 9"/>
          <p:cNvSpPr>
            <a:spLocks noGrp="1"/>
          </p:cNvSpPr>
          <p:nvPr>
            <p:ph type="body" sz="quarter" idx="26"/>
          </p:nvPr>
        </p:nvSpPr>
        <p:spPr>
          <a:xfrm>
            <a:off x="18861957" y="3429000"/>
            <a:ext cx="4953645" cy="8572500"/>
          </a:xfrm>
          <a:prstGeom prst="rect">
            <a:avLst/>
          </a:prstGeom>
        </p:spPr>
        <p:txBody>
          <a:bodyPr>
            <a:normAutofit/>
          </a:bodyPr>
          <a:lstStyle/>
          <a:p>
            <a:pPr>
              <a:defRPr sz="2400"/>
            </a:pPr>
            <a:endParaRPr/>
          </a:p>
        </p:txBody>
      </p:sp>
      <p:sp>
        <p:nvSpPr>
          <p:cNvPr id="1397"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30232648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2_Text, 1 wide column, divider">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576147" y="384047"/>
            <a:ext cx="4950471" cy="1141414"/>
          </a:xfrm>
          <a:prstGeom prst="rect">
            <a:avLst/>
          </a:prstGeom>
        </p:spPr>
        <p:txBody>
          <a:bodyPr>
            <a:normAutofit/>
          </a:bodyPr>
          <a:lstStyle>
            <a:lvl1pPr>
              <a:lnSpc>
                <a:spcPct val="100000"/>
              </a:lnSpc>
            </a:lvl1pPr>
          </a:lstStyle>
          <a:p>
            <a:r>
              <a:t>Title Text</a:t>
            </a:r>
          </a:p>
        </p:txBody>
      </p:sp>
      <p:sp>
        <p:nvSpPr>
          <p:cNvPr id="1405" name="Body Level One…"/>
          <p:cNvSpPr txBox="1">
            <a:spLocks noGrp="1"/>
          </p:cNvSpPr>
          <p:nvPr>
            <p:ph type="body" sz="quarter" idx="1"/>
          </p:nvPr>
        </p:nvSpPr>
        <p:spPr>
          <a:xfrm>
            <a:off x="6666844" y="384047"/>
            <a:ext cx="4956821" cy="1141414"/>
          </a:xfrm>
          <a:prstGeom prst="rect">
            <a:avLst/>
          </a:prstGeom>
        </p:spPr>
        <p:txBody>
          <a:bodyPr>
            <a:normAutofit/>
          </a:bodyPr>
          <a:lstStyle>
            <a:lvl1pPr>
              <a:lnSpc>
                <a:spcPct val="100000"/>
              </a:lnSpc>
              <a:defRPr sz="6400"/>
            </a:lvl1pPr>
            <a:lvl2pPr marL="752420" indent="-752420">
              <a:lnSpc>
                <a:spcPct val="100000"/>
              </a:lnSpc>
              <a:defRPr sz="6400"/>
            </a:lvl2pPr>
            <a:lvl3pPr marL="1081604" indent="-752420">
              <a:lnSpc>
                <a:spcPct val="100000"/>
              </a:lnSpc>
              <a:defRPr sz="6400"/>
            </a:lvl3pPr>
            <a:lvl4pPr marL="1410788" indent="-752420">
              <a:lnSpc>
                <a:spcPct val="100000"/>
              </a:lnSpc>
              <a:defRPr sz="6400"/>
            </a:lvl4pPr>
            <a:lvl5pPr marL="1730828" indent="-1045028">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406"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407" name="Text Placeholder 8"/>
          <p:cNvSpPr>
            <a:spLocks noGrp="1"/>
          </p:cNvSpPr>
          <p:nvPr>
            <p:ph type="body" sz="half" idx="22"/>
          </p:nvPr>
        </p:nvSpPr>
        <p:spPr>
          <a:xfrm>
            <a:off x="12765162" y="3429000"/>
            <a:ext cx="10097815" cy="8572500"/>
          </a:xfrm>
          <a:prstGeom prst="rect">
            <a:avLst/>
          </a:prstGeom>
        </p:spPr>
        <p:txBody>
          <a:bodyPr>
            <a:normAutofit/>
          </a:bodyPr>
          <a:lstStyle/>
          <a:p>
            <a:pPr>
              <a:defRPr sz="2800"/>
            </a:pPr>
            <a:endParaRPr/>
          </a:p>
        </p:txBody>
      </p:sp>
      <p:sp>
        <p:nvSpPr>
          <p:cNvPr id="14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4598732"/>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_Text, 2 wide columns">
    <p:spTree>
      <p:nvGrpSpPr>
        <p:cNvPr id="1" name=""/>
        <p:cNvGrpSpPr/>
        <p:nvPr/>
      </p:nvGrpSpPr>
      <p:grpSpPr>
        <a:xfrm>
          <a:off x="0" y="0"/>
          <a:ext cx="0" cy="0"/>
          <a:chOff x="0" y="0"/>
          <a:chExt cx="0" cy="0"/>
        </a:xfrm>
      </p:grpSpPr>
      <p:sp>
        <p:nvSpPr>
          <p:cNvPr id="1415" name="Title Text"/>
          <p:cNvSpPr txBox="1">
            <a:spLocks noGrp="1"/>
          </p:cNvSpPr>
          <p:nvPr>
            <p:ph type="title"/>
          </p:nvPr>
        </p:nvSpPr>
        <p:spPr>
          <a:xfrm>
            <a:off x="576147" y="576073"/>
            <a:ext cx="7425894" cy="1906589"/>
          </a:xfrm>
          <a:prstGeom prst="rect">
            <a:avLst/>
          </a:prstGeom>
        </p:spPr>
        <p:txBody>
          <a:bodyPr>
            <a:normAutofit/>
          </a:bodyPr>
          <a:lstStyle>
            <a:lvl1pPr>
              <a:lnSpc>
                <a:spcPct val="110000"/>
              </a:lnSpc>
              <a:defRPr sz="3600"/>
            </a:lvl1pPr>
          </a:lstStyle>
          <a:p>
            <a:r>
              <a:t>Title Text</a:t>
            </a:r>
          </a:p>
        </p:txBody>
      </p:sp>
      <p:sp>
        <p:nvSpPr>
          <p:cNvPr id="1416" name="Body Level One…"/>
          <p:cNvSpPr txBox="1">
            <a:spLocks noGrp="1"/>
          </p:cNvSpPr>
          <p:nvPr>
            <p:ph type="body" sz="half" idx="1"/>
          </p:nvPr>
        </p:nvSpPr>
        <p:spPr>
          <a:xfrm>
            <a:off x="576147" y="3429000"/>
            <a:ext cx="10100991" cy="85725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17" name="Text Placeholder 4"/>
          <p:cNvSpPr>
            <a:spLocks noGrp="1"/>
          </p:cNvSpPr>
          <p:nvPr>
            <p:ph type="body" sz="half" idx="21"/>
          </p:nvPr>
        </p:nvSpPr>
        <p:spPr>
          <a:xfrm>
            <a:off x="12765162" y="3429000"/>
            <a:ext cx="10097815" cy="8572500"/>
          </a:xfrm>
          <a:prstGeom prst="rect">
            <a:avLst/>
          </a:prstGeom>
        </p:spPr>
        <p:txBody>
          <a:bodyPr>
            <a:normAutofit/>
          </a:bodyPr>
          <a:lstStyle/>
          <a:p>
            <a:endParaRPr/>
          </a:p>
        </p:txBody>
      </p:sp>
      <p:sp>
        <p:nvSpPr>
          <p:cNvPr id="141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90079106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2_Text, 2 columns, large title">
    <p:spTree>
      <p:nvGrpSpPr>
        <p:cNvPr id="1" name=""/>
        <p:cNvGrpSpPr/>
        <p:nvPr/>
      </p:nvGrpSpPr>
      <p:grpSpPr>
        <a:xfrm>
          <a:off x="0" y="0"/>
          <a:ext cx="0" cy="0"/>
          <a:chOff x="0" y="0"/>
          <a:chExt cx="0" cy="0"/>
        </a:xfrm>
      </p:grpSpPr>
      <p:sp>
        <p:nvSpPr>
          <p:cNvPr id="1425" name="Title Text"/>
          <p:cNvSpPr txBox="1">
            <a:spLocks noGrp="1"/>
          </p:cNvSpPr>
          <p:nvPr>
            <p:ph type="title"/>
          </p:nvPr>
        </p:nvSpPr>
        <p:spPr>
          <a:xfrm>
            <a:off x="576147" y="384048"/>
            <a:ext cx="11047264" cy="4573589"/>
          </a:xfrm>
          <a:prstGeom prst="rect">
            <a:avLst/>
          </a:prstGeom>
        </p:spPr>
        <p:txBody>
          <a:bodyPr>
            <a:normAutofit/>
          </a:bodyPr>
          <a:lstStyle>
            <a:lvl1pPr>
              <a:lnSpc>
                <a:spcPct val="100000"/>
              </a:lnSpc>
            </a:lvl1pPr>
          </a:lstStyle>
          <a:p>
            <a:r>
              <a:t>Title Text</a:t>
            </a:r>
          </a:p>
        </p:txBody>
      </p:sp>
      <p:sp>
        <p:nvSpPr>
          <p:cNvPr id="1426" name="Body Level One…"/>
          <p:cNvSpPr txBox="1">
            <a:spLocks noGrp="1"/>
          </p:cNvSpPr>
          <p:nvPr>
            <p:ph type="body" sz="quarter" idx="1"/>
          </p:nvPr>
        </p:nvSpPr>
        <p:spPr>
          <a:xfrm>
            <a:off x="12765162" y="576073"/>
            <a:ext cx="4953645" cy="11431587"/>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27" name="Text Placeholder 4"/>
          <p:cNvSpPr>
            <a:spLocks noGrp="1"/>
          </p:cNvSpPr>
          <p:nvPr>
            <p:ph type="body" sz="quarter" idx="21"/>
          </p:nvPr>
        </p:nvSpPr>
        <p:spPr>
          <a:xfrm>
            <a:off x="18861956" y="576072"/>
            <a:ext cx="4953645" cy="11431589"/>
          </a:xfrm>
          <a:prstGeom prst="rect">
            <a:avLst/>
          </a:prstGeom>
        </p:spPr>
        <p:txBody>
          <a:bodyPr>
            <a:normAutofit/>
          </a:bodyPr>
          <a:lstStyle/>
          <a:p>
            <a:pPr>
              <a:defRPr sz="2800"/>
            </a:pPr>
            <a:endParaRPr/>
          </a:p>
        </p:txBody>
      </p:sp>
      <p:sp>
        <p:nvSpPr>
          <p:cNvPr id="142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57651258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2_Text, 2 columns, small title">
    <p:spTree>
      <p:nvGrpSpPr>
        <p:cNvPr id="1" name=""/>
        <p:cNvGrpSpPr/>
        <p:nvPr/>
      </p:nvGrpSpPr>
      <p:grpSpPr>
        <a:xfrm>
          <a:off x="0" y="0"/>
          <a:ext cx="0" cy="0"/>
          <a:chOff x="0" y="0"/>
          <a:chExt cx="0" cy="0"/>
        </a:xfrm>
      </p:grpSpPr>
      <p:sp>
        <p:nvSpPr>
          <p:cNvPr id="1435" name="Title Text"/>
          <p:cNvSpPr txBox="1">
            <a:spLocks noGrp="1"/>
          </p:cNvSpPr>
          <p:nvPr>
            <p:ph type="title"/>
          </p:nvPr>
        </p:nvSpPr>
        <p:spPr>
          <a:xfrm>
            <a:off x="576147" y="576072"/>
            <a:ext cx="4953646" cy="4573588"/>
          </a:xfrm>
          <a:prstGeom prst="rect">
            <a:avLst/>
          </a:prstGeom>
        </p:spPr>
        <p:txBody>
          <a:bodyPr>
            <a:normAutofit/>
          </a:bodyPr>
          <a:lstStyle>
            <a:lvl1pPr>
              <a:lnSpc>
                <a:spcPct val="100000"/>
              </a:lnSpc>
              <a:defRPr sz="3600"/>
            </a:lvl1pPr>
          </a:lstStyle>
          <a:p>
            <a:r>
              <a:t>Title Text</a:t>
            </a:r>
          </a:p>
        </p:txBody>
      </p:sp>
      <p:sp>
        <p:nvSpPr>
          <p:cNvPr id="1436" name="Body Level One…"/>
          <p:cNvSpPr txBox="1">
            <a:spLocks noGrp="1"/>
          </p:cNvSpPr>
          <p:nvPr>
            <p:ph type="body" sz="quarter" idx="1"/>
          </p:nvPr>
        </p:nvSpPr>
        <p:spPr>
          <a:xfrm>
            <a:off x="12765162" y="569912"/>
            <a:ext cx="4953645" cy="11431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37" name="Text Placeholder 4"/>
          <p:cNvSpPr>
            <a:spLocks noGrp="1"/>
          </p:cNvSpPr>
          <p:nvPr>
            <p:ph type="body" sz="quarter" idx="21"/>
          </p:nvPr>
        </p:nvSpPr>
        <p:spPr>
          <a:xfrm>
            <a:off x="18861956" y="569913"/>
            <a:ext cx="4953645" cy="11431589"/>
          </a:xfrm>
          <a:prstGeom prst="rect">
            <a:avLst/>
          </a:prstGeom>
        </p:spPr>
        <p:txBody>
          <a:bodyPr>
            <a:normAutofit/>
          </a:bodyPr>
          <a:lstStyle/>
          <a:p>
            <a:pPr>
              <a:defRPr sz="2800"/>
            </a:pPr>
            <a:endParaRPr/>
          </a:p>
        </p:txBody>
      </p:sp>
      <p:sp>
        <p:nvSpPr>
          <p:cNvPr id="143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3730261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2_Text, 2 columns, dividers, large title">
    <p:spTree>
      <p:nvGrpSpPr>
        <p:cNvPr id="1" name=""/>
        <p:cNvGrpSpPr/>
        <p:nvPr/>
      </p:nvGrpSpPr>
      <p:grpSpPr>
        <a:xfrm>
          <a:off x="0" y="0"/>
          <a:ext cx="0" cy="0"/>
          <a:chOff x="0" y="0"/>
          <a:chExt cx="0" cy="0"/>
        </a:xfrm>
      </p:grpSpPr>
      <p:sp>
        <p:nvSpPr>
          <p:cNvPr id="1445" name="Title Text"/>
          <p:cNvSpPr txBox="1">
            <a:spLocks noGrp="1"/>
          </p:cNvSpPr>
          <p:nvPr>
            <p:ph type="title"/>
          </p:nvPr>
        </p:nvSpPr>
        <p:spPr>
          <a:xfrm>
            <a:off x="576147" y="384048"/>
            <a:ext cx="11040913" cy="4573589"/>
          </a:xfrm>
          <a:prstGeom prst="rect">
            <a:avLst/>
          </a:prstGeom>
        </p:spPr>
        <p:txBody>
          <a:bodyPr>
            <a:normAutofit/>
          </a:bodyPr>
          <a:lstStyle>
            <a:lvl1pPr>
              <a:lnSpc>
                <a:spcPct val="100000"/>
              </a:lnSpc>
            </a:lvl1pPr>
          </a:lstStyle>
          <a:p>
            <a:r>
              <a:t>Title Text</a:t>
            </a:r>
          </a:p>
        </p:txBody>
      </p:sp>
      <p:sp>
        <p:nvSpPr>
          <p:cNvPr id="1446" name="Body Level One…"/>
          <p:cNvSpPr txBox="1">
            <a:spLocks noGrp="1"/>
          </p:cNvSpPr>
          <p:nvPr>
            <p:ph type="body" sz="quarter" idx="1"/>
          </p:nvPr>
        </p:nvSpPr>
        <p:spPr>
          <a:xfrm>
            <a:off x="12765162" y="576072"/>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47" name="Text Placeholder 8"/>
          <p:cNvSpPr>
            <a:spLocks noGrp="1"/>
          </p:cNvSpPr>
          <p:nvPr>
            <p:ph type="body" sz="quarter" idx="21"/>
          </p:nvPr>
        </p:nvSpPr>
        <p:spPr>
          <a:xfrm>
            <a:off x="12765162" y="3429000"/>
            <a:ext cx="4953645" cy="8572500"/>
          </a:xfrm>
          <a:prstGeom prst="rect">
            <a:avLst/>
          </a:prstGeom>
        </p:spPr>
        <p:txBody>
          <a:bodyPr>
            <a:normAutofit/>
          </a:bodyPr>
          <a:lstStyle/>
          <a:p>
            <a:pPr>
              <a:defRPr sz="2000"/>
            </a:pPr>
            <a:endParaRPr/>
          </a:p>
        </p:txBody>
      </p:sp>
      <p:sp>
        <p:nvSpPr>
          <p:cNvPr id="1448" name="Text Placeholder 12"/>
          <p:cNvSpPr>
            <a:spLocks noGrp="1"/>
          </p:cNvSpPr>
          <p:nvPr>
            <p:ph type="body" sz="quarter" idx="22"/>
          </p:nvPr>
        </p:nvSpPr>
        <p:spPr>
          <a:xfrm>
            <a:off x="18861956" y="576072"/>
            <a:ext cx="4959996" cy="1525589"/>
          </a:xfrm>
          <a:prstGeom prst="rect">
            <a:avLst/>
          </a:prstGeom>
        </p:spPr>
        <p:txBody>
          <a:bodyPr>
            <a:normAutofit/>
          </a:bodyPr>
          <a:lstStyle/>
          <a:p>
            <a:pPr>
              <a:defRPr sz="2800"/>
            </a:pPr>
            <a:endParaRPr/>
          </a:p>
        </p:txBody>
      </p:sp>
      <p:sp>
        <p:nvSpPr>
          <p:cNvPr id="1449" name="Text Placeholder 8"/>
          <p:cNvSpPr>
            <a:spLocks noGrp="1"/>
          </p:cNvSpPr>
          <p:nvPr>
            <p:ph type="body" sz="quarter" idx="23"/>
          </p:nvPr>
        </p:nvSpPr>
        <p:spPr>
          <a:xfrm>
            <a:off x="18865131" y="3429000"/>
            <a:ext cx="4953645" cy="8572500"/>
          </a:xfrm>
          <a:prstGeom prst="rect">
            <a:avLst/>
          </a:prstGeom>
        </p:spPr>
        <p:txBody>
          <a:bodyPr>
            <a:normAutofit/>
          </a:bodyPr>
          <a:lstStyle/>
          <a:p>
            <a:pPr>
              <a:defRPr sz="2000"/>
            </a:pPr>
            <a:endParaRPr/>
          </a:p>
        </p:txBody>
      </p:sp>
      <p:sp>
        <p:nvSpPr>
          <p:cNvPr id="1450"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526721336"/>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2_Text, 2 columns, dividers, small title">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576147" y="576072"/>
            <a:ext cx="4950472" cy="4573588"/>
          </a:xfrm>
          <a:prstGeom prst="rect">
            <a:avLst/>
          </a:prstGeom>
        </p:spPr>
        <p:txBody>
          <a:bodyPr>
            <a:normAutofit/>
          </a:bodyPr>
          <a:lstStyle>
            <a:lvl1pPr>
              <a:lnSpc>
                <a:spcPct val="100000"/>
              </a:lnSpc>
              <a:defRPr sz="2800"/>
            </a:lvl1pPr>
          </a:lstStyle>
          <a:p>
            <a:r>
              <a:t>Title Text</a:t>
            </a:r>
          </a:p>
        </p:txBody>
      </p:sp>
      <p:sp>
        <p:nvSpPr>
          <p:cNvPr id="1458" name="Body Level One…"/>
          <p:cNvSpPr txBox="1">
            <a:spLocks noGrp="1"/>
          </p:cNvSpPr>
          <p:nvPr>
            <p:ph type="body" sz="quarter" idx="1"/>
          </p:nvPr>
        </p:nvSpPr>
        <p:spPr>
          <a:xfrm>
            <a:off x="12765162" y="576072"/>
            <a:ext cx="4953645" cy="1525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459" name="Text Placeholder 8"/>
          <p:cNvSpPr>
            <a:spLocks noGrp="1"/>
          </p:cNvSpPr>
          <p:nvPr>
            <p:ph type="body" sz="quarter" idx="21"/>
          </p:nvPr>
        </p:nvSpPr>
        <p:spPr>
          <a:xfrm>
            <a:off x="12765162" y="3429000"/>
            <a:ext cx="4953645" cy="8572500"/>
          </a:xfrm>
          <a:prstGeom prst="rect">
            <a:avLst/>
          </a:prstGeom>
        </p:spPr>
        <p:txBody>
          <a:bodyPr>
            <a:normAutofit/>
          </a:bodyPr>
          <a:lstStyle/>
          <a:p>
            <a:pPr>
              <a:defRPr sz="2000"/>
            </a:pPr>
            <a:endParaRPr/>
          </a:p>
        </p:txBody>
      </p:sp>
      <p:sp>
        <p:nvSpPr>
          <p:cNvPr id="1460" name="Text Placeholder 12"/>
          <p:cNvSpPr>
            <a:spLocks noGrp="1"/>
          </p:cNvSpPr>
          <p:nvPr>
            <p:ph type="body" sz="quarter" idx="22"/>
          </p:nvPr>
        </p:nvSpPr>
        <p:spPr>
          <a:xfrm>
            <a:off x="18861956" y="576072"/>
            <a:ext cx="4959996" cy="1525589"/>
          </a:xfrm>
          <a:prstGeom prst="rect">
            <a:avLst/>
          </a:prstGeom>
        </p:spPr>
        <p:txBody>
          <a:bodyPr>
            <a:normAutofit/>
          </a:bodyPr>
          <a:lstStyle/>
          <a:p>
            <a:pPr>
              <a:defRPr sz="2800"/>
            </a:pPr>
            <a:endParaRPr/>
          </a:p>
        </p:txBody>
      </p:sp>
      <p:sp>
        <p:nvSpPr>
          <p:cNvPr id="1461" name="Text Placeholder 8"/>
          <p:cNvSpPr>
            <a:spLocks noGrp="1"/>
          </p:cNvSpPr>
          <p:nvPr>
            <p:ph type="body" sz="quarter" idx="23"/>
          </p:nvPr>
        </p:nvSpPr>
        <p:spPr>
          <a:xfrm>
            <a:off x="18868306" y="3429000"/>
            <a:ext cx="4953645" cy="8572500"/>
          </a:xfrm>
          <a:prstGeom prst="rect">
            <a:avLst/>
          </a:prstGeom>
        </p:spPr>
        <p:txBody>
          <a:bodyPr>
            <a:normAutofit/>
          </a:bodyPr>
          <a:lstStyle/>
          <a:p>
            <a:pPr>
              <a:defRPr sz="2000"/>
            </a:pPr>
            <a:endParaRPr/>
          </a:p>
        </p:txBody>
      </p:sp>
      <p:sp>
        <p:nvSpPr>
          <p:cNvPr id="1462"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80058242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576076" y="384048"/>
            <a:ext cx="11050589" cy="6288088"/>
          </a:xfrm>
        </p:spPr>
        <p:txBody>
          <a:bodyPr/>
          <a:lstStyle>
            <a:lvl1pPr>
              <a:lnSpc>
                <a:spcPct val="100000"/>
              </a:lnSpc>
              <a:defRPr sz="8594">
                <a:solidFill>
                  <a:schemeClr val="tx2"/>
                </a:solidFill>
              </a:defRPr>
            </a:lvl1pPr>
          </a:lstStyle>
          <a:p>
            <a:r>
              <a:rPr lang="en-US"/>
              <a:t>Click to edit Master title style</a:t>
            </a:r>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6" y="12526964"/>
            <a:ext cx="1638299" cy="609600"/>
          </a:xfrm>
          <a:prstGeom prst="rect">
            <a:avLst/>
          </a:prstGeom>
        </p:spPr>
      </p:pic>
    </p:spTree>
    <p:extLst>
      <p:ext uri="{BB962C8B-B14F-4D97-AF65-F5344CB8AC3E}">
        <p14:creationId xmlns:p14="http://schemas.microsoft.com/office/powerpoint/2010/main" val="30062728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2_Text, 2 columns, dividers, pictograms">
    <p:spTree>
      <p:nvGrpSpPr>
        <p:cNvPr id="1" name=""/>
        <p:cNvGrpSpPr/>
        <p:nvPr/>
      </p:nvGrpSpPr>
      <p:grpSpPr>
        <a:xfrm>
          <a:off x="0" y="0"/>
          <a:ext cx="0" cy="0"/>
          <a:chOff x="0" y="0"/>
          <a:chExt cx="0" cy="0"/>
        </a:xfrm>
      </p:grpSpPr>
      <p:sp>
        <p:nvSpPr>
          <p:cNvPr id="1469" name="Title Text"/>
          <p:cNvSpPr txBox="1">
            <a:spLocks noGrp="1"/>
          </p:cNvSpPr>
          <p:nvPr>
            <p:ph type="title"/>
          </p:nvPr>
        </p:nvSpPr>
        <p:spPr>
          <a:xfrm>
            <a:off x="576147" y="384047"/>
            <a:ext cx="4950471" cy="1141414"/>
          </a:xfrm>
          <a:prstGeom prst="rect">
            <a:avLst/>
          </a:prstGeom>
        </p:spPr>
        <p:txBody>
          <a:bodyPr>
            <a:normAutofit/>
          </a:bodyPr>
          <a:lstStyle>
            <a:lvl1pPr>
              <a:lnSpc>
                <a:spcPct val="100000"/>
              </a:lnSpc>
            </a:lvl1pPr>
          </a:lstStyle>
          <a:p>
            <a:r>
              <a:t>Title Text</a:t>
            </a:r>
          </a:p>
        </p:txBody>
      </p:sp>
      <p:sp>
        <p:nvSpPr>
          <p:cNvPr id="1470" name="Body Level One…"/>
          <p:cNvSpPr txBox="1">
            <a:spLocks noGrp="1"/>
          </p:cNvSpPr>
          <p:nvPr>
            <p:ph type="body" sz="quarter" idx="1"/>
          </p:nvPr>
        </p:nvSpPr>
        <p:spPr>
          <a:xfrm>
            <a:off x="6670020" y="384047"/>
            <a:ext cx="4956821" cy="1141414"/>
          </a:xfrm>
          <a:prstGeom prst="rect">
            <a:avLst/>
          </a:prstGeom>
        </p:spPr>
        <p:txBody>
          <a:bodyPr>
            <a:normAutofit/>
          </a:bodyPr>
          <a:lstStyle>
            <a:lvl1pPr>
              <a:lnSpc>
                <a:spcPct val="100000"/>
              </a:lnSpc>
              <a:defRPr sz="6400"/>
            </a:lvl1pPr>
            <a:lvl2pPr marL="752420" indent="-752420">
              <a:lnSpc>
                <a:spcPct val="100000"/>
              </a:lnSpc>
              <a:defRPr sz="6400"/>
            </a:lvl2pPr>
            <a:lvl3pPr marL="1081604" indent="-752420">
              <a:lnSpc>
                <a:spcPct val="100000"/>
              </a:lnSpc>
              <a:defRPr sz="6400"/>
            </a:lvl3pPr>
            <a:lvl4pPr marL="1410788" indent="-752420">
              <a:lnSpc>
                <a:spcPct val="100000"/>
              </a:lnSpc>
              <a:defRPr sz="6400"/>
            </a:lvl4pPr>
            <a:lvl5pPr marL="1730828" indent="-1045028">
              <a:lnSpc>
                <a:spcPct val="100000"/>
              </a:lnSpc>
              <a:defRPr sz="6400"/>
            </a:lvl5pPr>
          </a:lstStyle>
          <a:p>
            <a:r>
              <a:t>Body Level One</a:t>
            </a:r>
          </a:p>
          <a:p>
            <a:pPr lvl="1"/>
            <a:r>
              <a:t>Body Level Two</a:t>
            </a:r>
          </a:p>
          <a:p>
            <a:pPr lvl="2"/>
            <a:r>
              <a:t>Body Level Three</a:t>
            </a:r>
          </a:p>
          <a:p>
            <a:pPr lvl="3"/>
            <a:r>
              <a:t>Body Level Four</a:t>
            </a:r>
          </a:p>
          <a:p>
            <a:pPr lvl="4"/>
            <a:r>
              <a:t>Body Level Five</a:t>
            </a:r>
          </a:p>
        </p:txBody>
      </p:sp>
      <p:sp>
        <p:nvSpPr>
          <p:cNvPr id="1471" name="Text Placeholder 6"/>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472" name="Straight Connector 12"/>
          <p:cNvSpPr/>
          <p:nvPr/>
        </p:nvSpPr>
        <p:spPr>
          <a:xfrm flipH="1">
            <a:off x="12190540"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73" name="Picture Placeholder 4"/>
          <p:cNvSpPr>
            <a:spLocks noGrp="1"/>
          </p:cNvSpPr>
          <p:nvPr>
            <p:ph type="pic" sz="quarter" idx="22"/>
          </p:nvPr>
        </p:nvSpPr>
        <p:spPr>
          <a:xfrm>
            <a:off x="12765163" y="576073"/>
            <a:ext cx="1216311" cy="1214463"/>
          </a:xfrm>
          <a:prstGeom prst="rect">
            <a:avLst/>
          </a:prstGeom>
        </p:spPr>
        <p:txBody>
          <a:bodyPr lIns="91439" tIns="45719" rIns="91439" bIns="45719"/>
          <a:lstStyle/>
          <a:p>
            <a:endParaRPr/>
          </a:p>
        </p:txBody>
      </p:sp>
      <p:sp>
        <p:nvSpPr>
          <p:cNvPr id="1474" name="Text Placeholder 8"/>
          <p:cNvSpPr>
            <a:spLocks noGrp="1"/>
          </p:cNvSpPr>
          <p:nvPr>
            <p:ph type="body" sz="quarter" idx="23"/>
          </p:nvPr>
        </p:nvSpPr>
        <p:spPr>
          <a:xfrm>
            <a:off x="12769300" y="3429000"/>
            <a:ext cx="4953646" cy="8572500"/>
          </a:xfrm>
          <a:prstGeom prst="rect">
            <a:avLst/>
          </a:prstGeom>
        </p:spPr>
        <p:txBody>
          <a:bodyPr>
            <a:normAutofit/>
          </a:bodyPr>
          <a:lstStyle/>
          <a:p>
            <a:pPr>
              <a:defRPr sz="2000"/>
            </a:pPr>
            <a:endParaRPr/>
          </a:p>
        </p:txBody>
      </p:sp>
      <p:sp>
        <p:nvSpPr>
          <p:cNvPr id="1475" name="Straight Connector 13"/>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76" name="Picture Placeholder 11"/>
          <p:cNvSpPr>
            <a:spLocks noGrp="1"/>
          </p:cNvSpPr>
          <p:nvPr>
            <p:ph type="pic" sz="quarter" idx="24"/>
          </p:nvPr>
        </p:nvSpPr>
        <p:spPr>
          <a:xfrm>
            <a:off x="18861955" y="576073"/>
            <a:ext cx="1218003" cy="1216153"/>
          </a:xfrm>
          <a:prstGeom prst="rect">
            <a:avLst/>
          </a:prstGeom>
        </p:spPr>
        <p:txBody>
          <a:bodyPr lIns="91439" tIns="45719" rIns="91439" bIns="45719"/>
          <a:lstStyle/>
          <a:p>
            <a:endParaRPr/>
          </a:p>
        </p:txBody>
      </p:sp>
      <p:sp>
        <p:nvSpPr>
          <p:cNvPr id="1477" name="Text Placeholder 10"/>
          <p:cNvSpPr>
            <a:spLocks noGrp="1"/>
          </p:cNvSpPr>
          <p:nvPr>
            <p:ph type="body" sz="quarter" idx="25"/>
          </p:nvPr>
        </p:nvSpPr>
        <p:spPr>
          <a:xfrm>
            <a:off x="18866094" y="3429000"/>
            <a:ext cx="4959997" cy="8572500"/>
          </a:xfrm>
          <a:prstGeom prst="rect">
            <a:avLst/>
          </a:prstGeom>
        </p:spPr>
        <p:txBody>
          <a:bodyPr>
            <a:normAutofit/>
          </a:bodyPr>
          <a:lstStyle/>
          <a:p>
            <a:pPr>
              <a:defRPr sz="2000"/>
            </a:pPr>
            <a:endParaRPr/>
          </a:p>
        </p:txBody>
      </p:sp>
      <p:sp>
        <p:nvSpPr>
          <p:cNvPr id="147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044651314"/>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2_Boxes, 4 stacked wide, pictograms">
    <p:spTree>
      <p:nvGrpSpPr>
        <p:cNvPr id="1" name=""/>
        <p:cNvGrpSpPr/>
        <p:nvPr/>
      </p:nvGrpSpPr>
      <p:grpSpPr>
        <a:xfrm>
          <a:off x="0" y="0"/>
          <a:ext cx="0" cy="0"/>
          <a:chOff x="0" y="0"/>
          <a:chExt cx="0" cy="0"/>
        </a:xfrm>
      </p:grpSpPr>
      <p:sp>
        <p:nvSpPr>
          <p:cNvPr id="1485" name="Picture Placeholder 12"/>
          <p:cNvSpPr>
            <a:spLocks noGrp="1"/>
          </p:cNvSpPr>
          <p:nvPr>
            <p:ph type="pic" sz="quarter" idx="21"/>
          </p:nvPr>
        </p:nvSpPr>
        <p:spPr>
          <a:xfrm>
            <a:off x="576148" y="576073"/>
            <a:ext cx="1216311" cy="1216153"/>
          </a:xfrm>
          <a:prstGeom prst="rect">
            <a:avLst/>
          </a:prstGeom>
        </p:spPr>
        <p:txBody>
          <a:bodyPr lIns="91439" tIns="45719" rIns="91439" bIns="45719"/>
          <a:lstStyle/>
          <a:p>
            <a:endParaRPr/>
          </a:p>
        </p:txBody>
      </p:sp>
      <p:sp>
        <p:nvSpPr>
          <p:cNvPr id="1486" name="Body Level One…"/>
          <p:cNvSpPr txBox="1">
            <a:spLocks noGrp="1"/>
          </p:cNvSpPr>
          <p:nvPr>
            <p:ph type="body" sz="quarter" idx="1"/>
          </p:nvPr>
        </p:nvSpPr>
        <p:spPr>
          <a:xfrm>
            <a:off x="576147" y="2478024"/>
            <a:ext cx="6671545" cy="3048001"/>
          </a:xfrm>
          <a:prstGeom prst="rect">
            <a:avLst/>
          </a:prstGeom>
        </p:spPr>
        <p:txBody>
          <a:bodyPr>
            <a:normAutofit/>
          </a:bodyPr>
          <a:lstStyle>
            <a:lvl1pPr>
              <a:lnSpc>
                <a:spcPct val="100000"/>
              </a:lnSpc>
              <a:defRPr sz="4400"/>
            </a:lvl1pPr>
            <a:lvl2pPr marL="402336" indent="-402336">
              <a:lnSpc>
                <a:spcPct val="100000"/>
              </a:lnSpc>
              <a:defRPr sz="4400"/>
            </a:lvl2pPr>
            <a:lvl3pPr marL="804672" indent="-402336">
              <a:lnSpc>
                <a:spcPct val="100000"/>
              </a:lnSpc>
              <a:defRPr sz="4400"/>
            </a:lvl3pPr>
            <a:lvl4pPr marL="1115567" indent="-402336">
              <a:lnSpc>
                <a:spcPct val="100000"/>
              </a:lnSpc>
              <a:defRPr sz="4400"/>
            </a:lvl4pPr>
            <a:lvl5pPr>
              <a:lnSpc>
                <a:spcPct val="100000"/>
              </a:lnSpc>
              <a:defRPr sz="4400"/>
            </a:lvl5pPr>
          </a:lstStyle>
          <a:p>
            <a:r>
              <a:t>Body Level One</a:t>
            </a:r>
          </a:p>
          <a:p>
            <a:pPr lvl="1"/>
            <a:r>
              <a:t>Body Level Two</a:t>
            </a:r>
          </a:p>
          <a:p>
            <a:pPr lvl="2"/>
            <a:r>
              <a:t>Body Level Three</a:t>
            </a:r>
          </a:p>
          <a:p>
            <a:pPr lvl="3"/>
            <a:r>
              <a:t>Body Level Four</a:t>
            </a:r>
          </a:p>
          <a:p>
            <a:pPr lvl="4"/>
            <a:r>
              <a:t>Body Level Five</a:t>
            </a:r>
          </a:p>
        </p:txBody>
      </p:sp>
      <p:sp>
        <p:nvSpPr>
          <p:cNvPr id="1487" name="Straight Connector 13"/>
          <p:cNvSpPr/>
          <p:nvPr/>
        </p:nvSpPr>
        <p:spPr>
          <a:xfrm flipH="1">
            <a:off x="12193588"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488" name="Picture Placeholder 14"/>
          <p:cNvSpPr>
            <a:spLocks noGrp="1"/>
          </p:cNvSpPr>
          <p:nvPr>
            <p:ph type="pic" sz="quarter" idx="22"/>
          </p:nvPr>
        </p:nvSpPr>
        <p:spPr>
          <a:xfrm>
            <a:off x="12765163" y="576073"/>
            <a:ext cx="1216311" cy="1216153"/>
          </a:xfrm>
          <a:prstGeom prst="rect">
            <a:avLst/>
          </a:prstGeom>
        </p:spPr>
        <p:txBody>
          <a:bodyPr lIns="91439" tIns="45719" rIns="91439" bIns="45719"/>
          <a:lstStyle/>
          <a:p>
            <a:endParaRPr/>
          </a:p>
        </p:txBody>
      </p:sp>
      <p:sp>
        <p:nvSpPr>
          <p:cNvPr id="1489" name="Text Placeholder 6"/>
          <p:cNvSpPr>
            <a:spLocks noGrp="1"/>
          </p:cNvSpPr>
          <p:nvPr>
            <p:ph type="body" sz="quarter" idx="23"/>
          </p:nvPr>
        </p:nvSpPr>
        <p:spPr>
          <a:xfrm>
            <a:off x="12765162" y="2476500"/>
            <a:ext cx="6668368" cy="3048000"/>
          </a:xfrm>
          <a:prstGeom prst="rect">
            <a:avLst/>
          </a:prstGeom>
        </p:spPr>
        <p:txBody>
          <a:bodyPr>
            <a:normAutofit/>
          </a:bodyPr>
          <a:lstStyle/>
          <a:p>
            <a:pPr>
              <a:lnSpc>
                <a:spcPct val="100000"/>
              </a:lnSpc>
              <a:defRPr sz="4400"/>
            </a:pPr>
            <a:endParaRPr/>
          </a:p>
        </p:txBody>
      </p:sp>
      <p:sp>
        <p:nvSpPr>
          <p:cNvPr id="1490" name="Straight Connector 15"/>
          <p:cNvSpPr/>
          <p:nvPr/>
        </p:nvSpPr>
        <p:spPr>
          <a:xfrm>
            <a:off x="568400"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491" name="Picture Placeholder 16"/>
          <p:cNvSpPr>
            <a:spLocks noGrp="1"/>
          </p:cNvSpPr>
          <p:nvPr>
            <p:ph type="pic" sz="quarter" idx="24"/>
          </p:nvPr>
        </p:nvSpPr>
        <p:spPr>
          <a:xfrm>
            <a:off x="576148" y="6473951"/>
            <a:ext cx="1216311" cy="1216153"/>
          </a:xfrm>
          <a:prstGeom prst="rect">
            <a:avLst/>
          </a:prstGeom>
        </p:spPr>
        <p:txBody>
          <a:bodyPr lIns="91439" tIns="45719" rIns="91439" bIns="45719"/>
          <a:lstStyle/>
          <a:p>
            <a:endParaRPr/>
          </a:p>
        </p:txBody>
      </p:sp>
      <p:sp>
        <p:nvSpPr>
          <p:cNvPr id="1492" name="Text Placeholder 8"/>
          <p:cNvSpPr>
            <a:spLocks noGrp="1"/>
          </p:cNvSpPr>
          <p:nvPr>
            <p:ph type="body" sz="quarter" idx="25"/>
          </p:nvPr>
        </p:nvSpPr>
        <p:spPr>
          <a:xfrm>
            <a:off x="576147" y="8503506"/>
            <a:ext cx="6671545" cy="3048001"/>
          </a:xfrm>
          <a:prstGeom prst="rect">
            <a:avLst/>
          </a:prstGeom>
        </p:spPr>
        <p:txBody>
          <a:bodyPr>
            <a:normAutofit/>
          </a:bodyPr>
          <a:lstStyle/>
          <a:p>
            <a:pPr>
              <a:lnSpc>
                <a:spcPct val="100000"/>
              </a:lnSpc>
              <a:defRPr sz="4400"/>
            </a:pPr>
            <a:endParaRPr/>
          </a:p>
        </p:txBody>
      </p:sp>
      <p:sp>
        <p:nvSpPr>
          <p:cNvPr id="1493" name="Picture Placeholder 18"/>
          <p:cNvSpPr>
            <a:spLocks noGrp="1"/>
          </p:cNvSpPr>
          <p:nvPr>
            <p:ph type="pic" sz="quarter" idx="26"/>
          </p:nvPr>
        </p:nvSpPr>
        <p:spPr>
          <a:xfrm>
            <a:off x="12765163" y="6477001"/>
            <a:ext cx="1216311" cy="1216153"/>
          </a:xfrm>
          <a:prstGeom prst="rect">
            <a:avLst/>
          </a:prstGeom>
        </p:spPr>
        <p:txBody>
          <a:bodyPr lIns="91439" tIns="45719" rIns="91439" bIns="45719"/>
          <a:lstStyle/>
          <a:p>
            <a:endParaRPr/>
          </a:p>
        </p:txBody>
      </p:sp>
      <p:sp>
        <p:nvSpPr>
          <p:cNvPr id="1494" name="Text Placeholder 10"/>
          <p:cNvSpPr>
            <a:spLocks noGrp="1"/>
          </p:cNvSpPr>
          <p:nvPr>
            <p:ph type="body" sz="quarter" idx="27"/>
          </p:nvPr>
        </p:nvSpPr>
        <p:spPr>
          <a:xfrm>
            <a:off x="12765162" y="8500458"/>
            <a:ext cx="6668369" cy="3048001"/>
          </a:xfrm>
          <a:prstGeom prst="rect">
            <a:avLst/>
          </a:prstGeom>
        </p:spPr>
        <p:txBody>
          <a:bodyPr>
            <a:normAutofit/>
          </a:bodyPr>
          <a:lstStyle/>
          <a:p>
            <a:pPr>
              <a:lnSpc>
                <a:spcPct val="100000"/>
              </a:lnSpc>
              <a:defRPr sz="4400"/>
            </a:pPr>
            <a:endParaRPr/>
          </a:p>
        </p:txBody>
      </p:sp>
      <p:sp>
        <p:nvSpPr>
          <p:cNvPr id="149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567301148"/>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2_Boxes, 4 stacked, small title">
    <p:spTree>
      <p:nvGrpSpPr>
        <p:cNvPr id="1" name=""/>
        <p:cNvGrpSpPr/>
        <p:nvPr/>
      </p:nvGrpSpPr>
      <p:grpSpPr>
        <a:xfrm>
          <a:off x="0" y="0"/>
          <a:ext cx="0" cy="0"/>
          <a:chOff x="0" y="0"/>
          <a:chExt cx="0" cy="0"/>
        </a:xfrm>
      </p:grpSpPr>
      <p:sp>
        <p:nvSpPr>
          <p:cNvPr id="1502" name="Body Level One…"/>
          <p:cNvSpPr txBox="1">
            <a:spLocks noGrp="1"/>
          </p:cNvSpPr>
          <p:nvPr>
            <p:ph type="body" sz="quarter" idx="1"/>
          </p:nvPr>
        </p:nvSpPr>
        <p:spPr>
          <a:xfrm>
            <a:off x="576147" y="576073"/>
            <a:ext cx="4956821" cy="1141413"/>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503" name="Title Text"/>
          <p:cNvSpPr txBox="1">
            <a:spLocks noGrp="1"/>
          </p:cNvSpPr>
          <p:nvPr>
            <p:ph type="title"/>
          </p:nvPr>
        </p:nvSpPr>
        <p:spPr>
          <a:xfrm>
            <a:off x="576148" y="1682496"/>
            <a:ext cx="5715745" cy="2276857"/>
          </a:xfrm>
          <a:prstGeom prst="rect">
            <a:avLst/>
          </a:prstGeom>
        </p:spPr>
        <p:txBody>
          <a:bodyPr>
            <a:normAutofit/>
          </a:bodyPr>
          <a:lstStyle>
            <a:lvl1pPr>
              <a:lnSpc>
                <a:spcPct val="110000"/>
              </a:lnSpc>
              <a:defRPr sz="3600"/>
            </a:lvl1pPr>
          </a:lstStyle>
          <a:p>
            <a:r>
              <a:t>Title Text</a:t>
            </a:r>
          </a:p>
        </p:txBody>
      </p:sp>
      <p:sp>
        <p:nvSpPr>
          <p:cNvPr id="1504" name="Text Placeholder 9"/>
          <p:cNvSpPr>
            <a:spLocks noGrp="1"/>
          </p:cNvSpPr>
          <p:nvPr>
            <p:ph type="body" sz="quarter" idx="21"/>
          </p:nvPr>
        </p:nvSpPr>
        <p:spPr>
          <a:xfrm>
            <a:off x="12766686" y="576072"/>
            <a:ext cx="4953646" cy="5145089"/>
          </a:xfrm>
          <a:prstGeom prst="rect">
            <a:avLst/>
          </a:prstGeom>
        </p:spPr>
        <p:txBody>
          <a:bodyPr>
            <a:normAutofit/>
          </a:bodyPr>
          <a:lstStyle/>
          <a:p>
            <a:pPr>
              <a:defRPr sz="2800"/>
            </a:pPr>
            <a:endParaRPr/>
          </a:p>
        </p:txBody>
      </p:sp>
      <p:sp>
        <p:nvSpPr>
          <p:cNvPr id="1505" name="Text Placeholder 12"/>
          <p:cNvSpPr>
            <a:spLocks noGrp="1"/>
          </p:cNvSpPr>
          <p:nvPr>
            <p:ph type="body" sz="quarter" idx="22"/>
          </p:nvPr>
        </p:nvSpPr>
        <p:spPr>
          <a:xfrm>
            <a:off x="18861956" y="576072"/>
            <a:ext cx="4959996" cy="5145089"/>
          </a:xfrm>
          <a:prstGeom prst="rect">
            <a:avLst/>
          </a:prstGeom>
        </p:spPr>
        <p:txBody>
          <a:bodyPr>
            <a:normAutofit/>
          </a:bodyPr>
          <a:lstStyle/>
          <a:p>
            <a:pPr>
              <a:defRPr sz="2800"/>
            </a:pPr>
            <a:endParaRPr/>
          </a:p>
        </p:txBody>
      </p:sp>
      <p:sp>
        <p:nvSpPr>
          <p:cNvPr id="1506" name="Text Placeholder 4"/>
          <p:cNvSpPr>
            <a:spLocks noGrp="1"/>
          </p:cNvSpPr>
          <p:nvPr>
            <p:ph type="body" sz="quarter" idx="23"/>
          </p:nvPr>
        </p:nvSpPr>
        <p:spPr>
          <a:xfrm>
            <a:off x="12765162" y="6853498"/>
            <a:ext cx="4953645" cy="4953001"/>
          </a:xfrm>
          <a:prstGeom prst="rect">
            <a:avLst/>
          </a:prstGeom>
        </p:spPr>
        <p:txBody>
          <a:bodyPr>
            <a:normAutofit/>
          </a:bodyPr>
          <a:lstStyle/>
          <a:p>
            <a:pPr>
              <a:defRPr sz="2800"/>
            </a:pPr>
            <a:endParaRPr/>
          </a:p>
        </p:txBody>
      </p:sp>
      <p:sp>
        <p:nvSpPr>
          <p:cNvPr id="1507" name="Text Placeholder 11"/>
          <p:cNvSpPr>
            <a:spLocks noGrp="1"/>
          </p:cNvSpPr>
          <p:nvPr>
            <p:ph type="body" sz="quarter" idx="24"/>
          </p:nvPr>
        </p:nvSpPr>
        <p:spPr>
          <a:xfrm>
            <a:off x="18861956" y="6853498"/>
            <a:ext cx="4953645" cy="4953001"/>
          </a:xfrm>
          <a:prstGeom prst="rect">
            <a:avLst/>
          </a:prstGeom>
        </p:spPr>
        <p:txBody>
          <a:bodyPr>
            <a:normAutofit/>
          </a:bodyPr>
          <a:lstStyle/>
          <a:p>
            <a:pPr>
              <a:defRPr sz="2800"/>
            </a:pPr>
            <a:endParaRPr/>
          </a:p>
        </p:txBody>
      </p:sp>
      <p:sp>
        <p:nvSpPr>
          <p:cNvPr id="1508"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7161298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_Boxes, 4 stacked, large title">
    <p:spTree>
      <p:nvGrpSpPr>
        <p:cNvPr id="1" name=""/>
        <p:cNvGrpSpPr/>
        <p:nvPr/>
      </p:nvGrpSpPr>
      <p:grpSpPr>
        <a:xfrm>
          <a:off x="0" y="0"/>
          <a:ext cx="0" cy="0"/>
          <a:chOff x="0" y="0"/>
          <a:chExt cx="0" cy="0"/>
        </a:xfrm>
      </p:grpSpPr>
      <p:sp>
        <p:nvSpPr>
          <p:cNvPr id="1515" name="Body Level One…"/>
          <p:cNvSpPr txBox="1">
            <a:spLocks noGrp="1"/>
          </p:cNvSpPr>
          <p:nvPr>
            <p:ph type="body" sz="quarter" idx="1"/>
          </p:nvPr>
        </p:nvSpPr>
        <p:spPr>
          <a:xfrm>
            <a:off x="576147" y="576072"/>
            <a:ext cx="4956821" cy="448056"/>
          </a:xfrm>
          <a:prstGeom prst="rect">
            <a:avLst/>
          </a:prstGeom>
        </p:spPr>
        <p:txBody>
          <a:bodyPr>
            <a:normAutofit/>
          </a:bodyPr>
          <a:lstStyle>
            <a:lvl1pPr>
              <a:defRPr sz="2800"/>
            </a:lvl1pPr>
            <a:lvl2pPr marL="256031" indent="-256031">
              <a:defRPr sz="2800"/>
            </a:lvl2pPr>
            <a:lvl3pPr marL="585216" indent="-256032">
              <a:defRPr sz="2800"/>
            </a:lvl3pPr>
            <a:lvl4pPr marL="914400" indent="-256031">
              <a:defRPr sz="2800"/>
            </a:lvl4pPr>
            <a:lvl5pPr marL="1041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1516" name="Title Text"/>
          <p:cNvSpPr txBox="1">
            <a:spLocks noGrp="1"/>
          </p:cNvSpPr>
          <p:nvPr>
            <p:ph type="title"/>
          </p:nvPr>
        </p:nvSpPr>
        <p:spPr>
          <a:xfrm>
            <a:off x="576147" y="1527048"/>
            <a:ext cx="11045678" cy="2276857"/>
          </a:xfrm>
          <a:prstGeom prst="rect">
            <a:avLst/>
          </a:prstGeom>
        </p:spPr>
        <p:txBody>
          <a:bodyPr>
            <a:normAutofit/>
          </a:bodyPr>
          <a:lstStyle>
            <a:lvl1pPr>
              <a:lnSpc>
                <a:spcPct val="110000"/>
              </a:lnSpc>
            </a:lvl1pPr>
          </a:lstStyle>
          <a:p>
            <a:r>
              <a:t>Title Text</a:t>
            </a:r>
          </a:p>
        </p:txBody>
      </p:sp>
      <p:sp>
        <p:nvSpPr>
          <p:cNvPr id="1517" name="Text Placeholder 9"/>
          <p:cNvSpPr>
            <a:spLocks noGrp="1"/>
          </p:cNvSpPr>
          <p:nvPr>
            <p:ph type="body" sz="quarter" idx="21"/>
          </p:nvPr>
        </p:nvSpPr>
        <p:spPr>
          <a:xfrm>
            <a:off x="12765162" y="569913"/>
            <a:ext cx="4953645" cy="5145089"/>
          </a:xfrm>
          <a:prstGeom prst="rect">
            <a:avLst/>
          </a:prstGeom>
        </p:spPr>
        <p:txBody>
          <a:bodyPr>
            <a:normAutofit/>
          </a:bodyPr>
          <a:lstStyle/>
          <a:p>
            <a:pPr>
              <a:defRPr sz="2800"/>
            </a:pPr>
            <a:endParaRPr/>
          </a:p>
        </p:txBody>
      </p:sp>
      <p:sp>
        <p:nvSpPr>
          <p:cNvPr id="1518" name="Text Placeholder 12"/>
          <p:cNvSpPr>
            <a:spLocks noGrp="1"/>
          </p:cNvSpPr>
          <p:nvPr>
            <p:ph type="body" sz="quarter" idx="22"/>
          </p:nvPr>
        </p:nvSpPr>
        <p:spPr>
          <a:xfrm>
            <a:off x="18861956" y="569913"/>
            <a:ext cx="4959996" cy="5145089"/>
          </a:xfrm>
          <a:prstGeom prst="rect">
            <a:avLst/>
          </a:prstGeom>
        </p:spPr>
        <p:txBody>
          <a:bodyPr>
            <a:normAutofit/>
          </a:bodyPr>
          <a:lstStyle/>
          <a:p>
            <a:pPr>
              <a:defRPr sz="2800"/>
            </a:pPr>
            <a:endParaRPr/>
          </a:p>
        </p:txBody>
      </p:sp>
      <p:sp>
        <p:nvSpPr>
          <p:cNvPr id="1519" name="Text Placeholder 4"/>
          <p:cNvSpPr>
            <a:spLocks noGrp="1"/>
          </p:cNvSpPr>
          <p:nvPr>
            <p:ph type="body" sz="quarter" idx="23"/>
          </p:nvPr>
        </p:nvSpPr>
        <p:spPr>
          <a:xfrm>
            <a:off x="12765162" y="6850420"/>
            <a:ext cx="4953645" cy="4953001"/>
          </a:xfrm>
          <a:prstGeom prst="rect">
            <a:avLst/>
          </a:prstGeom>
        </p:spPr>
        <p:txBody>
          <a:bodyPr>
            <a:normAutofit/>
          </a:bodyPr>
          <a:lstStyle/>
          <a:p>
            <a:pPr>
              <a:defRPr sz="2800"/>
            </a:pPr>
            <a:endParaRPr/>
          </a:p>
        </p:txBody>
      </p:sp>
      <p:sp>
        <p:nvSpPr>
          <p:cNvPr id="1520" name="Text Placeholder 11"/>
          <p:cNvSpPr>
            <a:spLocks noGrp="1"/>
          </p:cNvSpPr>
          <p:nvPr>
            <p:ph type="body" sz="quarter" idx="24"/>
          </p:nvPr>
        </p:nvSpPr>
        <p:spPr>
          <a:xfrm>
            <a:off x="18861956" y="6850420"/>
            <a:ext cx="4953645" cy="4953001"/>
          </a:xfrm>
          <a:prstGeom prst="rect">
            <a:avLst/>
          </a:prstGeom>
        </p:spPr>
        <p:txBody>
          <a:bodyPr>
            <a:normAutofit/>
          </a:bodyPr>
          <a:lstStyle/>
          <a:p>
            <a:pPr>
              <a:defRPr sz="2800"/>
            </a:pPr>
            <a:endParaRPr/>
          </a:p>
        </p:txBody>
      </p:sp>
      <p:sp>
        <p:nvSpPr>
          <p:cNvPr id="152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946540411"/>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2_Boxes, 4 horizontal, small title">
    <p:spTree>
      <p:nvGrpSpPr>
        <p:cNvPr id="1" name=""/>
        <p:cNvGrpSpPr/>
        <p:nvPr/>
      </p:nvGrpSpPr>
      <p:grpSpPr>
        <a:xfrm>
          <a:off x="0" y="0"/>
          <a:ext cx="0" cy="0"/>
          <a:chOff x="0" y="0"/>
          <a:chExt cx="0" cy="0"/>
        </a:xfrm>
      </p:grpSpPr>
      <p:sp>
        <p:nvSpPr>
          <p:cNvPr id="1528" name="Title Text"/>
          <p:cNvSpPr txBox="1">
            <a:spLocks noGrp="1"/>
          </p:cNvSpPr>
          <p:nvPr>
            <p:ph type="title"/>
          </p:nvPr>
        </p:nvSpPr>
        <p:spPr>
          <a:xfrm>
            <a:off x="576147" y="576072"/>
            <a:ext cx="4956821" cy="4573588"/>
          </a:xfrm>
          <a:prstGeom prst="rect">
            <a:avLst/>
          </a:prstGeom>
        </p:spPr>
        <p:txBody>
          <a:bodyPr>
            <a:normAutofit/>
          </a:bodyPr>
          <a:lstStyle>
            <a:lvl1pPr>
              <a:lnSpc>
                <a:spcPct val="100000"/>
              </a:lnSpc>
              <a:defRPr sz="2800"/>
            </a:lvl1pPr>
          </a:lstStyle>
          <a:p>
            <a:r>
              <a:t>Title Text</a:t>
            </a:r>
          </a:p>
        </p:txBody>
      </p:sp>
      <p:sp>
        <p:nvSpPr>
          <p:cNvPr id="1529" name="Body Level One…"/>
          <p:cNvSpPr txBox="1">
            <a:spLocks noGrp="1"/>
          </p:cNvSpPr>
          <p:nvPr>
            <p:ph type="body" sz="quarter" idx="1"/>
          </p:nvPr>
        </p:nvSpPr>
        <p:spPr>
          <a:xfrm>
            <a:off x="576147" y="6847331"/>
            <a:ext cx="4950471" cy="534491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30" name="Text Placeholder 10"/>
          <p:cNvSpPr>
            <a:spLocks noGrp="1"/>
          </p:cNvSpPr>
          <p:nvPr>
            <p:ph type="body" sz="quarter" idx="21"/>
          </p:nvPr>
        </p:nvSpPr>
        <p:spPr>
          <a:xfrm>
            <a:off x="6664108" y="6858000"/>
            <a:ext cx="4950471" cy="5344919"/>
          </a:xfrm>
          <a:prstGeom prst="rect">
            <a:avLst/>
          </a:prstGeom>
        </p:spPr>
        <p:txBody>
          <a:bodyPr>
            <a:normAutofit/>
          </a:bodyPr>
          <a:lstStyle/>
          <a:p>
            <a:pPr>
              <a:defRPr sz="2800"/>
            </a:pPr>
            <a:endParaRPr/>
          </a:p>
        </p:txBody>
      </p:sp>
      <p:sp>
        <p:nvSpPr>
          <p:cNvPr id="1531" name="Text Placeholder 10"/>
          <p:cNvSpPr>
            <a:spLocks noGrp="1"/>
          </p:cNvSpPr>
          <p:nvPr>
            <p:ph type="body" sz="quarter" idx="22"/>
          </p:nvPr>
        </p:nvSpPr>
        <p:spPr>
          <a:xfrm>
            <a:off x="12769422" y="6858000"/>
            <a:ext cx="4950471" cy="5344919"/>
          </a:xfrm>
          <a:prstGeom prst="rect">
            <a:avLst/>
          </a:prstGeom>
        </p:spPr>
        <p:txBody>
          <a:bodyPr>
            <a:normAutofit/>
          </a:bodyPr>
          <a:lstStyle/>
          <a:p>
            <a:pPr>
              <a:defRPr sz="2800"/>
            </a:pPr>
            <a:endParaRPr/>
          </a:p>
        </p:txBody>
      </p:sp>
      <p:sp>
        <p:nvSpPr>
          <p:cNvPr id="1532" name="Text Placeholder 10"/>
          <p:cNvSpPr>
            <a:spLocks noGrp="1"/>
          </p:cNvSpPr>
          <p:nvPr>
            <p:ph type="body" sz="quarter" idx="23"/>
          </p:nvPr>
        </p:nvSpPr>
        <p:spPr>
          <a:xfrm>
            <a:off x="18861956" y="6858000"/>
            <a:ext cx="4950470" cy="5344919"/>
          </a:xfrm>
          <a:prstGeom prst="rect">
            <a:avLst/>
          </a:prstGeom>
        </p:spPr>
        <p:txBody>
          <a:bodyPr>
            <a:normAutofit/>
          </a:bodyPr>
          <a:lstStyle/>
          <a:p>
            <a:pPr>
              <a:defRPr sz="2800"/>
            </a:pPr>
            <a:endParaRPr/>
          </a:p>
        </p:txBody>
      </p:sp>
      <p:sp>
        <p:nvSpPr>
          <p:cNvPr id="153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1963868138"/>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2_Boxes, 4 horizontal, large titl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576147" y="384048"/>
            <a:ext cx="11052029" cy="4573589"/>
          </a:xfrm>
          <a:prstGeom prst="rect">
            <a:avLst/>
          </a:prstGeom>
        </p:spPr>
        <p:txBody>
          <a:bodyPr>
            <a:normAutofit/>
          </a:bodyPr>
          <a:lstStyle>
            <a:lvl1pPr>
              <a:lnSpc>
                <a:spcPct val="100000"/>
              </a:lnSpc>
            </a:lvl1pPr>
          </a:lstStyle>
          <a:p>
            <a:r>
              <a:t>Title Text</a:t>
            </a:r>
          </a:p>
        </p:txBody>
      </p:sp>
      <p:sp>
        <p:nvSpPr>
          <p:cNvPr id="1541" name="Body Level One…"/>
          <p:cNvSpPr txBox="1">
            <a:spLocks noGrp="1"/>
          </p:cNvSpPr>
          <p:nvPr>
            <p:ph type="body" sz="quarter" idx="1"/>
          </p:nvPr>
        </p:nvSpPr>
        <p:spPr>
          <a:xfrm>
            <a:off x="576147" y="6847331"/>
            <a:ext cx="4950471" cy="5344919"/>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42" name="Text Placeholder 10"/>
          <p:cNvSpPr>
            <a:spLocks noGrp="1"/>
          </p:cNvSpPr>
          <p:nvPr>
            <p:ph type="body" sz="quarter" idx="21"/>
          </p:nvPr>
        </p:nvSpPr>
        <p:spPr>
          <a:xfrm>
            <a:off x="6670459" y="6858000"/>
            <a:ext cx="4950471" cy="5344919"/>
          </a:xfrm>
          <a:prstGeom prst="rect">
            <a:avLst/>
          </a:prstGeom>
        </p:spPr>
        <p:txBody>
          <a:bodyPr>
            <a:normAutofit/>
          </a:bodyPr>
          <a:lstStyle/>
          <a:p>
            <a:pPr>
              <a:defRPr sz="2800"/>
            </a:pPr>
            <a:endParaRPr/>
          </a:p>
        </p:txBody>
      </p:sp>
      <p:sp>
        <p:nvSpPr>
          <p:cNvPr id="1543" name="Text Placeholder 10"/>
          <p:cNvSpPr>
            <a:spLocks noGrp="1"/>
          </p:cNvSpPr>
          <p:nvPr>
            <p:ph type="body" sz="quarter" idx="22"/>
          </p:nvPr>
        </p:nvSpPr>
        <p:spPr>
          <a:xfrm>
            <a:off x="12769422" y="6858000"/>
            <a:ext cx="4950471" cy="5344919"/>
          </a:xfrm>
          <a:prstGeom prst="rect">
            <a:avLst/>
          </a:prstGeom>
        </p:spPr>
        <p:txBody>
          <a:bodyPr>
            <a:normAutofit/>
          </a:bodyPr>
          <a:lstStyle/>
          <a:p>
            <a:pPr>
              <a:defRPr sz="2800"/>
            </a:pPr>
            <a:endParaRPr/>
          </a:p>
        </p:txBody>
      </p:sp>
      <p:sp>
        <p:nvSpPr>
          <p:cNvPr id="1544" name="Text Placeholder 10"/>
          <p:cNvSpPr>
            <a:spLocks noGrp="1"/>
          </p:cNvSpPr>
          <p:nvPr>
            <p:ph type="body" sz="quarter" idx="23"/>
          </p:nvPr>
        </p:nvSpPr>
        <p:spPr>
          <a:xfrm>
            <a:off x="18861956" y="6858000"/>
            <a:ext cx="4950470" cy="5344919"/>
          </a:xfrm>
          <a:prstGeom prst="rect">
            <a:avLst/>
          </a:prstGeom>
        </p:spPr>
        <p:txBody>
          <a:bodyPr>
            <a:normAutofit/>
          </a:bodyPr>
          <a:lstStyle/>
          <a:p>
            <a:pPr>
              <a:defRPr sz="2800"/>
            </a:pPr>
            <a:endParaRPr/>
          </a:p>
        </p:txBody>
      </p:sp>
      <p:sp>
        <p:nvSpPr>
          <p:cNvPr id="1545"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21466814"/>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2_Boxes, 6 stacked">
    <p:spTree>
      <p:nvGrpSpPr>
        <p:cNvPr id="1" name=""/>
        <p:cNvGrpSpPr/>
        <p:nvPr/>
      </p:nvGrpSpPr>
      <p:grpSpPr>
        <a:xfrm>
          <a:off x="0" y="0"/>
          <a:ext cx="0" cy="0"/>
          <a:chOff x="0" y="0"/>
          <a:chExt cx="0" cy="0"/>
        </a:xfrm>
      </p:grpSpPr>
      <p:sp>
        <p:nvSpPr>
          <p:cNvPr id="1552" name="Title Text"/>
          <p:cNvSpPr txBox="1">
            <a:spLocks noGrp="1"/>
          </p:cNvSpPr>
          <p:nvPr>
            <p:ph type="title"/>
          </p:nvPr>
        </p:nvSpPr>
        <p:spPr>
          <a:xfrm>
            <a:off x="576147" y="576072"/>
            <a:ext cx="4950471" cy="4573588"/>
          </a:xfrm>
          <a:prstGeom prst="rect">
            <a:avLst/>
          </a:prstGeom>
        </p:spPr>
        <p:txBody>
          <a:bodyPr>
            <a:normAutofit/>
          </a:bodyPr>
          <a:lstStyle>
            <a:lvl1pPr>
              <a:lnSpc>
                <a:spcPct val="110000"/>
              </a:lnSpc>
              <a:defRPr sz="2800"/>
            </a:lvl1pPr>
          </a:lstStyle>
          <a:p>
            <a:r>
              <a:t>Title Text</a:t>
            </a:r>
          </a:p>
        </p:txBody>
      </p:sp>
      <p:sp>
        <p:nvSpPr>
          <p:cNvPr id="1553" name="Body Level One…"/>
          <p:cNvSpPr txBox="1">
            <a:spLocks noGrp="1"/>
          </p:cNvSpPr>
          <p:nvPr>
            <p:ph type="body" sz="quarter" idx="1"/>
          </p:nvPr>
        </p:nvSpPr>
        <p:spPr>
          <a:xfrm>
            <a:off x="6666844" y="576072"/>
            <a:ext cx="4953646" cy="51450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54" name="Text Placeholder 9"/>
          <p:cNvSpPr>
            <a:spLocks noGrp="1"/>
          </p:cNvSpPr>
          <p:nvPr>
            <p:ph type="body" sz="quarter" idx="21"/>
          </p:nvPr>
        </p:nvSpPr>
        <p:spPr>
          <a:xfrm>
            <a:off x="12765162" y="576072"/>
            <a:ext cx="4953645" cy="5145089"/>
          </a:xfrm>
          <a:prstGeom prst="rect">
            <a:avLst/>
          </a:prstGeom>
        </p:spPr>
        <p:txBody>
          <a:bodyPr>
            <a:normAutofit/>
          </a:bodyPr>
          <a:lstStyle/>
          <a:p>
            <a:pPr>
              <a:defRPr sz="2800"/>
            </a:pPr>
            <a:endParaRPr/>
          </a:p>
        </p:txBody>
      </p:sp>
      <p:sp>
        <p:nvSpPr>
          <p:cNvPr id="1555" name="Text Placeholder 12"/>
          <p:cNvSpPr>
            <a:spLocks noGrp="1"/>
          </p:cNvSpPr>
          <p:nvPr>
            <p:ph type="body" sz="quarter" idx="22"/>
          </p:nvPr>
        </p:nvSpPr>
        <p:spPr>
          <a:xfrm>
            <a:off x="18861956" y="576072"/>
            <a:ext cx="4959996" cy="5145089"/>
          </a:xfrm>
          <a:prstGeom prst="rect">
            <a:avLst/>
          </a:prstGeom>
        </p:spPr>
        <p:txBody>
          <a:bodyPr>
            <a:normAutofit/>
          </a:bodyPr>
          <a:lstStyle/>
          <a:p>
            <a:pPr>
              <a:defRPr sz="2800"/>
            </a:pPr>
            <a:endParaRPr/>
          </a:p>
        </p:txBody>
      </p:sp>
      <p:sp>
        <p:nvSpPr>
          <p:cNvPr id="1556" name="Text Placeholder 4"/>
          <p:cNvSpPr>
            <a:spLocks noGrp="1"/>
          </p:cNvSpPr>
          <p:nvPr>
            <p:ph type="body" sz="quarter" idx="23"/>
          </p:nvPr>
        </p:nvSpPr>
        <p:spPr>
          <a:xfrm>
            <a:off x="6670020" y="6853498"/>
            <a:ext cx="4953646" cy="4953001"/>
          </a:xfrm>
          <a:prstGeom prst="rect">
            <a:avLst/>
          </a:prstGeom>
        </p:spPr>
        <p:txBody>
          <a:bodyPr>
            <a:normAutofit/>
          </a:bodyPr>
          <a:lstStyle/>
          <a:p>
            <a:pPr>
              <a:defRPr sz="2800"/>
            </a:pPr>
            <a:endParaRPr/>
          </a:p>
        </p:txBody>
      </p:sp>
      <p:sp>
        <p:nvSpPr>
          <p:cNvPr id="1557" name="Text Placeholder 4"/>
          <p:cNvSpPr>
            <a:spLocks noGrp="1"/>
          </p:cNvSpPr>
          <p:nvPr>
            <p:ph type="body" sz="quarter" idx="24"/>
          </p:nvPr>
        </p:nvSpPr>
        <p:spPr>
          <a:xfrm>
            <a:off x="12765162" y="6853498"/>
            <a:ext cx="4953645" cy="4953001"/>
          </a:xfrm>
          <a:prstGeom prst="rect">
            <a:avLst/>
          </a:prstGeom>
        </p:spPr>
        <p:txBody>
          <a:bodyPr>
            <a:normAutofit/>
          </a:bodyPr>
          <a:lstStyle/>
          <a:p>
            <a:pPr>
              <a:defRPr sz="2800"/>
            </a:pPr>
            <a:endParaRPr/>
          </a:p>
        </p:txBody>
      </p:sp>
      <p:sp>
        <p:nvSpPr>
          <p:cNvPr id="1558" name="Text Placeholder 11"/>
          <p:cNvSpPr>
            <a:spLocks noGrp="1"/>
          </p:cNvSpPr>
          <p:nvPr>
            <p:ph type="body" sz="quarter" idx="25"/>
          </p:nvPr>
        </p:nvSpPr>
        <p:spPr>
          <a:xfrm>
            <a:off x="18861956" y="6853498"/>
            <a:ext cx="4953645" cy="4953001"/>
          </a:xfrm>
          <a:prstGeom prst="rect">
            <a:avLst/>
          </a:prstGeom>
        </p:spPr>
        <p:txBody>
          <a:bodyPr>
            <a:normAutofit/>
          </a:bodyPr>
          <a:lstStyle/>
          <a:p>
            <a:pPr>
              <a:defRPr sz="2800"/>
            </a:pPr>
            <a:endParaRPr/>
          </a:p>
        </p:txBody>
      </p:sp>
      <p:sp>
        <p:nvSpPr>
          <p:cNvPr id="155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523788872"/>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2_Boxes, 6 stacked, icons">
    <p:spTree>
      <p:nvGrpSpPr>
        <p:cNvPr id="1" name=""/>
        <p:cNvGrpSpPr/>
        <p:nvPr/>
      </p:nvGrpSpPr>
      <p:grpSpPr>
        <a:xfrm>
          <a:off x="0" y="0"/>
          <a:ext cx="0" cy="0"/>
          <a:chOff x="0" y="0"/>
          <a:chExt cx="0" cy="0"/>
        </a:xfrm>
      </p:grpSpPr>
      <p:sp>
        <p:nvSpPr>
          <p:cNvPr id="1566" name="Title Text"/>
          <p:cNvSpPr txBox="1">
            <a:spLocks noGrp="1"/>
          </p:cNvSpPr>
          <p:nvPr>
            <p:ph type="title"/>
          </p:nvPr>
        </p:nvSpPr>
        <p:spPr>
          <a:xfrm>
            <a:off x="576147" y="576072"/>
            <a:ext cx="4950471" cy="2859087"/>
          </a:xfrm>
          <a:prstGeom prst="rect">
            <a:avLst/>
          </a:prstGeom>
        </p:spPr>
        <p:txBody>
          <a:bodyPr>
            <a:normAutofit/>
          </a:bodyPr>
          <a:lstStyle>
            <a:lvl1pPr>
              <a:lnSpc>
                <a:spcPct val="110000"/>
              </a:lnSpc>
              <a:defRPr sz="2800"/>
            </a:lvl1pPr>
          </a:lstStyle>
          <a:p>
            <a:r>
              <a:t>Title Text</a:t>
            </a:r>
          </a:p>
        </p:txBody>
      </p:sp>
      <p:sp>
        <p:nvSpPr>
          <p:cNvPr id="1567" name="Straight Connector 23"/>
          <p:cNvSpPr/>
          <p:nvPr/>
        </p:nvSpPr>
        <p:spPr>
          <a:xfrm flipH="1">
            <a:off x="6096793"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68" name="Picture Placeholder 15"/>
          <p:cNvSpPr>
            <a:spLocks noGrp="1"/>
          </p:cNvSpPr>
          <p:nvPr>
            <p:ph type="pic" sz="quarter" idx="21"/>
          </p:nvPr>
        </p:nvSpPr>
        <p:spPr>
          <a:xfrm>
            <a:off x="6668369" y="576072"/>
            <a:ext cx="402389" cy="403226"/>
          </a:xfrm>
          <a:prstGeom prst="rect">
            <a:avLst/>
          </a:prstGeom>
        </p:spPr>
        <p:txBody>
          <a:bodyPr lIns="91439" tIns="45719" rIns="91439" bIns="45719"/>
          <a:lstStyle/>
          <a:p>
            <a:endParaRPr/>
          </a:p>
        </p:txBody>
      </p:sp>
      <p:sp>
        <p:nvSpPr>
          <p:cNvPr id="1569" name="Body Level One…"/>
          <p:cNvSpPr txBox="1">
            <a:spLocks noGrp="1"/>
          </p:cNvSpPr>
          <p:nvPr>
            <p:ph type="body" sz="quarter" idx="1"/>
          </p:nvPr>
        </p:nvSpPr>
        <p:spPr>
          <a:xfrm>
            <a:off x="6668369" y="1333500"/>
            <a:ext cx="4952058" cy="3810000"/>
          </a:xfrm>
          <a:prstGeom prst="rect">
            <a:avLst/>
          </a:prstGeom>
        </p:spPr>
        <p:txBody>
          <a:bodyPr>
            <a:normAutofit/>
          </a:bodyPr>
          <a:lstStyle>
            <a:lvl1pPr>
              <a:defRPr sz="2400"/>
            </a:lvl1pPr>
            <a:lvl2pPr marL="219456" indent="-219456">
              <a:defRPr sz="2400"/>
            </a:lvl2pPr>
            <a:lvl3pPr marL="438912" indent="-219456">
              <a:defRPr sz="2400"/>
            </a:lvl3pPr>
            <a:lvl4pPr marL="658368" indent="-219456">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570" name="Straight Connector 27"/>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71" name="Picture Placeholder 15"/>
          <p:cNvSpPr>
            <a:spLocks noGrp="1"/>
          </p:cNvSpPr>
          <p:nvPr>
            <p:ph type="pic" sz="quarter" idx="22"/>
          </p:nvPr>
        </p:nvSpPr>
        <p:spPr>
          <a:xfrm>
            <a:off x="12765163" y="576072"/>
            <a:ext cx="402389" cy="403226"/>
          </a:xfrm>
          <a:prstGeom prst="rect">
            <a:avLst/>
          </a:prstGeom>
        </p:spPr>
        <p:txBody>
          <a:bodyPr lIns="91439" tIns="45719" rIns="91439" bIns="45719"/>
          <a:lstStyle/>
          <a:p>
            <a:endParaRPr/>
          </a:p>
        </p:txBody>
      </p:sp>
      <p:sp>
        <p:nvSpPr>
          <p:cNvPr id="1572" name="Text Placeholder 4"/>
          <p:cNvSpPr>
            <a:spLocks noGrp="1"/>
          </p:cNvSpPr>
          <p:nvPr>
            <p:ph type="body" sz="quarter" idx="23"/>
          </p:nvPr>
        </p:nvSpPr>
        <p:spPr>
          <a:xfrm>
            <a:off x="12765162" y="1333500"/>
            <a:ext cx="4953646" cy="3810000"/>
          </a:xfrm>
          <a:prstGeom prst="rect">
            <a:avLst/>
          </a:prstGeom>
        </p:spPr>
        <p:txBody>
          <a:bodyPr>
            <a:normAutofit/>
          </a:bodyPr>
          <a:lstStyle/>
          <a:p>
            <a:pPr>
              <a:defRPr sz="2400"/>
            </a:pPr>
            <a:endParaRPr/>
          </a:p>
        </p:txBody>
      </p:sp>
      <p:sp>
        <p:nvSpPr>
          <p:cNvPr id="1573" name="Straight Connector 26"/>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74" name="Picture Placeholder 15"/>
          <p:cNvSpPr>
            <a:spLocks noGrp="1"/>
          </p:cNvSpPr>
          <p:nvPr>
            <p:ph type="pic" sz="quarter" idx="24"/>
          </p:nvPr>
        </p:nvSpPr>
        <p:spPr>
          <a:xfrm>
            <a:off x="18861957" y="576072"/>
            <a:ext cx="402389" cy="403226"/>
          </a:xfrm>
          <a:prstGeom prst="rect">
            <a:avLst/>
          </a:prstGeom>
        </p:spPr>
        <p:txBody>
          <a:bodyPr lIns="91439" tIns="45719" rIns="91439" bIns="45719"/>
          <a:lstStyle/>
          <a:p>
            <a:endParaRPr/>
          </a:p>
        </p:txBody>
      </p:sp>
      <p:sp>
        <p:nvSpPr>
          <p:cNvPr id="1575" name="Text Placeholder 4"/>
          <p:cNvSpPr>
            <a:spLocks noGrp="1"/>
          </p:cNvSpPr>
          <p:nvPr>
            <p:ph type="body" sz="quarter" idx="25"/>
          </p:nvPr>
        </p:nvSpPr>
        <p:spPr>
          <a:xfrm>
            <a:off x="18861957" y="1333500"/>
            <a:ext cx="4953646" cy="3810000"/>
          </a:xfrm>
          <a:prstGeom prst="rect">
            <a:avLst/>
          </a:prstGeom>
        </p:spPr>
        <p:txBody>
          <a:bodyPr>
            <a:normAutofit/>
          </a:bodyPr>
          <a:lstStyle/>
          <a:p>
            <a:pPr>
              <a:defRPr sz="2400"/>
            </a:pPr>
            <a:endParaRPr/>
          </a:p>
        </p:txBody>
      </p:sp>
      <p:sp>
        <p:nvSpPr>
          <p:cNvPr id="1576" name="Straight Connector 22"/>
          <p:cNvSpPr/>
          <p:nvPr/>
        </p:nvSpPr>
        <p:spPr>
          <a:xfrm>
            <a:off x="6096794" y="6096000"/>
            <a:ext cx="17725159"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577" name="Picture Placeholder 15"/>
          <p:cNvSpPr>
            <a:spLocks noGrp="1"/>
          </p:cNvSpPr>
          <p:nvPr>
            <p:ph type="pic" sz="quarter" idx="26"/>
          </p:nvPr>
        </p:nvSpPr>
        <p:spPr>
          <a:xfrm>
            <a:off x="6668369" y="6694630"/>
            <a:ext cx="402389" cy="403226"/>
          </a:xfrm>
          <a:prstGeom prst="rect">
            <a:avLst/>
          </a:prstGeom>
        </p:spPr>
        <p:txBody>
          <a:bodyPr lIns="91439" tIns="45719" rIns="91439" bIns="45719"/>
          <a:lstStyle/>
          <a:p>
            <a:endParaRPr/>
          </a:p>
        </p:txBody>
      </p:sp>
      <p:sp>
        <p:nvSpPr>
          <p:cNvPr id="1578" name="Text Placeholder 4"/>
          <p:cNvSpPr>
            <a:spLocks noGrp="1"/>
          </p:cNvSpPr>
          <p:nvPr>
            <p:ph type="body" sz="quarter" idx="27"/>
          </p:nvPr>
        </p:nvSpPr>
        <p:spPr>
          <a:xfrm>
            <a:off x="6668369" y="7429500"/>
            <a:ext cx="4952058" cy="3810000"/>
          </a:xfrm>
          <a:prstGeom prst="rect">
            <a:avLst/>
          </a:prstGeom>
        </p:spPr>
        <p:txBody>
          <a:bodyPr>
            <a:normAutofit/>
          </a:bodyPr>
          <a:lstStyle/>
          <a:p>
            <a:pPr>
              <a:defRPr sz="2400"/>
            </a:pPr>
            <a:endParaRPr/>
          </a:p>
        </p:txBody>
      </p:sp>
      <p:sp>
        <p:nvSpPr>
          <p:cNvPr id="1579" name="Picture Placeholder 15"/>
          <p:cNvSpPr>
            <a:spLocks noGrp="1"/>
          </p:cNvSpPr>
          <p:nvPr>
            <p:ph type="pic" sz="quarter" idx="28"/>
          </p:nvPr>
        </p:nvSpPr>
        <p:spPr>
          <a:xfrm>
            <a:off x="12765163" y="6694630"/>
            <a:ext cx="402389" cy="403226"/>
          </a:xfrm>
          <a:prstGeom prst="rect">
            <a:avLst/>
          </a:prstGeom>
        </p:spPr>
        <p:txBody>
          <a:bodyPr lIns="91439" tIns="45719" rIns="91439" bIns="45719"/>
          <a:lstStyle/>
          <a:p>
            <a:endParaRPr/>
          </a:p>
        </p:txBody>
      </p:sp>
      <p:sp>
        <p:nvSpPr>
          <p:cNvPr id="1580" name="Text Placeholder 4"/>
          <p:cNvSpPr>
            <a:spLocks noGrp="1"/>
          </p:cNvSpPr>
          <p:nvPr>
            <p:ph type="body" sz="quarter" idx="29"/>
          </p:nvPr>
        </p:nvSpPr>
        <p:spPr>
          <a:xfrm>
            <a:off x="12765162" y="7429499"/>
            <a:ext cx="4952059" cy="3792684"/>
          </a:xfrm>
          <a:prstGeom prst="rect">
            <a:avLst/>
          </a:prstGeom>
        </p:spPr>
        <p:txBody>
          <a:bodyPr>
            <a:normAutofit/>
          </a:bodyPr>
          <a:lstStyle/>
          <a:p>
            <a:pPr>
              <a:defRPr sz="2400"/>
            </a:pPr>
            <a:endParaRPr/>
          </a:p>
        </p:txBody>
      </p:sp>
      <p:sp>
        <p:nvSpPr>
          <p:cNvPr id="1581" name="Picture Placeholder 15"/>
          <p:cNvSpPr>
            <a:spLocks noGrp="1"/>
          </p:cNvSpPr>
          <p:nvPr>
            <p:ph type="pic" sz="quarter" idx="30"/>
          </p:nvPr>
        </p:nvSpPr>
        <p:spPr>
          <a:xfrm>
            <a:off x="18861957" y="6694630"/>
            <a:ext cx="402389" cy="403226"/>
          </a:xfrm>
          <a:prstGeom prst="rect">
            <a:avLst/>
          </a:prstGeom>
        </p:spPr>
        <p:txBody>
          <a:bodyPr lIns="91439" tIns="45719" rIns="91439" bIns="45719"/>
          <a:lstStyle/>
          <a:p>
            <a:endParaRPr/>
          </a:p>
        </p:txBody>
      </p:sp>
      <p:sp>
        <p:nvSpPr>
          <p:cNvPr id="1582" name="Text Placeholder 4"/>
          <p:cNvSpPr>
            <a:spLocks noGrp="1"/>
          </p:cNvSpPr>
          <p:nvPr>
            <p:ph type="body" sz="quarter" idx="31"/>
          </p:nvPr>
        </p:nvSpPr>
        <p:spPr>
          <a:xfrm>
            <a:off x="18861957" y="7429500"/>
            <a:ext cx="4953646" cy="3810000"/>
          </a:xfrm>
          <a:prstGeom prst="rect">
            <a:avLst/>
          </a:prstGeom>
        </p:spPr>
        <p:txBody>
          <a:bodyPr>
            <a:normAutofit/>
          </a:bodyPr>
          <a:lstStyle/>
          <a:p>
            <a:pPr>
              <a:defRPr sz="2400"/>
            </a:pPr>
            <a:endParaRPr/>
          </a:p>
        </p:txBody>
      </p:sp>
      <p:sp>
        <p:nvSpPr>
          <p:cNvPr id="158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170389146"/>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2_Boxes, 6 stacked, alternate, large title">
    <p:spTree>
      <p:nvGrpSpPr>
        <p:cNvPr id="1" name=""/>
        <p:cNvGrpSpPr/>
        <p:nvPr/>
      </p:nvGrpSpPr>
      <p:grpSpPr>
        <a:xfrm>
          <a:off x="0" y="0"/>
          <a:ext cx="0" cy="0"/>
          <a:chOff x="0" y="0"/>
          <a:chExt cx="0" cy="0"/>
        </a:xfrm>
      </p:grpSpPr>
      <p:sp>
        <p:nvSpPr>
          <p:cNvPr id="1590" name="Title Text"/>
          <p:cNvSpPr txBox="1">
            <a:spLocks noGrp="1"/>
          </p:cNvSpPr>
          <p:nvPr>
            <p:ph type="title"/>
          </p:nvPr>
        </p:nvSpPr>
        <p:spPr>
          <a:xfrm>
            <a:off x="576147" y="384047"/>
            <a:ext cx="11040913" cy="3413128"/>
          </a:xfrm>
          <a:prstGeom prst="rect">
            <a:avLst/>
          </a:prstGeom>
        </p:spPr>
        <p:txBody>
          <a:bodyPr>
            <a:normAutofit/>
          </a:bodyPr>
          <a:lstStyle>
            <a:lvl1pPr>
              <a:lnSpc>
                <a:spcPct val="100000"/>
              </a:lnSpc>
            </a:lvl1pPr>
          </a:lstStyle>
          <a:p>
            <a:r>
              <a:t>Title Text</a:t>
            </a:r>
          </a:p>
        </p:txBody>
      </p:sp>
      <p:sp>
        <p:nvSpPr>
          <p:cNvPr id="1591"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92" name="Body Level One…"/>
          <p:cNvSpPr txBox="1">
            <a:spLocks noGrp="1"/>
          </p:cNvSpPr>
          <p:nvPr>
            <p:ph type="body" sz="quarter" idx="1"/>
          </p:nvPr>
        </p:nvSpPr>
        <p:spPr>
          <a:xfrm>
            <a:off x="12765162" y="576072"/>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593"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594" name="Text Placeholder 6"/>
          <p:cNvSpPr>
            <a:spLocks noGrp="1"/>
          </p:cNvSpPr>
          <p:nvPr>
            <p:ph type="body" sz="quarter" idx="21"/>
          </p:nvPr>
        </p:nvSpPr>
        <p:spPr>
          <a:xfrm>
            <a:off x="18865131" y="576072"/>
            <a:ext cx="4953645" cy="4954589"/>
          </a:xfrm>
          <a:prstGeom prst="rect">
            <a:avLst/>
          </a:prstGeom>
        </p:spPr>
        <p:txBody>
          <a:bodyPr>
            <a:normAutofit/>
          </a:bodyPr>
          <a:lstStyle/>
          <a:p>
            <a:pPr>
              <a:defRPr sz="2800"/>
            </a:pPr>
            <a:endParaRPr/>
          </a:p>
        </p:txBody>
      </p:sp>
      <p:sp>
        <p:nvSpPr>
          <p:cNvPr id="1595"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596" name="Text Placeholder 6"/>
          <p:cNvSpPr>
            <a:spLocks noGrp="1"/>
          </p:cNvSpPr>
          <p:nvPr>
            <p:ph type="body" sz="quarter" idx="22"/>
          </p:nvPr>
        </p:nvSpPr>
        <p:spPr>
          <a:xfrm>
            <a:off x="576147" y="6862027"/>
            <a:ext cx="4953646" cy="4954588"/>
          </a:xfrm>
          <a:prstGeom prst="rect">
            <a:avLst/>
          </a:prstGeom>
        </p:spPr>
        <p:txBody>
          <a:bodyPr>
            <a:normAutofit/>
          </a:bodyPr>
          <a:lstStyle/>
          <a:p>
            <a:pPr>
              <a:defRPr sz="2800"/>
            </a:pPr>
            <a:endParaRPr/>
          </a:p>
        </p:txBody>
      </p:sp>
      <p:sp>
        <p:nvSpPr>
          <p:cNvPr id="1597"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598" name="Text Placeholder 6"/>
          <p:cNvSpPr>
            <a:spLocks noGrp="1"/>
          </p:cNvSpPr>
          <p:nvPr>
            <p:ph type="body" sz="quarter" idx="23"/>
          </p:nvPr>
        </p:nvSpPr>
        <p:spPr>
          <a:xfrm>
            <a:off x="6668368" y="6863552"/>
            <a:ext cx="4953645" cy="4954588"/>
          </a:xfrm>
          <a:prstGeom prst="rect">
            <a:avLst/>
          </a:prstGeom>
        </p:spPr>
        <p:txBody>
          <a:bodyPr>
            <a:normAutofit/>
          </a:bodyPr>
          <a:lstStyle/>
          <a:p>
            <a:pPr>
              <a:defRPr sz="2800"/>
            </a:pPr>
            <a:endParaRPr/>
          </a:p>
        </p:txBody>
      </p:sp>
      <p:sp>
        <p:nvSpPr>
          <p:cNvPr id="1599" name="Text Placeholder 6"/>
          <p:cNvSpPr>
            <a:spLocks noGrp="1"/>
          </p:cNvSpPr>
          <p:nvPr>
            <p:ph type="body" sz="quarter" idx="24"/>
          </p:nvPr>
        </p:nvSpPr>
        <p:spPr>
          <a:xfrm>
            <a:off x="12765162" y="6863552"/>
            <a:ext cx="4953645" cy="4954588"/>
          </a:xfrm>
          <a:prstGeom prst="rect">
            <a:avLst/>
          </a:prstGeom>
        </p:spPr>
        <p:txBody>
          <a:bodyPr>
            <a:normAutofit/>
          </a:bodyPr>
          <a:lstStyle/>
          <a:p>
            <a:pPr>
              <a:defRPr sz="2800"/>
            </a:pPr>
            <a:endParaRPr/>
          </a:p>
        </p:txBody>
      </p:sp>
      <p:sp>
        <p:nvSpPr>
          <p:cNvPr id="1600" name="Text Placeholder 6"/>
          <p:cNvSpPr>
            <a:spLocks noGrp="1"/>
          </p:cNvSpPr>
          <p:nvPr>
            <p:ph type="body" sz="quarter" idx="25"/>
          </p:nvPr>
        </p:nvSpPr>
        <p:spPr>
          <a:xfrm>
            <a:off x="18865131" y="6863552"/>
            <a:ext cx="4953645" cy="4954588"/>
          </a:xfrm>
          <a:prstGeom prst="rect">
            <a:avLst/>
          </a:prstGeom>
        </p:spPr>
        <p:txBody>
          <a:bodyPr>
            <a:normAutofit/>
          </a:bodyPr>
          <a:lstStyle/>
          <a:p>
            <a:pPr>
              <a:defRPr sz="2800"/>
            </a:pPr>
            <a:endParaRPr/>
          </a:p>
        </p:txBody>
      </p:sp>
      <p:sp>
        <p:nvSpPr>
          <p:cNvPr id="160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504480362"/>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2_Boxes, 6 stacked, alternate, small title">
    <p:spTree>
      <p:nvGrpSpPr>
        <p:cNvPr id="1" name=""/>
        <p:cNvGrpSpPr/>
        <p:nvPr/>
      </p:nvGrpSpPr>
      <p:grpSpPr>
        <a:xfrm>
          <a:off x="0" y="0"/>
          <a:ext cx="0" cy="0"/>
          <a:chOff x="0" y="0"/>
          <a:chExt cx="0" cy="0"/>
        </a:xfrm>
      </p:grpSpPr>
      <p:sp>
        <p:nvSpPr>
          <p:cNvPr id="1608" name="Title Text"/>
          <p:cNvSpPr txBox="1">
            <a:spLocks noGrp="1"/>
          </p:cNvSpPr>
          <p:nvPr>
            <p:ph type="title"/>
          </p:nvPr>
        </p:nvSpPr>
        <p:spPr>
          <a:xfrm>
            <a:off x="576147" y="576073"/>
            <a:ext cx="4950471" cy="3413127"/>
          </a:xfrm>
          <a:prstGeom prst="rect">
            <a:avLst/>
          </a:prstGeom>
        </p:spPr>
        <p:txBody>
          <a:bodyPr>
            <a:normAutofit/>
          </a:bodyPr>
          <a:lstStyle>
            <a:lvl1pPr>
              <a:lnSpc>
                <a:spcPct val="110000"/>
              </a:lnSpc>
              <a:defRPr sz="3600"/>
            </a:lvl1pPr>
          </a:lstStyle>
          <a:p>
            <a:r>
              <a:t>Title Text</a:t>
            </a:r>
          </a:p>
        </p:txBody>
      </p:sp>
      <p:sp>
        <p:nvSpPr>
          <p:cNvPr id="1609" name="Straight Connector 19"/>
          <p:cNvSpPr/>
          <p:nvPr/>
        </p:nvSpPr>
        <p:spPr>
          <a:xfrm flipH="1">
            <a:off x="12190540" y="566927"/>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610" name="Body Level One…"/>
          <p:cNvSpPr txBox="1">
            <a:spLocks noGrp="1"/>
          </p:cNvSpPr>
          <p:nvPr>
            <p:ph type="body" sz="quarter" idx="1"/>
          </p:nvPr>
        </p:nvSpPr>
        <p:spPr>
          <a:xfrm>
            <a:off x="12765162" y="576072"/>
            <a:ext cx="4953645" cy="4954588"/>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11" name="Straight Connector 18"/>
          <p:cNvSpPr/>
          <p:nvPr/>
        </p:nvSpPr>
        <p:spPr>
          <a:xfrm flipH="1">
            <a:off x="18290381" y="569912"/>
            <a:ext cx="1" cy="11431588"/>
          </a:xfrm>
          <a:prstGeom prst="line">
            <a:avLst/>
          </a:prstGeom>
          <a:ln w="12700">
            <a:solidFill>
              <a:srgbClr val="000000"/>
            </a:solidFill>
          </a:ln>
        </p:spPr>
        <p:txBody>
          <a:bodyPr lIns="45719" rIns="45719"/>
          <a:lstStyle/>
          <a:p>
            <a:pPr>
              <a:defRPr>
                <a:solidFill>
                  <a:srgbClr val="000000"/>
                </a:solidFill>
              </a:defRPr>
            </a:pPr>
            <a:endParaRPr sz="3600"/>
          </a:p>
        </p:txBody>
      </p:sp>
      <p:sp>
        <p:nvSpPr>
          <p:cNvPr id="1612" name="Text Placeholder 6"/>
          <p:cNvSpPr>
            <a:spLocks noGrp="1"/>
          </p:cNvSpPr>
          <p:nvPr>
            <p:ph type="body" sz="quarter" idx="21"/>
          </p:nvPr>
        </p:nvSpPr>
        <p:spPr>
          <a:xfrm>
            <a:off x="18865131" y="576072"/>
            <a:ext cx="4953645" cy="4954589"/>
          </a:xfrm>
          <a:prstGeom prst="rect">
            <a:avLst/>
          </a:prstGeom>
        </p:spPr>
        <p:txBody>
          <a:bodyPr>
            <a:normAutofit/>
          </a:bodyPr>
          <a:lstStyle/>
          <a:p>
            <a:pPr>
              <a:defRPr sz="2800"/>
            </a:pPr>
            <a:endParaRPr/>
          </a:p>
        </p:txBody>
      </p:sp>
      <p:sp>
        <p:nvSpPr>
          <p:cNvPr id="1613" name="Straight Connector 15"/>
          <p:cNvSpPr/>
          <p:nvPr/>
        </p:nvSpPr>
        <p:spPr>
          <a:xfrm>
            <a:off x="574751" y="6096000"/>
            <a:ext cx="23247202" cy="0"/>
          </a:xfrm>
          <a:prstGeom prst="line">
            <a:avLst/>
          </a:prstGeom>
          <a:ln w="12700">
            <a:solidFill>
              <a:srgbClr val="000000"/>
            </a:solidFill>
          </a:ln>
        </p:spPr>
        <p:txBody>
          <a:bodyPr lIns="45719" rIns="45719"/>
          <a:lstStyle/>
          <a:p>
            <a:pPr>
              <a:defRPr>
                <a:solidFill>
                  <a:srgbClr val="000000"/>
                </a:solidFill>
              </a:defRPr>
            </a:pPr>
            <a:endParaRPr sz="3600"/>
          </a:p>
        </p:txBody>
      </p:sp>
      <p:sp>
        <p:nvSpPr>
          <p:cNvPr id="1614" name="Text Placeholder 6"/>
          <p:cNvSpPr>
            <a:spLocks noGrp="1"/>
          </p:cNvSpPr>
          <p:nvPr>
            <p:ph type="body" sz="quarter" idx="22"/>
          </p:nvPr>
        </p:nvSpPr>
        <p:spPr>
          <a:xfrm>
            <a:off x="580235" y="6858000"/>
            <a:ext cx="4953646" cy="4954589"/>
          </a:xfrm>
          <a:prstGeom prst="rect">
            <a:avLst/>
          </a:prstGeom>
        </p:spPr>
        <p:txBody>
          <a:bodyPr>
            <a:normAutofit/>
          </a:bodyPr>
          <a:lstStyle/>
          <a:p>
            <a:pPr>
              <a:defRPr sz="2800"/>
            </a:pPr>
            <a:endParaRPr/>
          </a:p>
        </p:txBody>
      </p:sp>
      <p:sp>
        <p:nvSpPr>
          <p:cNvPr id="1615" name="Straight Connector 17"/>
          <p:cNvSpPr/>
          <p:nvPr/>
        </p:nvSpPr>
        <p:spPr>
          <a:xfrm flipH="1">
            <a:off x="6096793" y="6096001"/>
            <a:ext cx="2" cy="5905501"/>
          </a:xfrm>
          <a:prstGeom prst="line">
            <a:avLst/>
          </a:prstGeom>
          <a:ln w="12700">
            <a:solidFill>
              <a:srgbClr val="000000"/>
            </a:solidFill>
          </a:ln>
        </p:spPr>
        <p:txBody>
          <a:bodyPr lIns="45719" rIns="45719"/>
          <a:lstStyle/>
          <a:p>
            <a:pPr>
              <a:defRPr>
                <a:solidFill>
                  <a:srgbClr val="000000"/>
                </a:solidFill>
              </a:defRPr>
            </a:pPr>
            <a:endParaRPr sz="3600"/>
          </a:p>
        </p:txBody>
      </p:sp>
      <p:sp>
        <p:nvSpPr>
          <p:cNvPr id="1616" name="Text Placeholder 6"/>
          <p:cNvSpPr>
            <a:spLocks noGrp="1"/>
          </p:cNvSpPr>
          <p:nvPr>
            <p:ph type="body" sz="quarter" idx="23"/>
          </p:nvPr>
        </p:nvSpPr>
        <p:spPr>
          <a:xfrm>
            <a:off x="6668368" y="6858000"/>
            <a:ext cx="4953645" cy="4954589"/>
          </a:xfrm>
          <a:prstGeom prst="rect">
            <a:avLst/>
          </a:prstGeom>
        </p:spPr>
        <p:txBody>
          <a:bodyPr>
            <a:normAutofit/>
          </a:bodyPr>
          <a:lstStyle/>
          <a:p>
            <a:pPr>
              <a:defRPr sz="2800"/>
            </a:pPr>
            <a:endParaRPr/>
          </a:p>
        </p:txBody>
      </p:sp>
      <p:sp>
        <p:nvSpPr>
          <p:cNvPr id="1617" name="Text Placeholder 6"/>
          <p:cNvSpPr>
            <a:spLocks noGrp="1"/>
          </p:cNvSpPr>
          <p:nvPr>
            <p:ph type="body" sz="quarter" idx="24"/>
          </p:nvPr>
        </p:nvSpPr>
        <p:spPr>
          <a:xfrm>
            <a:off x="12765162" y="6858000"/>
            <a:ext cx="4953645" cy="4954589"/>
          </a:xfrm>
          <a:prstGeom prst="rect">
            <a:avLst/>
          </a:prstGeom>
        </p:spPr>
        <p:txBody>
          <a:bodyPr>
            <a:normAutofit/>
          </a:bodyPr>
          <a:lstStyle/>
          <a:p>
            <a:pPr>
              <a:defRPr sz="2800"/>
            </a:pPr>
            <a:endParaRPr/>
          </a:p>
        </p:txBody>
      </p:sp>
      <p:sp>
        <p:nvSpPr>
          <p:cNvPr id="1618" name="Text Placeholder 6"/>
          <p:cNvSpPr>
            <a:spLocks noGrp="1"/>
          </p:cNvSpPr>
          <p:nvPr>
            <p:ph type="body" sz="quarter" idx="25"/>
          </p:nvPr>
        </p:nvSpPr>
        <p:spPr>
          <a:xfrm>
            <a:off x="18865131" y="6858000"/>
            <a:ext cx="4953645" cy="4954589"/>
          </a:xfrm>
          <a:prstGeom prst="rect">
            <a:avLst/>
          </a:prstGeom>
        </p:spPr>
        <p:txBody>
          <a:bodyPr>
            <a:normAutofit/>
          </a:bodyPr>
          <a:lstStyle/>
          <a:p>
            <a:pPr>
              <a:defRPr sz="2800"/>
            </a:pPr>
            <a:endParaRPr/>
          </a:p>
        </p:txBody>
      </p:sp>
      <p:sp>
        <p:nvSpPr>
          <p:cNvPr id="1619"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59515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576076" y="384048"/>
            <a:ext cx="11050589" cy="6288088"/>
          </a:xfrm>
        </p:spPr>
        <p:txBody>
          <a:bodyPr/>
          <a:lstStyle>
            <a:lvl1pPr>
              <a:lnSpc>
                <a:spcPct val="100000"/>
              </a:lnSpc>
              <a:defRPr sz="8594">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6" y="12463272"/>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6" y="12526964"/>
            <a:ext cx="1638299" cy="609600"/>
          </a:xfrm>
          <a:prstGeom prst="rect">
            <a:avLst/>
          </a:prstGeom>
        </p:spPr>
      </p:pic>
    </p:spTree>
    <p:extLst>
      <p:ext uri="{BB962C8B-B14F-4D97-AF65-F5344CB8AC3E}">
        <p14:creationId xmlns:p14="http://schemas.microsoft.com/office/powerpoint/2010/main" val="284347651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2_Video or imagery, half, inset">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27"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28" name="Text Placeholder 5"/>
          <p:cNvSpPr>
            <a:spLocks noGrp="1"/>
          </p:cNvSpPr>
          <p:nvPr>
            <p:ph type="body" sz="quarter" idx="21"/>
          </p:nvPr>
        </p:nvSpPr>
        <p:spPr>
          <a:xfrm>
            <a:off x="6668369" y="3429000"/>
            <a:ext cx="4952058" cy="8572500"/>
          </a:xfrm>
          <a:prstGeom prst="rect">
            <a:avLst/>
          </a:prstGeom>
        </p:spPr>
        <p:txBody>
          <a:bodyPr>
            <a:normAutofit/>
          </a:bodyPr>
          <a:lstStyle/>
          <a:p>
            <a:pPr>
              <a:defRPr sz="2800"/>
            </a:pPr>
            <a:endParaRPr/>
          </a:p>
        </p:txBody>
      </p:sp>
      <p:sp>
        <p:nvSpPr>
          <p:cNvPr id="1629" name="Picture Placeholder 10"/>
          <p:cNvSpPr>
            <a:spLocks noGrp="1"/>
          </p:cNvSpPr>
          <p:nvPr>
            <p:ph type="pic" idx="22"/>
          </p:nvPr>
        </p:nvSpPr>
        <p:spPr>
          <a:xfrm>
            <a:off x="12765162" y="569912"/>
            <a:ext cx="11050439" cy="12574588"/>
          </a:xfrm>
          <a:prstGeom prst="rect">
            <a:avLst/>
          </a:prstGeom>
        </p:spPr>
        <p:txBody>
          <a:bodyPr lIns="91439" tIns="45719" rIns="91439" bIns="45719"/>
          <a:lstStyle/>
          <a:p>
            <a:endParaRPr/>
          </a:p>
        </p:txBody>
      </p:sp>
      <p:sp>
        <p:nvSpPr>
          <p:cNvPr id="1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307899"/>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2_Video or imagery, 3/4, bleed">
    <p:spTree>
      <p:nvGrpSpPr>
        <p:cNvPr id="1" name=""/>
        <p:cNvGrpSpPr/>
        <p:nvPr/>
      </p:nvGrpSpPr>
      <p:grpSpPr>
        <a:xfrm>
          <a:off x="0" y="0"/>
          <a:ext cx="0" cy="0"/>
          <a:chOff x="0" y="0"/>
          <a:chExt cx="0" cy="0"/>
        </a:xfrm>
      </p:grpSpPr>
      <p:sp>
        <p:nvSpPr>
          <p:cNvPr id="1637"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38"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39" name="Picture Placeholder 11"/>
          <p:cNvSpPr>
            <a:spLocks noGrp="1"/>
          </p:cNvSpPr>
          <p:nvPr>
            <p:ph type="pic" idx="21"/>
          </p:nvPr>
        </p:nvSpPr>
        <p:spPr>
          <a:xfrm>
            <a:off x="6096794" y="0"/>
            <a:ext cx="18293557" cy="13716000"/>
          </a:xfrm>
          <a:prstGeom prst="rect">
            <a:avLst/>
          </a:prstGeom>
        </p:spPr>
        <p:txBody>
          <a:bodyPr lIns="91439" tIns="45719" rIns="91439" bIns="45719"/>
          <a:lstStyle/>
          <a:p>
            <a:endParaRPr/>
          </a:p>
        </p:txBody>
      </p:sp>
      <p:sp>
        <p:nvSpPr>
          <p:cNvPr id="1640"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4800561"/>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2_Video or imagery, 3/4, inset">
    <p:spTree>
      <p:nvGrpSpPr>
        <p:cNvPr id="1" name=""/>
        <p:cNvGrpSpPr/>
        <p:nvPr/>
      </p:nvGrpSpPr>
      <p:grpSpPr>
        <a:xfrm>
          <a:off x="0" y="0"/>
          <a:ext cx="0" cy="0"/>
          <a:chOff x="0" y="0"/>
          <a:chExt cx="0" cy="0"/>
        </a:xfrm>
      </p:grpSpPr>
      <p:sp>
        <p:nvSpPr>
          <p:cNvPr id="1647"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48" name="Body Level One…"/>
          <p:cNvSpPr txBox="1">
            <a:spLocks noGrp="1"/>
          </p:cNvSpPr>
          <p:nvPr>
            <p:ph type="body" sz="quarter" idx="1"/>
          </p:nvPr>
        </p:nvSpPr>
        <p:spPr>
          <a:xfrm>
            <a:off x="576147" y="3429000"/>
            <a:ext cx="4956821" cy="8572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49" name="Picture Placeholder 6"/>
          <p:cNvSpPr>
            <a:spLocks noGrp="1"/>
          </p:cNvSpPr>
          <p:nvPr>
            <p:ph type="pic" idx="21"/>
          </p:nvPr>
        </p:nvSpPr>
        <p:spPr>
          <a:xfrm>
            <a:off x="6668368" y="565151"/>
            <a:ext cx="17153583" cy="12579350"/>
          </a:xfrm>
          <a:prstGeom prst="rect">
            <a:avLst/>
          </a:prstGeom>
        </p:spPr>
        <p:txBody>
          <a:bodyPr lIns="91439" tIns="45719" rIns="91439" bIns="45719"/>
          <a:lstStyle/>
          <a:p>
            <a:endParaRPr/>
          </a:p>
        </p:txBody>
      </p:sp>
      <p:sp>
        <p:nvSpPr>
          <p:cNvPr id="16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798017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2_Video or imagery, bleed">
    <p:spTree>
      <p:nvGrpSpPr>
        <p:cNvPr id="1" name=""/>
        <p:cNvGrpSpPr/>
        <p:nvPr/>
      </p:nvGrpSpPr>
      <p:grpSpPr>
        <a:xfrm>
          <a:off x="0" y="0"/>
          <a:ext cx="0" cy="0"/>
          <a:chOff x="0" y="0"/>
          <a:chExt cx="0" cy="0"/>
        </a:xfrm>
      </p:grpSpPr>
      <p:sp>
        <p:nvSpPr>
          <p:cNvPr id="1657" name="Picture Placeholder 3"/>
          <p:cNvSpPr>
            <a:spLocks noGrp="1"/>
          </p:cNvSpPr>
          <p:nvPr>
            <p:ph type="pic" idx="21"/>
          </p:nvPr>
        </p:nvSpPr>
        <p:spPr>
          <a:xfrm>
            <a:off x="1" y="1"/>
            <a:ext cx="24390349" cy="13715999"/>
          </a:xfrm>
          <a:prstGeom prst="rect">
            <a:avLst/>
          </a:prstGeom>
        </p:spPr>
        <p:txBody>
          <a:bodyPr lIns="91439" tIns="45719" rIns="91439" bIns="45719"/>
          <a:lstStyle/>
          <a:p>
            <a:endParaRPr/>
          </a:p>
        </p:txBody>
      </p:sp>
      <p:sp>
        <p:nvSpPr>
          <p:cNvPr id="1658" name="Slide Number"/>
          <p:cNvSpPr txBox="1">
            <a:spLocks noGrp="1"/>
          </p:cNvSpPr>
          <p:nvPr>
            <p:ph type="sldNum" sz="quarter" idx="2"/>
          </p:nvPr>
        </p:nvSpPr>
        <p:spPr>
          <a:xfrm>
            <a:off x="23544694" y="12904629"/>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0086745"/>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2_Video or imagery, inset">
    <p:spTree>
      <p:nvGrpSpPr>
        <p:cNvPr id="1" name=""/>
        <p:cNvGrpSpPr/>
        <p:nvPr/>
      </p:nvGrpSpPr>
      <p:grpSpPr>
        <a:xfrm>
          <a:off x="0" y="0"/>
          <a:ext cx="0" cy="0"/>
          <a:chOff x="0" y="0"/>
          <a:chExt cx="0" cy="0"/>
        </a:xfrm>
      </p:grpSpPr>
      <p:sp>
        <p:nvSpPr>
          <p:cNvPr id="1665" name="Picture Placeholder 3"/>
          <p:cNvSpPr>
            <a:spLocks noGrp="1"/>
          </p:cNvSpPr>
          <p:nvPr>
            <p:ph type="pic" idx="21"/>
          </p:nvPr>
        </p:nvSpPr>
        <p:spPr>
          <a:xfrm>
            <a:off x="568399" y="569913"/>
            <a:ext cx="23247202" cy="12580937"/>
          </a:xfrm>
          <a:prstGeom prst="rect">
            <a:avLst/>
          </a:prstGeom>
        </p:spPr>
        <p:txBody>
          <a:bodyPr lIns="91439" tIns="45719" rIns="91439" bIns="45719"/>
          <a:lstStyle/>
          <a:p>
            <a:endParaRPr/>
          </a:p>
        </p:txBody>
      </p:sp>
      <p:sp>
        <p:nvSpPr>
          <p:cNvPr id="16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604412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2_Contacts, profiles, contributors">
    <p:spTree>
      <p:nvGrpSpPr>
        <p:cNvPr id="1" name=""/>
        <p:cNvGrpSpPr/>
        <p:nvPr/>
      </p:nvGrpSpPr>
      <p:grpSpPr>
        <a:xfrm>
          <a:off x="0" y="0"/>
          <a:ext cx="0" cy="0"/>
          <a:chOff x="0" y="0"/>
          <a:chExt cx="0" cy="0"/>
        </a:xfrm>
      </p:grpSpPr>
      <p:sp>
        <p:nvSpPr>
          <p:cNvPr id="1673" name="Title Text"/>
          <p:cNvSpPr txBox="1">
            <a:spLocks noGrp="1"/>
          </p:cNvSpPr>
          <p:nvPr>
            <p:ph type="title"/>
          </p:nvPr>
        </p:nvSpPr>
        <p:spPr>
          <a:xfrm>
            <a:off x="576147" y="576072"/>
            <a:ext cx="4950471" cy="1525588"/>
          </a:xfrm>
          <a:prstGeom prst="rect">
            <a:avLst/>
          </a:prstGeom>
        </p:spPr>
        <p:txBody>
          <a:bodyPr>
            <a:normAutofit/>
          </a:bodyPr>
          <a:lstStyle>
            <a:lvl1pPr>
              <a:lnSpc>
                <a:spcPct val="110000"/>
              </a:lnSpc>
              <a:defRPr sz="2800"/>
            </a:lvl1pPr>
          </a:lstStyle>
          <a:p>
            <a:r>
              <a:t>Title Text</a:t>
            </a:r>
          </a:p>
        </p:txBody>
      </p:sp>
      <p:sp>
        <p:nvSpPr>
          <p:cNvPr id="1674" name="Picture Placeholder 7"/>
          <p:cNvSpPr>
            <a:spLocks noGrp="1"/>
          </p:cNvSpPr>
          <p:nvPr>
            <p:ph type="pic" sz="quarter" idx="21"/>
          </p:nvPr>
        </p:nvSpPr>
        <p:spPr>
          <a:xfrm>
            <a:off x="576147" y="2667000"/>
            <a:ext cx="2473648" cy="2476500"/>
          </a:xfrm>
          <a:prstGeom prst="rect">
            <a:avLst/>
          </a:prstGeom>
        </p:spPr>
        <p:txBody>
          <a:bodyPr lIns="91439" tIns="45719" rIns="91439" bIns="45719"/>
          <a:lstStyle/>
          <a:p>
            <a:endParaRPr/>
          </a:p>
        </p:txBody>
      </p:sp>
      <p:sp>
        <p:nvSpPr>
          <p:cNvPr id="1675" name="Body Level One…"/>
          <p:cNvSpPr txBox="1">
            <a:spLocks noGrp="1"/>
          </p:cNvSpPr>
          <p:nvPr>
            <p:ph type="body" sz="quarter" idx="1"/>
          </p:nvPr>
        </p:nvSpPr>
        <p:spPr>
          <a:xfrm>
            <a:off x="3429447" y="2667000"/>
            <a:ext cx="5709393" cy="2476500"/>
          </a:xfrm>
          <a:prstGeom prst="rect">
            <a:avLst/>
          </a:prstGeom>
        </p:spPr>
        <p:txBody>
          <a:bodyPr>
            <a:normAutofit/>
          </a:bodyPr>
          <a:lstStyle>
            <a:lvl1pPr>
              <a:defRPr sz="2800"/>
            </a:lvl1pPr>
            <a:lvl2pPr marL="256031" indent="-256031">
              <a:defRPr sz="2800"/>
            </a:lvl2pPr>
            <a:lvl3pPr marL="512063" indent="-256031">
              <a:defRPr sz="2800"/>
            </a:lvl3pPr>
            <a:lvl4pPr marL="768095" indent="-256031">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676" name="Picture Placeholder 7"/>
          <p:cNvSpPr>
            <a:spLocks noGrp="1"/>
          </p:cNvSpPr>
          <p:nvPr>
            <p:ph type="pic" sz="quarter" idx="22"/>
          </p:nvPr>
        </p:nvSpPr>
        <p:spPr>
          <a:xfrm>
            <a:off x="576147" y="6121400"/>
            <a:ext cx="2473648" cy="2476500"/>
          </a:xfrm>
          <a:prstGeom prst="rect">
            <a:avLst/>
          </a:prstGeom>
        </p:spPr>
        <p:txBody>
          <a:bodyPr lIns="91439" tIns="45719" rIns="91439" bIns="45719"/>
          <a:lstStyle/>
          <a:p>
            <a:endParaRPr/>
          </a:p>
        </p:txBody>
      </p:sp>
      <p:sp>
        <p:nvSpPr>
          <p:cNvPr id="1677" name="Text Placeholder 9"/>
          <p:cNvSpPr>
            <a:spLocks noGrp="1"/>
          </p:cNvSpPr>
          <p:nvPr>
            <p:ph type="body" sz="quarter" idx="23"/>
          </p:nvPr>
        </p:nvSpPr>
        <p:spPr>
          <a:xfrm>
            <a:off x="3429447" y="6121400"/>
            <a:ext cx="5709393" cy="2476500"/>
          </a:xfrm>
          <a:prstGeom prst="rect">
            <a:avLst/>
          </a:prstGeom>
        </p:spPr>
        <p:txBody>
          <a:bodyPr>
            <a:normAutofit/>
          </a:bodyPr>
          <a:lstStyle/>
          <a:p>
            <a:pPr>
              <a:defRPr sz="2800"/>
            </a:pPr>
            <a:endParaRPr/>
          </a:p>
        </p:txBody>
      </p:sp>
      <p:sp>
        <p:nvSpPr>
          <p:cNvPr id="1678" name="Picture Placeholder 7"/>
          <p:cNvSpPr>
            <a:spLocks noGrp="1"/>
          </p:cNvSpPr>
          <p:nvPr>
            <p:ph type="pic" sz="quarter" idx="24"/>
          </p:nvPr>
        </p:nvSpPr>
        <p:spPr>
          <a:xfrm>
            <a:off x="576147" y="9525000"/>
            <a:ext cx="2473648" cy="2476500"/>
          </a:xfrm>
          <a:prstGeom prst="rect">
            <a:avLst/>
          </a:prstGeom>
        </p:spPr>
        <p:txBody>
          <a:bodyPr lIns="91439" tIns="45719" rIns="91439" bIns="45719"/>
          <a:lstStyle/>
          <a:p>
            <a:endParaRPr/>
          </a:p>
        </p:txBody>
      </p:sp>
      <p:sp>
        <p:nvSpPr>
          <p:cNvPr id="1679" name="Text Placeholder 9"/>
          <p:cNvSpPr>
            <a:spLocks noGrp="1"/>
          </p:cNvSpPr>
          <p:nvPr>
            <p:ph type="body" sz="quarter" idx="25"/>
          </p:nvPr>
        </p:nvSpPr>
        <p:spPr>
          <a:xfrm>
            <a:off x="3429447" y="9525001"/>
            <a:ext cx="5709393" cy="2476501"/>
          </a:xfrm>
          <a:prstGeom prst="rect">
            <a:avLst/>
          </a:prstGeom>
        </p:spPr>
        <p:txBody>
          <a:bodyPr>
            <a:normAutofit/>
          </a:bodyPr>
          <a:lstStyle/>
          <a:p>
            <a:pPr>
              <a:defRPr sz="2800"/>
            </a:pPr>
            <a:endParaRPr/>
          </a:p>
        </p:txBody>
      </p:sp>
      <p:sp>
        <p:nvSpPr>
          <p:cNvPr id="1680" name="Picture Placeholder 7"/>
          <p:cNvSpPr>
            <a:spLocks noGrp="1"/>
          </p:cNvSpPr>
          <p:nvPr>
            <p:ph type="pic" sz="quarter" idx="26"/>
          </p:nvPr>
        </p:nvSpPr>
        <p:spPr>
          <a:xfrm>
            <a:off x="12758812" y="2667000"/>
            <a:ext cx="2473647" cy="2476500"/>
          </a:xfrm>
          <a:prstGeom prst="rect">
            <a:avLst/>
          </a:prstGeom>
        </p:spPr>
        <p:txBody>
          <a:bodyPr lIns="91439" tIns="45719" rIns="91439" bIns="45719"/>
          <a:lstStyle/>
          <a:p>
            <a:endParaRPr/>
          </a:p>
        </p:txBody>
      </p:sp>
      <p:sp>
        <p:nvSpPr>
          <p:cNvPr id="1681" name="Text Placeholder 9"/>
          <p:cNvSpPr>
            <a:spLocks noGrp="1"/>
          </p:cNvSpPr>
          <p:nvPr>
            <p:ph type="body" sz="quarter" idx="27"/>
          </p:nvPr>
        </p:nvSpPr>
        <p:spPr>
          <a:xfrm>
            <a:off x="15619859" y="2667000"/>
            <a:ext cx="5709393" cy="2476500"/>
          </a:xfrm>
          <a:prstGeom prst="rect">
            <a:avLst/>
          </a:prstGeom>
        </p:spPr>
        <p:txBody>
          <a:bodyPr>
            <a:normAutofit/>
          </a:bodyPr>
          <a:lstStyle/>
          <a:p>
            <a:pPr>
              <a:defRPr sz="2800"/>
            </a:pPr>
            <a:endParaRPr/>
          </a:p>
        </p:txBody>
      </p:sp>
      <p:sp>
        <p:nvSpPr>
          <p:cNvPr id="1682" name="Picture Placeholder 7"/>
          <p:cNvSpPr>
            <a:spLocks noGrp="1"/>
          </p:cNvSpPr>
          <p:nvPr>
            <p:ph type="pic" sz="quarter" idx="28"/>
          </p:nvPr>
        </p:nvSpPr>
        <p:spPr>
          <a:xfrm>
            <a:off x="12758812" y="6121400"/>
            <a:ext cx="2473647" cy="2476500"/>
          </a:xfrm>
          <a:prstGeom prst="rect">
            <a:avLst/>
          </a:prstGeom>
        </p:spPr>
        <p:txBody>
          <a:bodyPr lIns="91439" tIns="45719" rIns="91439" bIns="45719"/>
          <a:lstStyle/>
          <a:p>
            <a:endParaRPr/>
          </a:p>
        </p:txBody>
      </p:sp>
      <p:sp>
        <p:nvSpPr>
          <p:cNvPr id="1683" name="Text Placeholder 9"/>
          <p:cNvSpPr>
            <a:spLocks noGrp="1"/>
          </p:cNvSpPr>
          <p:nvPr>
            <p:ph type="body" sz="quarter" idx="29"/>
          </p:nvPr>
        </p:nvSpPr>
        <p:spPr>
          <a:xfrm>
            <a:off x="15619859" y="6121400"/>
            <a:ext cx="5709393" cy="2476500"/>
          </a:xfrm>
          <a:prstGeom prst="rect">
            <a:avLst/>
          </a:prstGeom>
        </p:spPr>
        <p:txBody>
          <a:bodyPr>
            <a:normAutofit/>
          </a:bodyPr>
          <a:lstStyle/>
          <a:p>
            <a:pPr>
              <a:defRPr sz="2800"/>
            </a:pPr>
            <a:endParaRPr/>
          </a:p>
        </p:txBody>
      </p:sp>
      <p:sp>
        <p:nvSpPr>
          <p:cNvPr id="1684" name="Picture Placeholder 7"/>
          <p:cNvSpPr>
            <a:spLocks noGrp="1"/>
          </p:cNvSpPr>
          <p:nvPr>
            <p:ph type="pic" sz="quarter" idx="30"/>
          </p:nvPr>
        </p:nvSpPr>
        <p:spPr>
          <a:xfrm>
            <a:off x="12758812" y="9525000"/>
            <a:ext cx="2473647" cy="2476500"/>
          </a:xfrm>
          <a:prstGeom prst="rect">
            <a:avLst/>
          </a:prstGeom>
        </p:spPr>
        <p:txBody>
          <a:bodyPr lIns="91439" tIns="45719" rIns="91439" bIns="45719"/>
          <a:lstStyle/>
          <a:p>
            <a:endParaRPr/>
          </a:p>
        </p:txBody>
      </p:sp>
      <p:sp>
        <p:nvSpPr>
          <p:cNvPr id="1685" name="Text Placeholder 9"/>
          <p:cNvSpPr>
            <a:spLocks noGrp="1"/>
          </p:cNvSpPr>
          <p:nvPr>
            <p:ph type="body" sz="quarter" idx="31"/>
          </p:nvPr>
        </p:nvSpPr>
        <p:spPr>
          <a:xfrm>
            <a:off x="15619859" y="9525001"/>
            <a:ext cx="5709393" cy="2476501"/>
          </a:xfrm>
          <a:prstGeom prst="rect">
            <a:avLst/>
          </a:prstGeom>
        </p:spPr>
        <p:txBody>
          <a:bodyPr>
            <a:normAutofit/>
          </a:bodyPr>
          <a:lstStyle/>
          <a:p>
            <a:pPr>
              <a:defRPr sz="2800"/>
            </a:pPr>
            <a:endParaRPr/>
          </a:p>
        </p:txBody>
      </p:sp>
      <p:sp>
        <p:nvSpPr>
          <p:cNvPr id="1686"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780810100"/>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_Table">
    <p:spTree>
      <p:nvGrpSpPr>
        <p:cNvPr id="1" name=""/>
        <p:cNvGrpSpPr/>
        <p:nvPr/>
      </p:nvGrpSpPr>
      <p:grpSpPr>
        <a:xfrm>
          <a:off x="0" y="0"/>
          <a:ext cx="0" cy="0"/>
          <a:chOff x="0" y="0"/>
          <a:chExt cx="0" cy="0"/>
        </a:xfrm>
      </p:grpSpPr>
      <p:sp>
        <p:nvSpPr>
          <p:cNvPr id="1693" name="Title Text"/>
          <p:cNvSpPr txBox="1">
            <a:spLocks noGrp="1"/>
          </p:cNvSpPr>
          <p:nvPr>
            <p:ph type="title"/>
          </p:nvPr>
        </p:nvSpPr>
        <p:spPr>
          <a:xfrm>
            <a:off x="576147" y="576072"/>
            <a:ext cx="4950471" cy="4573588"/>
          </a:xfrm>
          <a:prstGeom prst="rect">
            <a:avLst/>
          </a:prstGeom>
        </p:spPr>
        <p:txBody>
          <a:bodyPr>
            <a:normAutofit/>
          </a:bodyPr>
          <a:lstStyle>
            <a:lvl1pPr>
              <a:lnSpc>
                <a:spcPct val="110000"/>
              </a:lnSpc>
              <a:defRPr sz="2800"/>
            </a:lvl1pPr>
          </a:lstStyle>
          <a:p>
            <a:r>
              <a:t>Title Text</a:t>
            </a:r>
          </a:p>
        </p:txBody>
      </p:sp>
      <p:sp>
        <p:nvSpPr>
          <p:cNvPr id="1694"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012156497"/>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2_Legal disclaimer, one column">
    <p:spTree>
      <p:nvGrpSpPr>
        <p:cNvPr id="1" name=""/>
        <p:cNvGrpSpPr/>
        <p:nvPr/>
      </p:nvGrpSpPr>
      <p:grpSpPr>
        <a:xfrm>
          <a:off x="0" y="0"/>
          <a:ext cx="0" cy="0"/>
          <a:chOff x="0" y="0"/>
          <a:chExt cx="0" cy="0"/>
        </a:xfrm>
      </p:grpSpPr>
      <p:sp>
        <p:nvSpPr>
          <p:cNvPr id="1701" name="Body Level One…"/>
          <p:cNvSpPr txBox="1">
            <a:spLocks noGrp="1"/>
          </p:cNvSpPr>
          <p:nvPr>
            <p:ph type="body" sz="quarter" idx="1"/>
          </p:nvPr>
        </p:nvSpPr>
        <p:spPr>
          <a:xfrm>
            <a:off x="576147" y="384047"/>
            <a:ext cx="4956821" cy="2859088"/>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702" name="Text Placeholder 6"/>
          <p:cNvSpPr>
            <a:spLocks noGrp="1"/>
          </p:cNvSpPr>
          <p:nvPr>
            <p:ph type="body" sz="quarter" idx="21" hasCustomPrompt="1"/>
          </p:nvPr>
        </p:nvSpPr>
        <p:spPr>
          <a:xfrm>
            <a:off x="18861956"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03"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410477022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2_Legal disclaimer, two columns">
    <p:spTree>
      <p:nvGrpSpPr>
        <p:cNvPr id="1" name=""/>
        <p:cNvGrpSpPr/>
        <p:nvPr/>
      </p:nvGrpSpPr>
      <p:grpSpPr>
        <a:xfrm>
          <a:off x="0" y="0"/>
          <a:ext cx="0" cy="0"/>
          <a:chOff x="0" y="0"/>
          <a:chExt cx="0" cy="0"/>
        </a:xfrm>
      </p:grpSpPr>
      <p:sp>
        <p:nvSpPr>
          <p:cNvPr id="1718" name="Body Level One…"/>
          <p:cNvSpPr txBox="1">
            <a:spLocks noGrp="1"/>
          </p:cNvSpPr>
          <p:nvPr>
            <p:ph type="body" sz="quarter" idx="1"/>
          </p:nvPr>
        </p:nvSpPr>
        <p:spPr>
          <a:xfrm>
            <a:off x="576147" y="384047"/>
            <a:ext cx="4956821" cy="2859088"/>
          </a:xfrm>
          <a:prstGeom prst="rect">
            <a:avLst/>
          </a:prstGeom>
        </p:spPr>
        <p:txBody>
          <a:bodyPr>
            <a:normAutofit/>
          </a:bodyPr>
          <a:lstStyle>
            <a:lvl1pPr>
              <a:lnSpc>
                <a:spcPct val="90000"/>
              </a:lnSpc>
              <a:defRPr sz="6400"/>
            </a:lvl1pPr>
            <a:lvl2pPr marL="329184" indent="-329184">
              <a:lnSpc>
                <a:spcPct val="90000"/>
              </a:lnSpc>
              <a:defRPr sz="6400"/>
            </a:lvl2pPr>
            <a:lvl3pPr marL="658368" indent="-329184">
              <a:lnSpc>
                <a:spcPct val="90000"/>
              </a:lnSpc>
              <a:defRPr sz="6400"/>
            </a:lvl3pPr>
            <a:lvl4pPr>
              <a:lnSpc>
                <a:spcPct val="90000"/>
              </a:lnSpc>
              <a:defRPr sz="6400"/>
            </a:lvl4pPr>
            <a:lvl5pPr>
              <a:lnSpc>
                <a:spcPct val="90000"/>
              </a:lnSpc>
              <a:defRPr sz="6400"/>
            </a:lvl5pPr>
          </a:lstStyle>
          <a:p>
            <a:r>
              <a:t>Body Level One</a:t>
            </a:r>
          </a:p>
          <a:p>
            <a:pPr lvl="1"/>
            <a:r>
              <a:t>Body Level Two</a:t>
            </a:r>
          </a:p>
          <a:p>
            <a:pPr lvl="2"/>
            <a:r>
              <a:t>Body Level Three</a:t>
            </a:r>
          </a:p>
          <a:p>
            <a:pPr lvl="3"/>
            <a:r>
              <a:t>Body Level Four</a:t>
            </a:r>
          </a:p>
          <a:p>
            <a:pPr lvl="4"/>
            <a:r>
              <a:t>Body Level Five</a:t>
            </a:r>
          </a:p>
        </p:txBody>
      </p:sp>
      <p:sp>
        <p:nvSpPr>
          <p:cNvPr id="1719" name="Text Placeholder 6"/>
          <p:cNvSpPr>
            <a:spLocks noGrp="1"/>
          </p:cNvSpPr>
          <p:nvPr>
            <p:ph type="body" sz="quarter" idx="21" hasCustomPrompt="1"/>
          </p:nvPr>
        </p:nvSpPr>
        <p:spPr>
          <a:xfrm>
            <a:off x="12765162"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20" name="Text Placeholder 6"/>
          <p:cNvSpPr>
            <a:spLocks noGrp="1"/>
          </p:cNvSpPr>
          <p:nvPr>
            <p:ph type="body" sz="quarter" idx="22" hasCustomPrompt="1"/>
          </p:nvPr>
        </p:nvSpPr>
        <p:spPr>
          <a:xfrm>
            <a:off x="18861956" y="569913"/>
            <a:ext cx="4953645" cy="11431589"/>
          </a:xfrm>
          <a:prstGeom prst="rect">
            <a:avLst/>
          </a:prstGeom>
        </p:spPr>
        <p:txBody>
          <a:bodyPr>
            <a:normAutofit/>
          </a:bodyPr>
          <a:lstStyle>
            <a:lvl1pPr>
              <a:lnSpc>
                <a:spcPct val="120000"/>
              </a:lnSpc>
              <a:defRPr sz="1600">
                <a:latin typeface="IBM Plex Sans"/>
                <a:ea typeface="IBM Plex Sans"/>
                <a:cs typeface="IBM Plex Sans"/>
                <a:sym typeface="IBM Plex Sans"/>
              </a:defRPr>
            </a:lvl1pPr>
          </a:lstStyle>
          <a:p>
            <a:r>
              <a:t>Copy and paste appropriate legal disclaimer text from one of the three options in the PDF guidance deck, found on pages 22-24. Always use the proper legal disclaimer for your presentation audience.</a:t>
            </a:r>
          </a:p>
        </p:txBody>
      </p:sp>
      <p:sp>
        <p:nvSpPr>
          <p:cNvPr id="1721" name="Slide Number"/>
          <p:cNvSpPr txBox="1">
            <a:spLocks noGrp="1"/>
          </p:cNvSpPr>
          <p:nvPr>
            <p:ph type="sldNum" sz="quarter" idx="2"/>
          </p:nvPr>
        </p:nvSpPr>
        <p:spPr>
          <a:xfrm>
            <a:off x="23544694" y="12938839"/>
            <a:ext cx="270908" cy="246221"/>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2406253429"/>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title, text (split background)">
    <p:spTree>
      <p:nvGrpSpPr>
        <p:cNvPr id="1" name=""/>
        <p:cNvGrpSpPr/>
        <p:nvPr/>
      </p:nvGrpSpPr>
      <p:grpSpPr>
        <a:xfrm>
          <a:off x="0" y="0"/>
          <a:ext cx="0" cy="0"/>
          <a:chOff x="0" y="0"/>
          <a:chExt cx="0" cy="0"/>
        </a:xfrm>
      </p:grpSpPr>
      <p:sp>
        <p:nvSpPr>
          <p:cNvPr id="1736" name="Title Text"/>
          <p:cNvSpPr txBox="1">
            <a:spLocks noGrp="1"/>
          </p:cNvSpPr>
          <p:nvPr>
            <p:ph type="title"/>
          </p:nvPr>
        </p:nvSpPr>
        <p:spPr>
          <a:xfrm>
            <a:off x="560982" y="536449"/>
            <a:ext cx="11048647" cy="11452353"/>
          </a:xfrm>
          <a:prstGeom prst="rect">
            <a:avLst/>
          </a:prstGeom>
        </p:spPr>
        <p:txBody>
          <a:bodyPr>
            <a:normAutofit/>
          </a:bodyPr>
          <a:lstStyle/>
          <a:p>
            <a:r>
              <a:t>Title Text</a:t>
            </a:r>
          </a:p>
        </p:txBody>
      </p:sp>
      <p:sp>
        <p:nvSpPr>
          <p:cNvPr id="1737" name="Black rectangle"/>
          <p:cNvSpPr/>
          <p:nvPr/>
        </p:nvSpPr>
        <p:spPr>
          <a:xfrm>
            <a:off x="12195174" y="0"/>
            <a:ext cx="12195177" cy="13716000"/>
          </a:xfrm>
          <a:prstGeom prst="rect">
            <a:avLst/>
          </a:prstGeom>
          <a:solidFill>
            <a:srgbClr val="E0E0E0"/>
          </a:solidFill>
          <a:ln w="12700">
            <a:miter lim="400000"/>
          </a:ln>
        </p:spPr>
        <p:txBody>
          <a:bodyPr tIns="91439" bIns="91439" anchor="ctr"/>
          <a:lstStyle/>
          <a:p>
            <a:pPr algn="ctr">
              <a:defRPr sz="3200">
                <a:solidFill>
                  <a:srgbClr val="000000"/>
                </a:solidFill>
              </a:defRPr>
            </a:pPr>
            <a:endParaRPr sz="3200"/>
          </a:p>
        </p:txBody>
      </p:sp>
      <p:sp>
        <p:nvSpPr>
          <p:cNvPr id="1738" name="Body Level One…"/>
          <p:cNvSpPr txBox="1">
            <a:spLocks noGrp="1"/>
          </p:cNvSpPr>
          <p:nvPr>
            <p:ph type="body" sz="half" idx="1"/>
          </p:nvPr>
        </p:nvSpPr>
        <p:spPr>
          <a:xfrm>
            <a:off x="12780543" y="536449"/>
            <a:ext cx="11000049" cy="1145235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xfrm>
            <a:off x="23544694" y="12939016"/>
            <a:ext cx="270908" cy="2462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615373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384048"/>
            <a:ext cx="10101071" cy="10479088"/>
          </a:xfrm>
        </p:spPr>
        <p:txBody>
          <a:bodyPr/>
          <a:lstStyle>
            <a:lvl1pPr>
              <a:lnSpc>
                <a:spcPct val="100000"/>
              </a:lnSpc>
              <a:defRPr sz="8594">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5"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6" y="12526964"/>
            <a:ext cx="1638299" cy="609600"/>
          </a:xfrm>
          <a:prstGeom prst="rect">
            <a:avLst/>
          </a:prstGeom>
        </p:spPr>
      </p:pic>
    </p:spTree>
    <p:extLst>
      <p:ext uri="{BB962C8B-B14F-4D97-AF65-F5344CB8AC3E}">
        <p14:creationId xmlns:p14="http://schemas.microsoft.com/office/powerpoint/2010/main" val="395039202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3_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800">
                <a:solidFill>
                  <a:schemeClr val="tx1"/>
                </a:solidFill>
              </a:defRPr>
            </a:lvl1pPr>
            <a:lvl2pPr marL="255954" indent="-255954">
              <a:lnSpc>
                <a:spcPct val="110000"/>
              </a:lnSpc>
              <a:spcBef>
                <a:spcPts val="0"/>
              </a:spcBef>
              <a:defRPr sz="2800">
                <a:solidFill>
                  <a:schemeClr val="tx1"/>
                </a:solidFill>
              </a:defRPr>
            </a:lvl2pPr>
            <a:lvl3pPr marL="511911" indent="-255954">
              <a:lnSpc>
                <a:spcPct val="110000"/>
              </a:lnSpc>
              <a:spcBef>
                <a:spcPts val="0"/>
              </a:spcBef>
              <a:defRPr sz="2800">
                <a:solidFill>
                  <a:schemeClr val="tx1"/>
                </a:solidFill>
              </a:defRPr>
            </a:lvl3pPr>
            <a:lvl4pPr marL="767865" indent="-255954">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1"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26" indent="-182826">
              <a:spcBef>
                <a:spcPts val="0"/>
              </a:spcBef>
              <a:defRPr sz="2000" b="0" i="0">
                <a:solidFill>
                  <a:schemeClr val="tx1"/>
                </a:solidFill>
                <a:latin typeface="IBM Plex Sans" panose="020B0503050203000203" pitchFamily="34" charset="0"/>
              </a:defRPr>
            </a:lvl2pPr>
            <a:lvl3pPr marL="365649" indent="-182826">
              <a:spcBef>
                <a:spcPts val="0"/>
              </a:spcBef>
              <a:defRPr sz="2000" b="0" i="0">
                <a:solidFill>
                  <a:schemeClr val="tx1"/>
                </a:solidFill>
                <a:latin typeface="IBM Plex Sans" panose="020B0503050203000203" pitchFamily="34" charset="0"/>
              </a:defRPr>
            </a:lvl3pPr>
            <a:lvl4pPr marL="548475" indent="-182826">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1" y="576072"/>
            <a:ext cx="4953001" cy="1525588"/>
          </a:xfrm>
        </p:spPr>
        <p:txBody>
          <a:bodyPr/>
          <a:lstStyle>
            <a:lvl1pPr>
              <a:lnSpc>
                <a:spcPct val="110000"/>
              </a:lnSpc>
              <a:spcBef>
                <a:spcPts val="0"/>
              </a:spcBef>
              <a:defRPr sz="2800">
                <a:solidFill>
                  <a:schemeClr val="tx1"/>
                </a:solidFill>
              </a:defRPr>
            </a:lvl1pPr>
            <a:lvl2pPr marL="255954" indent="-255954">
              <a:lnSpc>
                <a:spcPct val="110000"/>
              </a:lnSpc>
              <a:spcBef>
                <a:spcPts val="0"/>
              </a:spcBef>
              <a:defRPr sz="2800">
                <a:solidFill>
                  <a:schemeClr val="tx1"/>
                </a:solidFill>
              </a:defRPr>
            </a:lvl2pPr>
            <a:lvl3pPr marL="511911" indent="-255954">
              <a:lnSpc>
                <a:spcPct val="110000"/>
              </a:lnSpc>
              <a:spcBef>
                <a:spcPts val="0"/>
              </a:spcBef>
              <a:defRPr sz="2800">
                <a:solidFill>
                  <a:schemeClr val="tx1"/>
                </a:solidFill>
              </a:defRPr>
            </a:lvl3pPr>
            <a:lvl4pPr marL="767865" indent="-255954">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1"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26" indent="-182826">
              <a:spcBef>
                <a:spcPts val="0"/>
              </a:spcBef>
              <a:defRPr sz="2000" b="0" i="0">
                <a:solidFill>
                  <a:schemeClr val="tx1"/>
                </a:solidFill>
                <a:latin typeface="IBM Plex Sans" panose="020B0503050203000203" pitchFamily="34" charset="0"/>
              </a:defRPr>
            </a:lvl2pPr>
            <a:lvl3pPr marL="365649" indent="-182826">
              <a:spcBef>
                <a:spcPts val="0"/>
              </a:spcBef>
              <a:defRPr sz="2000" b="0" i="0">
                <a:solidFill>
                  <a:schemeClr val="tx1"/>
                </a:solidFill>
                <a:latin typeface="IBM Plex Sans" panose="020B0503050203000203" pitchFamily="34" charset="0"/>
              </a:defRPr>
            </a:lvl3pPr>
            <a:lvl4pPr marL="548475" indent="-182826">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54" indent="-255954">
              <a:lnSpc>
                <a:spcPct val="110000"/>
              </a:lnSpc>
              <a:spcBef>
                <a:spcPts val="0"/>
              </a:spcBef>
              <a:defRPr sz="2800">
                <a:solidFill>
                  <a:schemeClr val="tx1"/>
                </a:solidFill>
              </a:defRPr>
            </a:lvl2pPr>
            <a:lvl3pPr marL="511911" indent="-255954">
              <a:lnSpc>
                <a:spcPct val="110000"/>
              </a:lnSpc>
              <a:spcBef>
                <a:spcPts val="0"/>
              </a:spcBef>
              <a:defRPr sz="2800">
                <a:solidFill>
                  <a:schemeClr val="tx1"/>
                </a:solidFill>
              </a:defRPr>
            </a:lvl3pPr>
            <a:lvl4pPr marL="767865" indent="-255954">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26" indent="-182826">
              <a:spcBef>
                <a:spcPts val="0"/>
              </a:spcBef>
              <a:defRPr sz="2000" b="0" i="0">
                <a:solidFill>
                  <a:schemeClr val="tx1"/>
                </a:solidFill>
                <a:latin typeface="IBM Plex Sans" panose="020B0503050203000203" pitchFamily="34" charset="0"/>
              </a:defRPr>
            </a:lvl2pPr>
            <a:lvl3pPr marL="365649" indent="-182826">
              <a:spcBef>
                <a:spcPts val="0"/>
              </a:spcBef>
              <a:defRPr sz="2000" b="0" i="0">
                <a:solidFill>
                  <a:schemeClr val="tx1"/>
                </a:solidFill>
                <a:latin typeface="IBM Plex Sans" panose="020B0503050203000203" pitchFamily="34" charset="0"/>
              </a:defRPr>
            </a:lvl3pPr>
            <a:lvl4pPr marL="548475" indent="-182826">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6"/>
            <a:ext cx="4956175"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318392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3"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1527048"/>
            <a:ext cx="10099675" cy="9337676"/>
          </a:xfrm>
        </p:spPr>
        <p:txBody>
          <a:bodyPr/>
          <a:lstStyle>
            <a:lvl1pPr>
              <a:lnSpc>
                <a:spcPct val="100000"/>
              </a:lnSpc>
              <a:defRPr sz="8594">
                <a:solidFill>
                  <a:schemeClr val="tx2"/>
                </a:solidFill>
              </a:defRPr>
            </a:lvl1pPr>
          </a:lstStyle>
          <a:p>
            <a:r>
              <a:rPr lang="en-US"/>
              <a:t>Click to edit Master title style</a:t>
            </a:r>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5"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6" y="12526964"/>
            <a:ext cx="1638299" cy="609600"/>
          </a:xfrm>
          <a:prstGeom prst="rect">
            <a:avLst/>
          </a:prstGeom>
        </p:spPr>
      </p:pic>
    </p:spTree>
    <p:extLst>
      <p:ext uri="{BB962C8B-B14F-4D97-AF65-F5344CB8AC3E}">
        <p14:creationId xmlns:p14="http://schemas.microsoft.com/office/powerpoint/2010/main" val="3912135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8" y="384048"/>
            <a:ext cx="4956175" cy="4573588"/>
          </a:xfrm>
        </p:spPr>
        <p:txBody>
          <a:bodyPr/>
          <a:lstStyle>
            <a:lvl1pPr>
              <a:lnSpc>
                <a:spcPct val="100000"/>
              </a:lnSpc>
              <a:defRPr sz="6394">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p:spPr>
        <p:txBody>
          <a:bodyPr/>
          <a:lstStyle>
            <a:lvl1pPr defTabSz="1160592">
              <a:spcBef>
                <a:spcPts val="0"/>
              </a:spcBef>
              <a:defRPr>
                <a:solidFill>
                  <a:schemeClr val="tx1"/>
                </a:solidFill>
              </a:defRPr>
            </a:lvl1pPr>
            <a:lvl2pPr defTabSz="1160592">
              <a:spcBef>
                <a:spcPts val="0"/>
              </a:spcBef>
              <a:defRPr>
                <a:solidFill>
                  <a:schemeClr val="tx1"/>
                </a:solidFill>
              </a:defRPr>
            </a:lvl2pPr>
            <a:lvl3pPr defTabSz="1160592">
              <a:spcBef>
                <a:spcPts val="0"/>
              </a:spcBef>
              <a:defRPr>
                <a:solidFill>
                  <a:schemeClr val="tx1"/>
                </a:solidFill>
              </a:defRPr>
            </a:lvl3pPr>
            <a:lvl4pPr defTabSz="1160592">
              <a:spcBef>
                <a:spcPts val="0"/>
              </a:spcBef>
              <a:defRPr>
                <a:solidFill>
                  <a:schemeClr val="tx1"/>
                </a:solidFill>
              </a:defRPr>
            </a:lvl4pPr>
            <a:lvl5pPr defTabSz="1160592">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4"/>
            <a:ext cx="4949824" cy="11431588"/>
          </a:xfrm>
        </p:spPr>
        <p:txBody>
          <a:bodyPr/>
          <a:lstStyle>
            <a:lvl1pPr defTabSz="1160592">
              <a:spcBef>
                <a:spcPts val="0"/>
              </a:spcBef>
              <a:defRPr>
                <a:solidFill>
                  <a:schemeClr val="tx1"/>
                </a:solidFill>
              </a:defRPr>
            </a:lvl1pPr>
            <a:lvl2pPr defTabSz="1160592">
              <a:spcBef>
                <a:spcPts val="0"/>
              </a:spcBef>
              <a:defRPr>
                <a:solidFill>
                  <a:schemeClr val="tx1"/>
                </a:solidFill>
              </a:defRPr>
            </a:lvl2pPr>
            <a:lvl3pPr defTabSz="1160592">
              <a:spcBef>
                <a:spcPts val="0"/>
              </a:spcBef>
              <a:defRPr>
                <a:solidFill>
                  <a:schemeClr val="tx1"/>
                </a:solidFill>
              </a:defRPr>
            </a:lvl3pPr>
            <a:lvl4pPr defTabSz="1160592">
              <a:spcBef>
                <a:spcPts val="0"/>
              </a:spcBef>
              <a:defRPr>
                <a:solidFill>
                  <a:schemeClr val="tx1"/>
                </a:solidFill>
              </a:defRPr>
            </a:lvl4pPr>
            <a:lvl5pPr defTabSz="1160592">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9" y="12804236"/>
            <a:ext cx="4956175"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12762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9" cy="2859088"/>
          </a:xfrm>
        </p:spPr>
        <p:txBody>
          <a:bodyPr rIns="457200"/>
          <a:lstStyle>
            <a:lvl1pPr>
              <a:lnSpc>
                <a:spcPct val="100000"/>
              </a:lnSpc>
              <a:defRPr sz="6394">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9" y="12804236"/>
            <a:ext cx="4956175"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8644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51020" y="383875"/>
            <a:ext cx="11067892" cy="1292526"/>
          </a:xfrm>
        </p:spPr>
        <p:txBody>
          <a:bodyPr/>
          <a:lstStyle>
            <a:lvl1pPr>
              <a:lnSpc>
                <a:spcPct val="100000"/>
              </a:lnSpc>
              <a:defRPr sz="360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551020" y="3429000"/>
            <a:ext cx="1097280" cy="8567737"/>
          </a:xfrm>
        </p:spPr>
        <p:txBody>
          <a:bodyPr/>
          <a:lstStyle>
            <a:lvl1pPr defTabSz="1161288">
              <a:spcBef>
                <a:spcPts val="0"/>
              </a:spcBef>
              <a:spcAft>
                <a:spcPts val="1800"/>
              </a:spcAft>
              <a:defRPr sz="6400">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endParaRPr lang="en-US"/>
          </a:p>
        </p:txBody>
      </p:sp>
      <p:sp>
        <p:nvSpPr>
          <p:cNvPr id="9" name="Text Placeholder 6">
            <a:extLst>
              <a:ext uri="{FF2B5EF4-FFF2-40B4-BE49-F238E27FC236}">
                <a16:creationId xmlns:a16="http://schemas.microsoft.com/office/drawing/2014/main" id="{79EEE1D6-6B7E-76B8-7CD3-AF36ED0688CE}"/>
              </a:ext>
            </a:extLst>
          </p:cNvPr>
          <p:cNvSpPr>
            <a:spLocks noGrp="1"/>
          </p:cNvSpPr>
          <p:nvPr>
            <p:ph type="body" sz="quarter" idx="11"/>
          </p:nvPr>
        </p:nvSpPr>
        <p:spPr>
          <a:xfrm>
            <a:off x="2041661" y="3429000"/>
            <a:ext cx="9577251" cy="8567737"/>
          </a:xfrm>
        </p:spPr>
        <p:txBody>
          <a:bodyPr/>
          <a:lstStyle>
            <a:lvl1pPr defTabSz="1161288">
              <a:spcBef>
                <a:spcPts val="0"/>
              </a:spcBef>
              <a:spcAft>
                <a:spcPts val="1800"/>
              </a:spcAft>
              <a:defRPr sz="6400">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endParaRPr lang="en-US"/>
          </a:p>
        </p:txBody>
      </p:sp>
      <p:sp>
        <p:nvSpPr>
          <p:cNvPr id="5" name="Footer Placeholder 1">
            <a:extLst>
              <a:ext uri="{FF2B5EF4-FFF2-40B4-BE49-F238E27FC236}">
                <a16:creationId xmlns:a16="http://schemas.microsoft.com/office/drawing/2014/main" id="{3FA6A4E4-9CC1-7010-E902-B213741D098B}"/>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12" name="Freeform: Shape 2">
            <a:extLst>
              <a:ext uri="{FF2B5EF4-FFF2-40B4-BE49-F238E27FC236}">
                <a16:creationId xmlns:a16="http://schemas.microsoft.com/office/drawing/2014/main" id="{2641C9CF-4B3C-554F-AAAC-78FAB3DD4711}"/>
              </a:ext>
            </a:extLst>
          </p:cNvPr>
          <p:cNvSpPr>
            <a:spLocks noChangeAspect="1"/>
          </p:cNvSpPr>
          <p:nvPr userDrawn="1"/>
        </p:nvSpPr>
        <p:spPr>
          <a:xfrm rot="10800000">
            <a:off x="18279846" y="4905059"/>
            <a:ext cx="2743200" cy="2743200"/>
          </a:xfrm>
          <a:custGeom>
            <a:avLst/>
            <a:gdLst>
              <a:gd name="connsiteX0" fmla="*/ 716288 w 1432576"/>
              <a:gd name="connsiteY0" fmla="*/ 1432576 h 1432576"/>
              <a:gd name="connsiteX1" fmla="*/ 716288 w 1432576"/>
              <a:gd name="connsiteY1" fmla="*/ 0 h 1432576"/>
              <a:gd name="connsiteX2" fmla="*/ 1432576 w 1432576"/>
              <a:gd name="connsiteY2" fmla="*/ 716288 h 1432576"/>
              <a:gd name="connsiteX3" fmla="*/ 716288 w 1432576"/>
              <a:gd name="connsiteY3" fmla="*/ 1432576 h 1432576"/>
              <a:gd name="connsiteX4" fmla="*/ 0 w 1432576"/>
              <a:gd name="connsiteY4" fmla="*/ 1432576 h 1432576"/>
              <a:gd name="connsiteX5" fmla="*/ 0 w 1432576"/>
              <a:gd name="connsiteY5" fmla="*/ 0 h 1432576"/>
              <a:gd name="connsiteX6" fmla="*/ 716288 w 1432576"/>
              <a:gd name="connsiteY6" fmla="*/ 716288 h 1432576"/>
              <a:gd name="connsiteX7" fmla="*/ 0 w 1432576"/>
              <a:gd name="connsiteY7" fmla="*/ 1432576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76" h="1432576">
                <a:moveTo>
                  <a:pt x="716288" y="1432576"/>
                </a:moveTo>
                <a:lnTo>
                  <a:pt x="716288" y="0"/>
                </a:lnTo>
                <a:lnTo>
                  <a:pt x="1432576" y="716288"/>
                </a:lnTo>
                <a:lnTo>
                  <a:pt x="716288" y="1432576"/>
                </a:lnTo>
                <a:close/>
                <a:moveTo>
                  <a:pt x="0" y="1432576"/>
                </a:moveTo>
                <a:lnTo>
                  <a:pt x="0" y="0"/>
                </a:lnTo>
                <a:lnTo>
                  <a:pt x="716288" y="716288"/>
                </a:lnTo>
                <a:lnTo>
                  <a:pt x="0" y="1432576"/>
                </a:lnTo>
                <a:close/>
              </a:path>
            </a:pathLst>
          </a:custGeom>
          <a:solidFill>
            <a:schemeClr val="accent6"/>
          </a:solidFill>
          <a:ln w="7342" cap="flat">
            <a:noFill/>
            <a:prstDash val="solid"/>
            <a:miter/>
          </a:ln>
        </p:spPr>
        <p:txBody>
          <a:bodyPr rtlCol="0" anchor="ctr"/>
          <a:lstStyle/>
          <a:p>
            <a:endParaRPr lang="uk-UA"/>
          </a:p>
        </p:txBody>
      </p:sp>
      <p:sp>
        <p:nvSpPr>
          <p:cNvPr id="13" name="Graphic 53">
            <a:extLst>
              <a:ext uri="{FF2B5EF4-FFF2-40B4-BE49-F238E27FC236}">
                <a16:creationId xmlns:a16="http://schemas.microsoft.com/office/drawing/2014/main" id="{3846B726-E9AE-7742-92A1-698C9E9BFF79}"/>
              </a:ext>
            </a:extLst>
          </p:cNvPr>
          <p:cNvSpPr>
            <a:spLocks noChangeAspect="1"/>
          </p:cNvSpPr>
          <p:nvPr userDrawn="1"/>
        </p:nvSpPr>
        <p:spPr>
          <a:xfrm>
            <a:off x="14188966" y="11767915"/>
            <a:ext cx="1371600" cy="1371600"/>
          </a:xfrm>
          <a:custGeom>
            <a:avLst/>
            <a:gdLst>
              <a:gd name="connsiteX0" fmla="*/ 928688 w 1857375"/>
              <a:gd name="connsiteY0" fmla="*/ 1857375 h 1857375"/>
              <a:gd name="connsiteX1" fmla="*/ 0 w 1857375"/>
              <a:gd name="connsiteY1" fmla="*/ 928688 h 1857375"/>
              <a:gd name="connsiteX2" fmla="*/ 0 w 1857375"/>
              <a:gd name="connsiteY2" fmla="*/ 1857375 h 1857375"/>
              <a:gd name="connsiteX3" fmla="*/ 928688 w 1857375"/>
              <a:gd name="connsiteY3" fmla="*/ 1857375 h 1857375"/>
              <a:gd name="connsiteX4" fmla="*/ 928688 w 1857375"/>
              <a:gd name="connsiteY4" fmla="*/ 1857375 h 1857375"/>
              <a:gd name="connsiteX5" fmla="*/ 1857375 w 1857375"/>
              <a:gd name="connsiteY5" fmla="*/ 928688 h 1857375"/>
              <a:gd name="connsiteX6" fmla="*/ 1857375 w 1857375"/>
              <a:gd name="connsiteY6" fmla="*/ 1857375 h 1857375"/>
              <a:gd name="connsiteX7" fmla="*/ 928688 w 1857375"/>
              <a:gd name="connsiteY7" fmla="*/ 1857375 h 1857375"/>
              <a:gd name="connsiteX8" fmla="*/ 1857375 w 1857375"/>
              <a:gd name="connsiteY8" fmla="*/ 0 h 1857375"/>
              <a:gd name="connsiteX9" fmla="*/ 1857375 w 1857375"/>
              <a:gd name="connsiteY9" fmla="*/ 928688 h 1857375"/>
              <a:gd name="connsiteX10" fmla="*/ 928688 w 1857375"/>
              <a:gd name="connsiteY10" fmla="*/ 0 h 1857375"/>
              <a:gd name="connsiteX11" fmla="*/ 0 w 1857375"/>
              <a:gd name="connsiteY11" fmla="*/ 928688 h 1857375"/>
              <a:gd name="connsiteX12" fmla="*/ 0 w 1857375"/>
              <a:gd name="connsiteY12" fmla="*/ 0 h 1857375"/>
              <a:gd name="connsiteX13" fmla="*/ 928688 w 1857375"/>
              <a:gd name="connsiteY13" fmla="*/ 0 h 1857375"/>
              <a:gd name="connsiteX14" fmla="*/ 928688 w 1857375"/>
              <a:gd name="connsiteY14" fmla="*/ 0 h 1857375"/>
              <a:gd name="connsiteX15" fmla="*/ 1857375 w 1857375"/>
              <a:gd name="connsiteY15"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7375" h="1857375">
                <a:moveTo>
                  <a:pt x="928688" y="1857375"/>
                </a:moveTo>
                <a:lnTo>
                  <a:pt x="0" y="928688"/>
                </a:lnTo>
                <a:lnTo>
                  <a:pt x="0" y="1857375"/>
                </a:lnTo>
                <a:lnTo>
                  <a:pt x="928688" y="1857375"/>
                </a:lnTo>
                <a:close/>
                <a:moveTo>
                  <a:pt x="928688" y="1857375"/>
                </a:moveTo>
                <a:lnTo>
                  <a:pt x="1857375" y="928688"/>
                </a:lnTo>
                <a:lnTo>
                  <a:pt x="1857375" y="1857375"/>
                </a:lnTo>
                <a:lnTo>
                  <a:pt x="928688" y="1857375"/>
                </a:lnTo>
                <a:close/>
                <a:moveTo>
                  <a:pt x="1857375" y="0"/>
                </a:moveTo>
                <a:lnTo>
                  <a:pt x="1857375" y="928688"/>
                </a:lnTo>
                <a:lnTo>
                  <a:pt x="928688" y="0"/>
                </a:lnTo>
                <a:lnTo>
                  <a:pt x="0" y="928688"/>
                </a:lnTo>
                <a:lnTo>
                  <a:pt x="0" y="0"/>
                </a:lnTo>
                <a:lnTo>
                  <a:pt x="928688" y="0"/>
                </a:lnTo>
                <a:lnTo>
                  <a:pt x="928688" y="0"/>
                </a:lnTo>
                <a:lnTo>
                  <a:pt x="1857375" y="0"/>
                </a:lnTo>
                <a:close/>
              </a:path>
            </a:pathLst>
          </a:custGeom>
          <a:solidFill>
            <a:srgbClr val="08BDBA"/>
          </a:solidFill>
          <a:ln w="9525" cap="flat">
            <a:noFill/>
            <a:prstDash val="solid"/>
            <a:miter/>
          </a:ln>
        </p:spPr>
        <p:txBody>
          <a:bodyPr rtlCol="0" anchor="ctr"/>
          <a:lstStyle/>
          <a:p>
            <a:endParaRPr lang="uk-UA"/>
          </a:p>
        </p:txBody>
      </p:sp>
      <p:sp>
        <p:nvSpPr>
          <p:cNvPr id="14" name="Freeform: Shape 7">
            <a:extLst>
              <a:ext uri="{FF2B5EF4-FFF2-40B4-BE49-F238E27FC236}">
                <a16:creationId xmlns:a16="http://schemas.microsoft.com/office/drawing/2014/main" id="{6B46A7CF-251E-E841-9129-06DC24AF03AD}"/>
              </a:ext>
            </a:extLst>
          </p:cNvPr>
          <p:cNvSpPr>
            <a:spLocks noChangeAspect="1"/>
          </p:cNvSpPr>
          <p:nvPr userDrawn="1"/>
        </p:nvSpPr>
        <p:spPr>
          <a:xfrm>
            <a:off x="18279846" y="7653115"/>
            <a:ext cx="5486400" cy="5486400"/>
          </a:xfrm>
          <a:custGeom>
            <a:avLst/>
            <a:gdLst>
              <a:gd name="connsiteX0" fmla="*/ 210111 w 1432576"/>
              <a:gd name="connsiteY0" fmla="*/ 926399 h 1432576"/>
              <a:gd name="connsiteX1" fmla="*/ 0 w 1432576"/>
              <a:gd name="connsiteY1" fmla="*/ 1432576 h 1432576"/>
              <a:gd name="connsiteX2" fmla="*/ 716288 w 1432576"/>
              <a:gd name="connsiteY2" fmla="*/ 1432576 h 1432576"/>
              <a:gd name="connsiteX3" fmla="*/ 1432576 w 1432576"/>
              <a:gd name="connsiteY3" fmla="*/ 1432576 h 1432576"/>
              <a:gd name="connsiteX4" fmla="*/ 1222465 w 1432576"/>
              <a:gd name="connsiteY4" fmla="*/ 926399 h 1432576"/>
              <a:gd name="connsiteX5" fmla="*/ 716288 w 1432576"/>
              <a:gd name="connsiteY5" fmla="*/ 716288 h 1432576"/>
              <a:gd name="connsiteX6" fmla="*/ 210111 w 1432576"/>
              <a:gd name="connsiteY6" fmla="*/ 926399 h 1432576"/>
              <a:gd name="connsiteX7" fmla="*/ 210111 w 1432576"/>
              <a:gd name="connsiteY7" fmla="*/ 506912 h 1432576"/>
              <a:gd name="connsiteX8" fmla="*/ 0 w 1432576"/>
              <a:gd name="connsiteY8" fmla="*/ 0 h 1432576"/>
              <a:gd name="connsiteX9" fmla="*/ 716288 w 1432576"/>
              <a:gd name="connsiteY9" fmla="*/ 0 h 1432576"/>
              <a:gd name="connsiteX10" fmla="*/ 1432576 w 1432576"/>
              <a:gd name="connsiteY10" fmla="*/ 0 h 1432576"/>
              <a:gd name="connsiteX11" fmla="*/ 1222465 w 1432576"/>
              <a:gd name="connsiteY11" fmla="*/ 506177 h 1432576"/>
              <a:gd name="connsiteX12" fmla="*/ 716288 w 1432576"/>
              <a:gd name="connsiteY12" fmla="*/ 716288 h 1432576"/>
              <a:gd name="connsiteX13" fmla="*/ 210111 w 1432576"/>
              <a:gd name="connsiteY13" fmla="*/ 506912 h 14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2576" h="1432576">
                <a:moveTo>
                  <a:pt x="210111" y="926399"/>
                </a:moveTo>
                <a:cubicBezTo>
                  <a:pt x="75669" y="1060841"/>
                  <a:pt x="0" y="1243035"/>
                  <a:pt x="0" y="1432576"/>
                </a:cubicBezTo>
                <a:lnTo>
                  <a:pt x="716288" y="1432576"/>
                </a:lnTo>
                <a:lnTo>
                  <a:pt x="1432576" y="1432576"/>
                </a:lnTo>
                <a:cubicBezTo>
                  <a:pt x="1432576" y="1242301"/>
                  <a:pt x="1356907" y="1060106"/>
                  <a:pt x="1222465" y="926399"/>
                </a:cubicBezTo>
                <a:cubicBezTo>
                  <a:pt x="1088023" y="792692"/>
                  <a:pt x="905829" y="716288"/>
                  <a:pt x="716288" y="716288"/>
                </a:cubicBezTo>
                <a:cubicBezTo>
                  <a:pt x="526747" y="716288"/>
                  <a:pt x="343818" y="791957"/>
                  <a:pt x="210111" y="926399"/>
                </a:cubicBezTo>
                <a:close/>
                <a:moveTo>
                  <a:pt x="210111" y="506912"/>
                </a:moveTo>
                <a:cubicBezTo>
                  <a:pt x="75669" y="372470"/>
                  <a:pt x="0" y="190276"/>
                  <a:pt x="0" y="0"/>
                </a:cubicBezTo>
                <a:lnTo>
                  <a:pt x="716288" y="0"/>
                </a:lnTo>
                <a:lnTo>
                  <a:pt x="1432576" y="0"/>
                </a:lnTo>
                <a:cubicBezTo>
                  <a:pt x="1432576" y="190276"/>
                  <a:pt x="1356907" y="372470"/>
                  <a:pt x="1222465" y="506177"/>
                </a:cubicBezTo>
                <a:cubicBezTo>
                  <a:pt x="1088023" y="639884"/>
                  <a:pt x="905829" y="716288"/>
                  <a:pt x="716288" y="716288"/>
                </a:cubicBezTo>
                <a:cubicBezTo>
                  <a:pt x="526747" y="716288"/>
                  <a:pt x="343818" y="641353"/>
                  <a:pt x="210111" y="506912"/>
                </a:cubicBezTo>
                <a:close/>
              </a:path>
            </a:pathLst>
          </a:custGeom>
          <a:solidFill>
            <a:srgbClr val="82CFFF"/>
          </a:solidFill>
          <a:ln w="7342" cap="flat">
            <a:noFill/>
            <a:prstDash val="solid"/>
            <a:miter/>
          </a:ln>
        </p:spPr>
        <p:txBody>
          <a:bodyPr rtlCol="0" anchor="ctr"/>
          <a:lstStyle/>
          <a:p>
            <a:endParaRPr lang="uk-UA"/>
          </a:p>
        </p:txBody>
      </p:sp>
      <p:sp>
        <p:nvSpPr>
          <p:cNvPr id="15" name="Graphic 59">
            <a:extLst>
              <a:ext uri="{FF2B5EF4-FFF2-40B4-BE49-F238E27FC236}">
                <a16:creationId xmlns:a16="http://schemas.microsoft.com/office/drawing/2014/main" id="{FCC1BD9E-EAC9-D746-AFCA-8868D3342287}"/>
              </a:ext>
            </a:extLst>
          </p:cNvPr>
          <p:cNvSpPr>
            <a:spLocks noChangeAspect="1"/>
          </p:cNvSpPr>
          <p:nvPr userDrawn="1"/>
        </p:nvSpPr>
        <p:spPr>
          <a:xfrm rot="10800000">
            <a:off x="12817366" y="10410382"/>
            <a:ext cx="1371600" cy="1357533"/>
          </a:xfrm>
          <a:custGeom>
            <a:avLst/>
            <a:gdLst>
              <a:gd name="connsiteX0" fmla="*/ 928688 w 1857375"/>
              <a:gd name="connsiteY0" fmla="*/ 0 h 1838325"/>
              <a:gd name="connsiteX1" fmla="*/ 928688 w 1857375"/>
              <a:gd name="connsiteY1" fmla="*/ 0 h 1838325"/>
              <a:gd name="connsiteX2" fmla="*/ 0 w 1857375"/>
              <a:gd name="connsiteY2" fmla="*/ 0 h 1838325"/>
              <a:gd name="connsiteX3" fmla="*/ 928688 w 1857375"/>
              <a:gd name="connsiteY3" fmla="*/ 919163 h 1838325"/>
              <a:gd name="connsiteX4" fmla="*/ 0 w 1857375"/>
              <a:gd name="connsiteY4" fmla="*/ 1838325 h 1838325"/>
              <a:gd name="connsiteX5" fmla="*/ 928688 w 1857375"/>
              <a:gd name="connsiteY5" fmla="*/ 1838325 h 1838325"/>
              <a:gd name="connsiteX6" fmla="*/ 928688 w 1857375"/>
              <a:gd name="connsiteY6" fmla="*/ 1838325 h 1838325"/>
              <a:gd name="connsiteX7" fmla="*/ 1857375 w 1857375"/>
              <a:gd name="connsiteY7" fmla="*/ 919163 h 1838325"/>
              <a:gd name="connsiteX8" fmla="*/ 928688 w 1857375"/>
              <a:gd name="connsiteY8" fmla="*/ 919163 h 1838325"/>
              <a:gd name="connsiteX9" fmla="*/ 928688 w 1857375"/>
              <a:gd name="connsiteY9" fmla="*/ 919163 h 1838325"/>
              <a:gd name="connsiteX10" fmla="*/ 1857375 w 1857375"/>
              <a:gd name="connsiteY10" fmla="*/ 919163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5" h="1838325">
                <a:moveTo>
                  <a:pt x="928688" y="0"/>
                </a:moveTo>
                <a:lnTo>
                  <a:pt x="928688" y="0"/>
                </a:lnTo>
                <a:lnTo>
                  <a:pt x="0" y="0"/>
                </a:lnTo>
                <a:lnTo>
                  <a:pt x="928688" y="919163"/>
                </a:lnTo>
                <a:lnTo>
                  <a:pt x="0" y="1838325"/>
                </a:lnTo>
                <a:lnTo>
                  <a:pt x="928688" y="1838325"/>
                </a:lnTo>
                <a:lnTo>
                  <a:pt x="928688" y="1838325"/>
                </a:lnTo>
                <a:lnTo>
                  <a:pt x="1857375" y="919163"/>
                </a:lnTo>
                <a:lnTo>
                  <a:pt x="928688" y="919163"/>
                </a:lnTo>
                <a:lnTo>
                  <a:pt x="928688" y="919163"/>
                </a:lnTo>
                <a:lnTo>
                  <a:pt x="1857375" y="919163"/>
                </a:lnTo>
                <a:close/>
              </a:path>
            </a:pathLst>
          </a:custGeom>
          <a:solidFill>
            <a:srgbClr val="D02670"/>
          </a:solidFill>
          <a:ln w="9525" cap="flat">
            <a:noFill/>
            <a:prstDash val="solid"/>
            <a:miter/>
          </a:ln>
        </p:spPr>
        <p:txBody>
          <a:bodyPr rtlCol="0" anchor="ctr"/>
          <a:lstStyle/>
          <a:p>
            <a:endParaRPr lang="uk-UA"/>
          </a:p>
        </p:txBody>
      </p:sp>
      <p:sp>
        <p:nvSpPr>
          <p:cNvPr id="16" name="Freeform: Shape 20">
            <a:extLst>
              <a:ext uri="{FF2B5EF4-FFF2-40B4-BE49-F238E27FC236}">
                <a16:creationId xmlns:a16="http://schemas.microsoft.com/office/drawing/2014/main" id="{30FCA823-C235-824D-9942-13C67DF5F0AA}"/>
              </a:ext>
            </a:extLst>
          </p:cNvPr>
          <p:cNvSpPr>
            <a:spLocks noChangeAspect="1"/>
          </p:cNvSpPr>
          <p:nvPr userDrawn="1"/>
        </p:nvSpPr>
        <p:spPr>
          <a:xfrm>
            <a:off x="21023046" y="2165655"/>
            <a:ext cx="2743200" cy="2743200"/>
          </a:xfrm>
          <a:custGeom>
            <a:avLst/>
            <a:gdLst>
              <a:gd name="connsiteX0" fmla="*/ 1231011 w 2462022"/>
              <a:gd name="connsiteY0" fmla="*/ 2462022 h 2462022"/>
              <a:gd name="connsiteX1" fmla="*/ 0 w 2462022"/>
              <a:gd name="connsiteY1" fmla="*/ 1231011 h 2462022"/>
              <a:gd name="connsiteX2" fmla="*/ 1231011 w 2462022"/>
              <a:gd name="connsiteY2" fmla="*/ 0 h 2462022"/>
              <a:gd name="connsiteX3" fmla="*/ 2462022 w 2462022"/>
              <a:gd name="connsiteY3" fmla="*/ 1231011 h 2462022"/>
              <a:gd name="connsiteX4" fmla="*/ 1231011 w 2462022"/>
              <a:gd name="connsiteY4" fmla="*/ 2462022 h 2462022"/>
              <a:gd name="connsiteX5" fmla="*/ 1183434 w 2462022"/>
              <a:gd name="connsiteY5" fmla="*/ 62665 h 2462022"/>
              <a:gd name="connsiteX6" fmla="*/ 61722 w 2462022"/>
              <a:gd name="connsiteY6" fmla="*/ 1231011 h 2462022"/>
              <a:gd name="connsiteX7" fmla="*/ 1200150 w 2462022"/>
              <a:gd name="connsiteY7" fmla="*/ 2399957 h 2462022"/>
              <a:gd name="connsiteX8" fmla="*/ 1200150 w 2462022"/>
              <a:gd name="connsiteY8" fmla="*/ 1433322 h 2462022"/>
              <a:gd name="connsiteX9" fmla="*/ 630936 w 2462022"/>
              <a:gd name="connsiteY9" fmla="*/ 1433322 h 2462022"/>
              <a:gd name="connsiteX10" fmla="*/ 605133 w 2462022"/>
              <a:gd name="connsiteY10" fmla="*/ 1419349 h 2462022"/>
              <a:gd name="connsiteX11" fmla="*/ 602732 w 2462022"/>
              <a:gd name="connsiteY11" fmla="*/ 1390031 h 2462022"/>
              <a:gd name="connsiteX12" fmla="*/ 1183434 w 2462022"/>
              <a:gd name="connsiteY12" fmla="*/ 62665 h 2462022"/>
              <a:gd name="connsiteX13" fmla="*/ 1261872 w 2462022"/>
              <a:gd name="connsiteY13" fmla="*/ 1028700 h 2462022"/>
              <a:gd name="connsiteX14" fmla="*/ 1831086 w 2462022"/>
              <a:gd name="connsiteY14" fmla="*/ 1028700 h 2462022"/>
              <a:gd name="connsiteX15" fmla="*/ 1856975 w 2462022"/>
              <a:gd name="connsiteY15" fmla="*/ 1042673 h 2462022"/>
              <a:gd name="connsiteX16" fmla="*/ 1859375 w 2462022"/>
              <a:gd name="connsiteY16" fmla="*/ 1071991 h 2462022"/>
              <a:gd name="connsiteX17" fmla="*/ 1278588 w 2462022"/>
              <a:gd name="connsiteY17" fmla="*/ 2399357 h 2462022"/>
              <a:gd name="connsiteX18" fmla="*/ 2400300 w 2462022"/>
              <a:gd name="connsiteY18" fmla="*/ 1231011 h 2462022"/>
              <a:gd name="connsiteX19" fmla="*/ 1261872 w 2462022"/>
              <a:gd name="connsiteY19" fmla="*/ 62151 h 2462022"/>
              <a:gd name="connsiteX20" fmla="*/ 1261872 w 2462022"/>
              <a:gd name="connsiteY20" fmla="*/ 1028700 h 2462022"/>
              <a:gd name="connsiteX21" fmla="*/ 678085 w 2462022"/>
              <a:gd name="connsiteY21" fmla="*/ 1371600 h 2462022"/>
              <a:gd name="connsiteX22" fmla="*/ 1231011 w 2462022"/>
              <a:gd name="connsiteY22" fmla="*/ 1371600 h 2462022"/>
              <a:gd name="connsiteX23" fmla="*/ 1261872 w 2462022"/>
              <a:gd name="connsiteY23" fmla="*/ 1402461 h 2462022"/>
              <a:gd name="connsiteX24" fmla="*/ 1261872 w 2462022"/>
              <a:gd name="connsiteY24" fmla="*/ 2283628 h 2462022"/>
              <a:gd name="connsiteX25" fmla="*/ 1783852 w 2462022"/>
              <a:gd name="connsiteY25" fmla="*/ 1090422 h 2462022"/>
              <a:gd name="connsiteX26" fmla="*/ 1231011 w 2462022"/>
              <a:gd name="connsiteY26" fmla="*/ 1090422 h 2462022"/>
              <a:gd name="connsiteX27" fmla="*/ 1200150 w 2462022"/>
              <a:gd name="connsiteY27" fmla="*/ 1059561 h 2462022"/>
              <a:gd name="connsiteX28" fmla="*/ 1200150 w 2462022"/>
              <a:gd name="connsiteY28" fmla="*/ 178394 h 2462022"/>
              <a:gd name="connsiteX29" fmla="*/ 678085 w 2462022"/>
              <a:gd name="connsiteY29" fmla="*/ 1371600 h 24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2022" h="2462022">
                <a:moveTo>
                  <a:pt x="1231011" y="2462022"/>
                </a:moveTo>
                <a:cubicBezTo>
                  <a:pt x="552240" y="2462022"/>
                  <a:pt x="0" y="1909782"/>
                  <a:pt x="0" y="1231011"/>
                </a:cubicBezTo>
                <a:cubicBezTo>
                  <a:pt x="0" y="552240"/>
                  <a:pt x="552240" y="0"/>
                  <a:pt x="1231011" y="0"/>
                </a:cubicBezTo>
                <a:cubicBezTo>
                  <a:pt x="1909782" y="0"/>
                  <a:pt x="2462022" y="552240"/>
                  <a:pt x="2462022" y="1231011"/>
                </a:cubicBezTo>
                <a:cubicBezTo>
                  <a:pt x="2462022" y="1909782"/>
                  <a:pt x="1909782" y="2462022"/>
                  <a:pt x="1231011" y="2462022"/>
                </a:cubicBezTo>
                <a:close/>
                <a:moveTo>
                  <a:pt x="1183434" y="62665"/>
                </a:moveTo>
                <a:cubicBezTo>
                  <a:pt x="560642" y="87782"/>
                  <a:pt x="61722" y="602218"/>
                  <a:pt x="61722" y="1231011"/>
                </a:cubicBezTo>
                <a:cubicBezTo>
                  <a:pt x="61722" y="1865376"/>
                  <a:pt x="569643" y="2383498"/>
                  <a:pt x="1200150" y="2399957"/>
                </a:cubicBezTo>
                <a:lnTo>
                  <a:pt x="1200150" y="1433322"/>
                </a:lnTo>
                <a:lnTo>
                  <a:pt x="630936" y="1433322"/>
                </a:lnTo>
                <a:cubicBezTo>
                  <a:pt x="620478" y="1433322"/>
                  <a:pt x="610791" y="1428007"/>
                  <a:pt x="605133" y="1419349"/>
                </a:cubicBezTo>
                <a:cubicBezTo>
                  <a:pt x="599475" y="1410691"/>
                  <a:pt x="598532" y="1399632"/>
                  <a:pt x="602732" y="1390031"/>
                </a:cubicBezTo>
                <a:lnTo>
                  <a:pt x="1183434" y="62665"/>
                </a:lnTo>
                <a:close/>
                <a:moveTo>
                  <a:pt x="1261872" y="1028700"/>
                </a:moveTo>
                <a:lnTo>
                  <a:pt x="1831086" y="1028700"/>
                </a:lnTo>
                <a:cubicBezTo>
                  <a:pt x="1841459" y="1028700"/>
                  <a:pt x="1851146" y="1033929"/>
                  <a:pt x="1856975" y="1042673"/>
                </a:cubicBezTo>
                <a:cubicBezTo>
                  <a:pt x="1862633" y="1051417"/>
                  <a:pt x="1863576" y="1062390"/>
                  <a:pt x="1859375" y="1071991"/>
                </a:cubicBezTo>
                <a:lnTo>
                  <a:pt x="1278588" y="2399357"/>
                </a:lnTo>
                <a:cubicBezTo>
                  <a:pt x="1901381" y="2374325"/>
                  <a:pt x="2400300" y="1859804"/>
                  <a:pt x="2400300" y="1231011"/>
                </a:cubicBezTo>
                <a:cubicBezTo>
                  <a:pt x="2400300" y="596560"/>
                  <a:pt x="1892465" y="78524"/>
                  <a:pt x="1261872" y="62151"/>
                </a:cubicBezTo>
                <a:lnTo>
                  <a:pt x="1261872" y="1028700"/>
                </a:lnTo>
                <a:close/>
                <a:moveTo>
                  <a:pt x="678085" y="1371600"/>
                </a:moveTo>
                <a:lnTo>
                  <a:pt x="1231011" y="1371600"/>
                </a:lnTo>
                <a:cubicBezTo>
                  <a:pt x="1248070" y="1371600"/>
                  <a:pt x="1261872" y="1385402"/>
                  <a:pt x="1261872" y="1402461"/>
                </a:cubicBezTo>
                <a:lnTo>
                  <a:pt x="1261872" y="2283628"/>
                </a:lnTo>
                <a:lnTo>
                  <a:pt x="1783852" y="1090422"/>
                </a:lnTo>
                <a:lnTo>
                  <a:pt x="1231011" y="1090422"/>
                </a:lnTo>
                <a:cubicBezTo>
                  <a:pt x="1213952" y="1090422"/>
                  <a:pt x="1200150" y="1076620"/>
                  <a:pt x="1200150" y="1059561"/>
                </a:cubicBezTo>
                <a:lnTo>
                  <a:pt x="1200150" y="178394"/>
                </a:lnTo>
                <a:lnTo>
                  <a:pt x="678085" y="1371600"/>
                </a:lnTo>
                <a:close/>
              </a:path>
            </a:pathLst>
          </a:custGeom>
          <a:solidFill>
            <a:srgbClr val="000000"/>
          </a:solidFill>
          <a:ln w="85725" cap="flat">
            <a:noFill/>
            <a:prstDash val="solid"/>
            <a:miter/>
          </a:ln>
        </p:spPr>
        <p:txBody>
          <a:bodyPr rtlCol="0" anchor="ctr"/>
          <a:lstStyle/>
          <a:p>
            <a:endParaRPr lang="uk-UA"/>
          </a:p>
        </p:txBody>
      </p:sp>
      <p:grpSp>
        <p:nvGrpSpPr>
          <p:cNvPr id="17" name="Graphic 57">
            <a:extLst>
              <a:ext uri="{FF2B5EF4-FFF2-40B4-BE49-F238E27FC236}">
                <a16:creationId xmlns:a16="http://schemas.microsoft.com/office/drawing/2014/main" id="{A0A5A401-0DEC-2344-9498-78A2CF118D19}"/>
              </a:ext>
            </a:extLst>
          </p:cNvPr>
          <p:cNvGrpSpPr/>
          <p:nvPr userDrawn="1"/>
        </p:nvGrpSpPr>
        <p:grpSpPr>
          <a:xfrm>
            <a:off x="15564715" y="7617200"/>
            <a:ext cx="2743201" cy="2743201"/>
            <a:chOff x="11380787" y="6045200"/>
            <a:chExt cx="1622725" cy="1622725"/>
          </a:xfrm>
          <a:solidFill>
            <a:srgbClr val="A56EFF"/>
          </a:solidFill>
        </p:grpSpPr>
        <p:sp>
          <p:nvSpPr>
            <p:cNvPr id="18" name="Freeform 17">
              <a:extLst>
                <a:ext uri="{FF2B5EF4-FFF2-40B4-BE49-F238E27FC236}">
                  <a16:creationId xmlns:a16="http://schemas.microsoft.com/office/drawing/2014/main" id="{E0D8EB3F-E945-C74A-A5D2-F03408AE871F}"/>
                </a:ext>
              </a:extLst>
            </p:cNvPr>
            <p:cNvSpPr/>
            <p:nvPr/>
          </p:nvSpPr>
          <p:spPr>
            <a:xfrm>
              <a:off x="11989308" y="6907272"/>
              <a:ext cx="405681" cy="405681"/>
            </a:xfrm>
            <a:custGeom>
              <a:avLst/>
              <a:gdLst>
                <a:gd name="connsiteX0" fmla="*/ 405681 w 405681"/>
                <a:gd name="connsiteY0" fmla="*/ 202841 h 405681"/>
                <a:gd name="connsiteX1" fmla="*/ 202841 w 405681"/>
                <a:gd name="connsiteY1" fmla="*/ 405681 h 405681"/>
                <a:gd name="connsiteX2" fmla="*/ 0 w 405681"/>
                <a:gd name="connsiteY2" fmla="*/ 202841 h 405681"/>
                <a:gd name="connsiteX3" fmla="*/ 202841 w 405681"/>
                <a:gd name="connsiteY3" fmla="*/ 0 h 405681"/>
                <a:gd name="connsiteX4" fmla="*/ 405681 w 405681"/>
                <a:gd name="connsiteY4" fmla="*/ 202841 h 40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81" h="405681">
                  <a:moveTo>
                    <a:pt x="405681" y="202841"/>
                  </a:moveTo>
                  <a:cubicBezTo>
                    <a:pt x="405681" y="314866"/>
                    <a:pt x="314866" y="405681"/>
                    <a:pt x="202841" y="405681"/>
                  </a:cubicBezTo>
                  <a:cubicBezTo>
                    <a:pt x="90815" y="405681"/>
                    <a:pt x="0" y="314866"/>
                    <a:pt x="0" y="202841"/>
                  </a:cubicBezTo>
                  <a:cubicBezTo>
                    <a:pt x="0" y="90815"/>
                    <a:pt x="90815" y="0"/>
                    <a:pt x="202841" y="0"/>
                  </a:cubicBezTo>
                  <a:cubicBezTo>
                    <a:pt x="314866" y="0"/>
                    <a:pt x="405681" y="90815"/>
                    <a:pt x="405681" y="202841"/>
                  </a:cubicBezTo>
                  <a:close/>
                </a:path>
              </a:pathLst>
            </a:custGeom>
            <a:grpFill/>
            <a:ln w="0" cap="flat">
              <a:noFill/>
              <a:prstDash val="solid"/>
              <a:miter/>
            </a:ln>
          </p:spPr>
          <p:txBody>
            <a:bodyPr rtlCol="0" anchor="ctr"/>
            <a:lstStyle/>
            <a:p>
              <a:endParaRPr lang="en-UA"/>
            </a:p>
          </p:txBody>
        </p:sp>
        <p:sp>
          <p:nvSpPr>
            <p:cNvPr id="20" name="Freeform 19">
              <a:extLst>
                <a:ext uri="{FF2B5EF4-FFF2-40B4-BE49-F238E27FC236}">
                  <a16:creationId xmlns:a16="http://schemas.microsoft.com/office/drawing/2014/main" id="{15C768B5-62AE-104C-BF78-6FA7577E0075}"/>
                </a:ext>
              </a:extLst>
            </p:cNvPr>
            <p:cNvSpPr/>
            <p:nvPr/>
          </p:nvSpPr>
          <p:spPr>
            <a:xfrm>
              <a:off x="11380787" y="6552301"/>
              <a:ext cx="1622725" cy="1115623"/>
            </a:xfrm>
            <a:custGeom>
              <a:avLst/>
              <a:gdLst>
                <a:gd name="connsiteX0" fmla="*/ 1622725 w 1622725"/>
                <a:gd name="connsiteY0" fmla="*/ 557812 h 1115623"/>
                <a:gd name="connsiteX1" fmla="*/ 811363 w 1622725"/>
                <a:gd name="connsiteY1" fmla="*/ 1115624 h 1115623"/>
                <a:gd name="connsiteX2" fmla="*/ 0 w 1622725"/>
                <a:gd name="connsiteY2" fmla="*/ 557812 h 1115623"/>
                <a:gd name="connsiteX3" fmla="*/ 811363 w 1622725"/>
                <a:gd name="connsiteY3" fmla="*/ 0 h 1115623"/>
                <a:gd name="connsiteX4" fmla="*/ 1622725 w 1622725"/>
                <a:gd name="connsiteY4" fmla="*/ 557812 h 1115623"/>
                <a:gd name="connsiteX5" fmla="*/ 1267754 w 1622725"/>
                <a:gd name="connsiteY5" fmla="*/ 557812 h 1115623"/>
                <a:gd name="connsiteX6" fmla="*/ 811363 w 1622725"/>
                <a:gd name="connsiteY6" fmla="*/ 101420 h 1115623"/>
                <a:gd name="connsiteX7" fmla="*/ 354971 w 1622725"/>
                <a:gd name="connsiteY7" fmla="*/ 557812 h 1115623"/>
                <a:gd name="connsiteX8" fmla="*/ 811363 w 1622725"/>
                <a:gd name="connsiteY8" fmla="*/ 1014203 h 1115623"/>
                <a:gd name="connsiteX9" fmla="*/ 1267754 w 1622725"/>
                <a:gd name="connsiteY9" fmla="*/ 557812 h 1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725" h="1115623">
                  <a:moveTo>
                    <a:pt x="1622725" y="557812"/>
                  </a:moveTo>
                  <a:cubicBezTo>
                    <a:pt x="1489143" y="885594"/>
                    <a:pt x="1176167" y="1115624"/>
                    <a:pt x="811363" y="1115624"/>
                  </a:cubicBezTo>
                  <a:cubicBezTo>
                    <a:pt x="446559" y="1115624"/>
                    <a:pt x="133582" y="885594"/>
                    <a:pt x="0" y="557812"/>
                  </a:cubicBezTo>
                  <a:cubicBezTo>
                    <a:pt x="133582" y="230029"/>
                    <a:pt x="446559" y="0"/>
                    <a:pt x="811363" y="0"/>
                  </a:cubicBezTo>
                  <a:cubicBezTo>
                    <a:pt x="1176167" y="0"/>
                    <a:pt x="1489143" y="230029"/>
                    <a:pt x="1622725" y="557812"/>
                  </a:cubicBezTo>
                  <a:close/>
                  <a:moveTo>
                    <a:pt x="1267754" y="557812"/>
                  </a:moveTo>
                  <a:cubicBezTo>
                    <a:pt x="1267754" y="305754"/>
                    <a:pt x="1063422" y="101420"/>
                    <a:pt x="811363" y="101420"/>
                  </a:cubicBezTo>
                  <a:cubicBezTo>
                    <a:pt x="559303" y="101420"/>
                    <a:pt x="354971" y="305754"/>
                    <a:pt x="354971" y="557812"/>
                  </a:cubicBezTo>
                  <a:cubicBezTo>
                    <a:pt x="354971" y="809869"/>
                    <a:pt x="559303" y="1014203"/>
                    <a:pt x="811363" y="1014203"/>
                  </a:cubicBezTo>
                  <a:cubicBezTo>
                    <a:pt x="1063422" y="1014203"/>
                    <a:pt x="1267754" y="809869"/>
                    <a:pt x="1267754" y="557812"/>
                  </a:cubicBezTo>
                  <a:close/>
                </a:path>
              </a:pathLst>
            </a:custGeom>
            <a:grpFill/>
            <a:ln w="0" cap="flat">
              <a:noFill/>
              <a:prstDash val="solid"/>
              <a:miter/>
            </a:ln>
          </p:spPr>
          <p:txBody>
            <a:bodyPr rtlCol="0" anchor="ctr"/>
            <a:lstStyle/>
            <a:p>
              <a:endParaRPr lang="en-UA"/>
            </a:p>
          </p:txBody>
        </p:sp>
        <p:sp>
          <p:nvSpPr>
            <p:cNvPr id="22" name="Freeform 21">
              <a:extLst>
                <a:ext uri="{FF2B5EF4-FFF2-40B4-BE49-F238E27FC236}">
                  <a16:creationId xmlns:a16="http://schemas.microsoft.com/office/drawing/2014/main" id="{B657E680-68EE-2F4F-B8DA-FBA885A516F9}"/>
                </a:ext>
              </a:extLst>
            </p:cNvPr>
            <p:cNvSpPr/>
            <p:nvPr/>
          </p:nvSpPr>
          <p:spPr>
            <a:xfrm>
              <a:off x="11431497" y="6045200"/>
              <a:ext cx="1521304" cy="608521"/>
            </a:xfrm>
            <a:custGeom>
              <a:avLst/>
              <a:gdLst>
                <a:gd name="connsiteX0" fmla="*/ 760653 w 1521304"/>
                <a:gd name="connsiteY0" fmla="*/ 0 h 608521"/>
                <a:gd name="connsiteX1" fmla="*/ 0 w 1521304"/>
                <a:gd name="connsiteY1" fmla="*/ 456392 h 608521"/>
                <a:gd name="connsiteX2" fmla="*/ 0 w 1521304"/>
                <a:gd name="connsiteY2" fmla="*/ 608522 h 608521"/>
                <a:gd name="connsiteX3" fmla="*/ 760653 w 1521304"/>
                <a:gd name="connsiteY3" fmla="*/ 253551 h 608521"/>
                <a:gd name="connsiteX4" fmla="*/ 1521305 w 1521304"/>
                <a:gd name="connsiteY4" fmla="*/ 608522 h 608521"/>
                <a:gd name="connsiteX5" fmla="*/ 1521305 w 1521304"/>
                <a:gd name="connsiteY5" fmla="*/ 456392 h 608521"/>
                <a:gd name="connsiteX6" fmla="*/ 760653 w 1521304"/>
                <a:gd name="connsiteY6" fmla="*/ 0 h 60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304" h="608521">
                  <a:moveTo>
                    <a:pt x="760653" y="0"/>
                  </a:moveTo>
                  <a:cubicBezTo>
                    <a:pt x="436093" y="0"/>
                    <a:pt x="152678" y="183456"/>
                    <a:pt x="0" y="456392"/>
                  </a:cubicBezTo>
                  <a:lnTo>
                    <a:pt x="0" y="608522"/>
                  </a:lnTo>
                  <a:cubicBezTo>
                    <a:pt x="181687" y="391616"/>
                    <a:pt x="454964" y="253551"/>
                    <a:pt x="760653" y="253551"/>
                  </a:cubicBezTo>
                  <a:cubicBezTo>
                    <a:pt x="1066341" y="253551"/>
                    <a:pt x="1339618" y="391616"/>
                    <a:pt x="1521305" y="608522"/>
                  </a:cubicBezTo>
                  <a:lnTo>
                    <a:pt x="1521305" y="456392"/>
                  </a:lnTo>
                  <a:cubicBezTo>
                    <a:pt x="1368627" y="183456"/>
                    <a:pt x="1085212" y="0"/>
                    <a:pt x="760653" y="0"/>
                  </a:cubicBezTo>
                  <a:close/>
                </a:path>
              </a:pathLst>
            </a:custGeom>
            <a:grpFill/>
            <a:ln w="0" cap="flat">
              <a:noFill/>
              <a:prstDash val="solid"/>
              <a:miter/>
            </a:ln>
          </p:spPr>
          <p:txBody>
            <a:bodyPr rtlCol="0" anchor="ctr"/>
            <a:lstStyle/>
            <a:p>
              <a:endParaRPr lang="en-UA"/>
            </a:p>
          </p:txBody>
        </p:sp>
      </p:grpSp>
    </p:spTree>
    <p:extLst>
      <p:ext uri="{BB962C8B-B14F-4D97-AF65-F5344CB8AC3E}">
        <p14:creationId xmlns:p14="http://schemas.microsoft.com/office/powerpoint/2010/main" val="12672782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80" y="420624"/>
            <a:ext cx="17141826" cy="8191500"/>
          </a:xfrm>
        </p:spPr>
        <p:txBody>
          <a:bodyPr/>
          <a:lstStyle>
            <a:lvl1pPr>
              <a:defRPr sz="17188" b="0" i="0">
                <a:solidFill>
                  <a:schemeClr val="tx2"/>
                </a:solidFill>
                <a:latin typeface="IBM Plex Sans ExtLt" panose="020B0303050203000203" pitchFamily="34" charset="0"/>
              </a:defRPr>
            </a:lvl1pPr>
          </a:lstStyle>
          <a:p>
            <a:r>
              <a:rPr lang="en-US"/>
              <a:t>Click to edit Master title style</a:t>
            </a:r>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9" y="12804236"/>
            <a:ext cx="4956175"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61351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4048"/>
            <a:ext cx="9909174" cy="2859088"/>
          </a:xfrm>
        </p:spPr>
        <p:txBody>
          <a:bodyPr/>
          <a:lstStyle>
            <a:lvl1pPr>
              <a:lnSpc>
                <a:spcPct val="100000"/>
              </a:lnSpc>
              <a:defRPr sz="6394">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4" cy="8574088"/>
          </a:xfrm>
        </p:spPr>
        <p:txBody>
          <a:bodyPr/>
          <a:lstStyle>
            <a:lvl1pPr>
              <a:lnSpc>
                <a:spcPct val="100000"/>
              </a:lnSpc>
              <a:spcBef>
                <a:spcPts val="0"/>
              </a:spcBef>
              <a:defRPr sz="6394">
                <a:solidFill>
                  <a:schemeClr val="tx2"/>
                </a:solidFill>
              </a:defRPr>
            </a:lvl1pPr>
            <a:lvl2pPr marL="584864" indent="-584864">
              <a:lnSpc>
                <a:spcPct val="100000"/>
              </a:lnSpc>
              <a:spcBef>
                <a:spcPts val="0"/>
              </a:spcBef>
              <a:defRPr sz="6394">
                <a:solidFill>
                  <a:schemeClr val="tx2"/>
                </a:solidFill>
              </a:defRPr>
            </a:lvl2pPr>
            <a:lvl3pPr marL="1096620" indent="-584864">
              <a:lnSpc>
                <a:spcPct val="100000"/>
              </a:lnSpc>
              <a:spcBef>
                <a:spcPts val="0"/>
              </a:spcBef>
              <a:defRPr sz="6394">
                <a:solidFill>
                  <a:schemeClr val="tx2"/>
                </a:solidFill>
              </a:defRPr>
            </a:lvl3pPr>
            <a:lvl4pPr marL="1754594">
              <a:lnSpc>
                <a:spcPct val="100000"/>
              </a:lnSpc>
              <a:spcBef>
                <a:spcPts val="0"/>
              </a:spcBef>
              <a:defRPr sz="6394">
                <a:solidFill>
                  <a:schemeClr val="tx2"/>
                </a:solidFill>
              </a:defRPr>
            </a:lvl4pPr>
            <a:lvl5pPr>
              <a:lnSpc>
                <a:spcPct val="100000"/>
              </a:lnSpc>
              <a:spcBef>
                <a:spcPts val="0"/>
              </a:spcBef>
              <a:defRPr sz="6394"/>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9" y="12804236"/>
            <a:ext cx="4956175"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47821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420624"/>
            <a:ext cx="14662151" cy="9717088"/>
          </a:xfrm>
        </p:spPr>
        <p:txBody>
          <a:bodyPr/>
          <a:lstStyle>
            <a:lvl1pPr>
              <a:lnSpc>
                <a:spcPct val="100000"/>
              </a:lnSpc>
              <a:defRPr sz="8594">
                <a:solidFill>
                  <a:schemeClr val="tx2"/>
                </a:solidFill>
              </a:defRPr>
            </a:lvl1pPr>
          </a:lstStyle>
          <a:p>
            <a:r>
              <a:rPr lang="en-US"/>
              <a:t>Click to edit Master title style</a:t>
            </a:r>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9" y="12804236"/>
            <a:ext cx="4956175"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24419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4" y="576072"/>
            <a:ext cx="7623174" cy="6288088"/>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6" y="9299448"/>
            <a:ext cx="11050589" cy="3543300"/>
          </a:xfrm>
        </p:spPr>
        <p:txBody>
          <a:bodyPr anchor="b"/>
          <a:lstStyle>
            <a:lvl1pPr>
              <a:lnSpc>
                <a:spcPct val="90000"/>
              </a:lnSpc>
              <a:spcBef>
                <a:spcPts val="0"/>
              </a:spcBef>
              <a:defRPr sz="25782" b="0" i="0">
                <a:solidFill>
                  <a:schemeClr val="accent1"/>
                </a:solidFill>
                <a:latin typeface="IBM Plex Sans ExtLt" panose="020B0303050203000203" pitchFamily="34" charset="0"/>
              </a:defRPr>
            </a:lvl1pPr>
          </a:lstStyle>
          <a:p>
            <a:r>
              <a:rPr lang="en-US"/>
              <a:t>↗︎00M</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8"/>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5" y="9296400"/>
            <a:ext cx="11049000" cy="3543300"/>
          </a:xfrm>
        </p:spPr>
        <p:txBody>
          <a:bodyPr anchor="b"/>
          <a:lstStyle>
            <a:lvl1pPr>
              <a:lnSpc>
                <a:spcPct val="90000"/>
              </a:lnSpc>
              <a:spcBef>
                <a:spcPts val="0"/>
              </a:spcBef>
              <a:defRPr sz="25782" b="0" i="0">
                <a:solidFill>
                  <a:schemeClr val="accent1"/>
                </a:solidFill>
                <a:latin typeface="IBM Plex Sans ExtLt" panose="020B0303050203000203" pitchFamily="34" charset="0"/>
              </a:defRPr>
            </a:lvl1pPr>
          </a:lstStyle>
          <a:p>
            <a:r>
              <a:rPr lang="en-US"/>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9" y="12804236"/>
            <a:ext cx="4956175"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89513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2994">
                <a:solidFill>
                  <a:schemeClr val="accent1"/>
                </a:solidFill>
              </a:defRPr>
            </a:lvl1pPr>
            <a:lvl2pPr marL="0" indent="0">
              <a:buNone/>
              <a:defRPr/>
            </a:lvl2pPr>
          </a:lstStyle>
          <a:p>
            <a:pPr lvl="0"/>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426482"/>
            <a:ext cx="4949824" cy="1906588"/>
          </a:xfrm>
        </p:spPr>
        <p:txBody>
          <a:bodyPr/>
          <a:lstStyle>
            <a:lvl1pPr>
              <a:lnSpc>
                <a:spcPct val="90000"/>
              </a:lnSpc>
              <a:defRPr sz="12994">
                <a:solidFill>
                  <a:schemeClr val="accent1"/>
                </a:solidFill>
              </a:defRPr>
            </a:lvl1pPr>
          </a:lstStyle>
          <a:p>
            <a:pPr lvl="0"/>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9"/>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9"/>
            <a:ext cx="4949824" cy="1903414"/>
          </a:xfrm>
        </p:spPr>
        <p:txBody>
          <a:bodyPr/>
          <a:lstStyle>
            <a:lvl1pPr>
              <a:lnSpc>
                <a:spcPct val="90000"/>
              </a:lnSpc>
              <a:defRPr sz="12994">
                <a:solidFill>
                  <a:schemeClr val="accent1"/>
                </a:solidFill>
              </a:defRPr>
            </a:lvl1pPr>
          </a:lstStyle>
          <a:p>
            <a:pPr lvl="0"/>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9" y="2333069"/>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14" indent="-146214">
              <a:lnSpc>
                <a:spcPct val="120000"/>
              </a:lnSpc>
              <a:spcBef>
                <a:spcPts val="0"/>
              </a:spcBef>
              <a:defRPr sz="1600" b="0" i="0">
                <a:solidFill>
                  <a:schemeClr val="tx1"/>
                </a:solidFill>
                <a:latin typeface="IBM Plex Sans" panose="020B0503050203000203" pitchFamily="34" charset="0"/>
              </a:defRPr>
            </a:lvl2pPr>
            <a:lvl3pPr marL="292434" indent="-146214">
              <a:lnSpc>
                <a:spcPct val="120000"/>
              </a:lnSpc>
              <a:spcBef>
                <a:spcPts val="0"/>
              </a:spcBef>
              <a:defRPr sz="1600" b="0" i="0">
                <a:solidFill>
                  <a:schemeClr val="tx1"/>
                </a:solidFill>
                <a:latin typeface="IBM Plex Sans" panose="020B0503050203000203" pitchFamily="34" charset="0"/>
              </a:defRPr>
            </a:lvl3pPr>
            <a:lvl4pPr marL="438648" indent="-14621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9" y="12804236"/>
            <a:ext cx="4956175"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00104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4" cy="5335588"/>
          </a:xfrm>
        </p:spPr>
        <p:txBody>
          <a:bodyPr/>
          <a:lstStyle>
            <a:lvl1pPr>
              <a:lnSpc>
                <a:spcPct val="100000"/>
              </a:lnSpc>
              <a:defRPr sz="8594">
                <a:solidFill>
                  <a:schemeClr val="accent1"/>
                </a:solidFill>
              </a:defRPr>
            </a:lvl1pPr>
          </a:lstStyle>
          <a:p>
            <a:r>
              <a:rPr lang="en-US"/>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402336"/>
            <a:ext cx="11049000" cy="5335588"/>
          </a:xfrm>
        </p:spPr>
        <p:txBody>
          <a:bodyPr/>
          <a:lstStyle>
            <a:lvl1pPr>
              <a:lnSpc>
                <a:spcPct val="100000"/>
              </a:lnSpc>
              <a:spcBef>
                <a:spcPts val="0"/>
              </a:spcBef>
              <a:defRPr sz="8594">
                <a:solidFill>
                  <a:schemeClr val="tx1"/>
                </a:solidFill>
              </a:defRPr>
            </a:lvl1pPr>
            <a:lvl2pPr marL="785910" indent="-785910">
              <a:lnSpc>
                <a:spcPct val="100000"/>
              </a:lnSpc>
              <a:spcBef>
                <a:spcPts val="0"/>
              </a:spcBef>
              <a:defRPr sz="8594">
                <a:solidFill>
                  <a:schemeClr val="tx1"/>
                </a:solidFill>
              </a:defRPr>
            </a:lvl2pPr>
            <a:lvl3pPr marL="1498716" indent="-785910">
              <a:lnSpc>
                <a:spcPct val="100000"/>
              </a:lnSpc>
              <a:spcBef>
                <a:spcPts val="0"/>
              </a:spcBef>
              <a:defRPr sz="8594">
                <a:solidFill>
                  <a:schemeClr val="tx1"/>
                </a:solidFill>
              </a:defRPr>
            </a:lvl3pPr>
            <a:lvl4pPr marL="2284626" indent="-785910">
              <a:lnSpc>
                <a:spcPct val="100000"/>
              </a:lnSpc>
              <a:spcBef>
                <a:spcPts val="0"/>
              </a:spcBef>
              <a:defRPr sz="8594">
                <a:solidFill>
                  <a:schemeClr val="tx1"/>
                </a:solidFill>
              </a:defRPr>
            </a:lvl4pPr>
            <a:lvl5pPr>
              <a:lnSpc>
                <a:spcPct val="100000"/>
              </a:lnSpc>
              <a:spcBef>
                <a:spcPts val="0"/>
              </a:spcBef>
              <a:defRPr sz="85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p:spPr>
        <p:txBody>
          <a:bodyPr/>
          <a:lstStyle>
            <a:lvl1pPr>
              <a:lnSpc>
                <a:spcPct val="100000"/>
              </a:lnSpc>
              <a:defRPr sz="8594">
                <a:solidFill>
                  <a:schemeClr val="accent1"/>
                </a:solidFill>
              </a:defRPr>
            </a:lvl1pPr>
            <a:lvl2pPr>
              <a:lnSpc>
                <a:spcPct val="100000"/>
              </a:lnSpc>
              <a:defRPr sz="8594">
                <a:solidFill>
                  <a:schemeClr val="accent1"/>
                </a:solidFill>
              </a:defRPr>
            </a:lvl2pPr>
            <a:lvl3pPr>
              <a:lnSpc>
                <a:spcPct val="100000"/>
              </a:lnSpc>
              <a:defRPr sz="8594">
                <a:solidFill>
                  <a:schemeClr val="accent1"/>
                </a:solidFill>
              </a:defRPr>
            </a:lvl3pPr>
            <a:lvl4pPr>
              <a:lnSpc>
                <a:spcPct val="100000"/>
              </a:lnSpc>
              <a:defRPr sz="8594">
                <a:solidFill>
                  <a:schemeClr val="accent1"/>
                </a:solidFill>
              </a:defRPr>
            </a:lvl4pPr>
            <a:lvl5pPr>
              <a:lnSpc>
                <a:spcPct val="100000"/>
              </a:lnSpc>
              <a:defRPr sz="8594">
                <a:solidFill>
                  <a:schemeClr val="accent1"/>
                </a:solidFill>
              </a:defRPr>
            </a:lvl5pPr>
          </a:lstStyle>
          <a:p>
            <a:pPr lvl="0"/>
            <a:r>
              <a:rPr lang="en-US"/>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p:spPr>
        <p:txBody>
          <a:bodyPr/>
          <a:lstStyle>
            <a:lvl1pPr>
              <a:lnSpc>
                <a:spcPct val="100000"/>
              </a:lnSpc>
              <a:spcBef>
                <a:spcPts val="0"/>
              </a:spcBef>
              <a:defRPr sz="8594">
                <a:solidFill>
                  <a:schemeClr val="tx1"/>
                </a:solidFill>
              </a:defRPr>
            </a:lvl1pPr>
            <a:lvl2pPr marL="785910" indent="-785910">
              <a:lnSpc>
                <a:spcPct val="100000"/>
              </a:lnSpc>
              <a:spcBef>
                <a:spcPts val="0"/>
              </a:spcBef>
              <a:defRPr sz="8594">
                <a:solidFill>
                  <a:schemeClr val="tx1"/>
                </a:solidFill>
              </a:defRPr>
            </a:lvl2pPr>
            <a:lvl3pPr marL="1498716" indent="-785910">
              <a:lnSpc>
                <a:spcPct val="100000"/>
              </a:lnSpc>
              <a:spcBef>
                <a:spcPts val="0"/>
              </a:spcBef>
              <a:defRPr sz="8594">
                <a:solidFill>
                  <a:schemeClr val="tx1"/>
                </a:solidFill>
              </a:defRPr>
            </a:lvl3pPr>
            <a:lvl4pPr marL="2284626" indent="-785910">
              <a:lnSpc>
                <a:spcPct val="100000"/>
              </a:lnSpc>
              <a:spcBef>
                <a:spcPts val="0"/>
              </a:spcBef>
              <a:defRPr sz="8594">
                <a:solidFill>
                  <a:schemeClr val="tx1"/>
                </a:solidFill>
              </a:defRPr>
            </a:lvl4pPr>
            <a:lvl5pPr>
              <a:lnSpc>
                <a:spcPct val="100000"/>
              </a:lnSpc>
              <a:spcBef>
                <a:spcPts val="0"/>
              </a:spcBef>
              <a:defRPr sz="85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9" y="12804236"/>
            <a:ext cx="4956175"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16747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8"/>
          </a:xfrm>
        </p:spPr>
        <p:txBody>
          <a:bodyPr/>
          <a:lstStyle>
            <a:lvl1pPr>
              <a:lnSpc>
                <a:spcPct val="90000"/>
              </a:lnSpc>
              <a:defRPr sz="12994">
                <a:solidFill>
                  <a:schemeClr val="accent1"/>
                </a:solidFill>
              </a:defRPr>
            </a:lvl1pPr>
            <a:lvl2pPr marL="0" indent="0">
              <a:buNone/>
              <a:defRPr/>
            </a:lvl2pPr>
          </a:lstStyle>
          <a:p>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7"/>
            <a:ext cx="4951413" cy="2857506"/>
          </a:xfrm>
        </p:spPr>
        <p:txBody>
          <a:bodyPr/>
          <a:lstStyle>
            <a:lvl1pPr>
              <a:lnSpc>
                <a:spcPct val="90000"/>
              </a:lnSpc>
              <a:defRPr sz="12994">
                <a:solidFill>
                  <a:schemeClr val="accent1"/>
                </a:solidFill>
              </a:defRPr>
            </a:lvl1pPr>
          </a:lstStyle>
          <a:p>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7" y="8403341"/>
            <a:ext cx="4951411" cy="2857506"/>
          </a:xfrm>
        </p:spPr>
        <p:txBody>
          <a:bodyPr/>
          <a:lstStyle>
            <a:lvl1pPr>
              <a:lnSpc>
                <a:spcPct val="90000"/>
              </a:lnSpc>
              <a:defRPr sz="12994">
                <a:solidFill>
                  <a:schemeClr val="accent1"/>
                </a:solidFill>
              </a:defRPr>
            </a:lvl1pPr>
          </a:lstStyle>
          <a:p>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9" y="12804236"/>
            <a:ext cx="4956175"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85587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8"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9" y="12804236"/>
            <a:ext cx="4956175"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46993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5" y="576072"/>
            <a:ext cx="4956175" cy="1525588"/>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Straight Connector 20" descr="Vertical column divider ">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descr="Vertical column divider ">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9" y="12804236"/>
            <a:ext cx="4956175"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49968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5" y="576072"/>
            <a:ext cx="4956175"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9" y="12804236"/>
            <a:ext cx="4956175"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176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at you will learn">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Title 1">
            <a:extLst>
              <a:ext uri="{FF2B5EF4-FFF2-40B4-BE49-F238E27FC236}">
                <a16:creationId xmlns:a16="http://schemas.microsoft.com/office/drawing/2014/main" id="{CA175240-12A7-12D7-DC4F-B715F74304DD}"/>
              </a:ext>
            </a:extLst>
          </p:cNvPr>
          <p:cNvSpPr>
            <a:spLocks noGrp="1"/>
          </p:cNvSpPr>
          <p:nvPr>
            <p:ph type="title"/>
          </p:nvPr>
        </p:nvSpPr>
        <p:spPr>
          <a:xfrm>
            <a:off x="538494" y="383874"/>
            <a:ext cx="11080420" cy="2859087"/>
          </a:xfrm>
        </p:spPr>
        <p:txBody>
          <a:bodyPr rIns="457200"/>
          <a:lstStyle>
            <a:lvl1pPr>
              <a:lnSpc>
                <a:spcPct val="100000"/>
              </a:lnSpc>
              <a:defRPr sz="6400">
                <a:solidFill>
                  <a:schemeClr val="tx2"/>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95C9BB08-694B-5D15-5524-4AF48C832BC6}"/>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2" name="Text Placeholder 6">
            <a:extLst>
              <a:ext uri="{FF2B5EF4-FFF2-40B4-BE49-F238E27FC236}">
                <a16:creationId xmlns:a16="http://schemas.microsoft.com/office/drawing/2014/main" id="{3C249F73-D2D8-35CC-BF86-6F2E5E5B2A13}"/>
              </a:ext>
            </a:extLst>
          </p:cNvPr>
          <p:cNvSpPr>
            <a:spLocks noGrp="1"/>
          </p:cNvSpPr>
          <p:nvPr>
            <p:ph type="body" sz="quarter" idx="10" hasCustomPrompt="1"/>
          </p:nvPr>
        </p:nvSpPr>
        <p:spPr>
          <a:xfrm>
            <a:off x="12763500" y="3429000"/>
            <a:ext cx="1097280" cy="8567737"/>
          </a:xfrm>
        </p:spPr>
        <p:txBody>
          <a:bodyPr/>
          <a:lstStyle>
            <a:lvl1pPr defTabSz="1161288">
              <a:spcBef>
                <a:spcPts val="0"/>
              </a:spcBef>
              <a:spcAft>
                <a:spcPts val="1800"/>
              </a:spcAft>
              <a:defRPr sz="6400">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01</a:t>
            </a:r>
            <a:br>
              <a:rPr lang="en-US"/>
            </a:br>
            <a:r>
              <a:rPr lang="en-US"/>
              <a:t>02</a:t>
            </a:r>
            <a:br>
              <a:rPr lang="en-US"/>
            </a:br>
            <a:r>
              <a:rPr lang="en-US"/>
              <a:t>03</a:t>
            </a:r>
            <a:br>
              <a:rPr lang="en-US"/>
            </a:br>
            <a:r>
              <a:rPr lang="en-US"/>
              <a:t>04</a:t>
            </a:r>
            <a:br>
              <a:rPr lang="en-US"/>
            </a:br>
            <a:r>
              <a:rPr lang="en-US"/>
              <a:t>05</a:t>
            </a:r>
            <a:br>
              <a:rPr lang="en-US"/>
            </a:br>
            <a:r>
              <a:rPr lang="en-US"/>
              <a:t>06</a:t>
            </a:r>
          </a:p>
        </p:txBody>
      </p:sp>
      <p:sp>
        <p:nvSpPr>
          <p:cNvPr id="7" name="Text Placeholder 6">
            <a:extLst>
              <a:ext uri="{FF2B5EF4-FFF2-40B4-BE49-F238E27FC236}">
                <a16:creationId xmlns:a16="http://schemas.microsoft.com/office/drawing/2014/main" id="{2FA1D6E6-D82A-895F-5243-4160CD24D4BA}"/>
              </a:ext>
            </a:extLst>
          </p:cNvPr>
          <p:cNvSpPr>
            <a:spLocks noGrp="1"/>
          </p:cNvSpPr>
          <p:nvPr>
            <p:ph type="body" sz="quarter" idx="11"/>
          </p:nvPr>
        </p:nvSpPr>
        <p:spPr>
          <a:xfrm>
            <a:off x="14254142" y="3429000"/>
            <a:ext cx="9550422" cy="8567737"/>
          </a:xfrm>
        </p:spPr>
        <p:txBody>
          <a:bodyPr/>
          <a:lstStyle>
            <a:lvl1pPr defTabSz="1161288">
              <a:spcBef>
                <a:spcPts val="0"/>
              </a:spcBef>
              <a:spcAft>
                <a:spcPts val="1800"/>
              </a:spcAft>
              <a:defRPr sz="6400">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endParaRPr lang="en-US"/>
          </a:p>
        </p:txBody>
      </p:sp>
      <p:sp>
        <p:nvSpPr>
          <p:cNvPr id="4" name="TextBox 3">
            <a:extLst>
              <a:ext uri="{FF2B5EF4-FFF2-40B4-BE49-F238E27FC236}">
                <a16:creationId xmlns:a16="http://schemas.microsoft.com/office/drawing/2014/main" id="{8F42D3AE-53CA-3A47-B8DE-A39E00883C44}"/>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
        <p:nvSpPr>
          <p:cNvPr id="19" name="Graphic 86">
            <a:extLst>
              <a:ext uri="{FF2B5EF4-FFF2-40B4-BE49-F238E27FC236}">
                <a16:creationId xmlns:a16="http://schemas.microsoft.com/office/drawing/2014/main" id="{CBFD593F-C89F-8B4B-B97D-2F2BCE6593FF}"/>
              </a:ext>
            </a:extLst>
          </p:cNvPr>
          <p:cNvSpPr>
            <a:spLocks noChangeAspect="1"/>
          </p:cNvSpPr>
          <p:nvPr userDrawn="1"/>
        </p:nvSpPr>
        <p:spPr>
          <a:xfrm>
            <a:off x="3007425" y="10784915"/>
            <a:ext cx="1211825" cy="1211823"/>
          </a:xfrm>
          <a:custGeom>
            <a:avLst/>
            <a:gdLst>
              <a:gd name="connsiteX0" fmla="*/ 828675 w 828675"/>
              <a:gd name="connsiteY0" fmla="*/ 828675 h 828675"/>
              <a:gd name="connsiteX1" fmla="*/ 828675 w 828675"/>
              <a:gd name="connsiteY1" fmla="*/ 414338 h 828675"/>
              <a:gd name="connsiteX2" fmla="*/ 828675 w 828675"/>
              <a:gd name="connsiteY2" fmla="*/ 0 h 828675"/>
              <a:gd name="connsiteX3" fmla="*/ 414338 w 828675"/>
              <a:gd name="connsiteY3" fmla="*/ 0 h 828675"/>
              <a:gd name="connsiteX4" fmla="*/ 828675 w 828675"/>
              <a:gd name="connsiteY4" fmla="*/ 414338 h 828675"/>
              <a:gd name="connsiteX5" fmla="*/ 414338 w 828675"/>
              <a:gd name="connsiteY5" fmla="*/ 828675 h 828675"/>
              <a:gd name="connsiteX6" fmla="*/ 828675 w 828675"/>
              <a:gd name="connsiteY6" fmla="*/ 828675 h 828675"/>
              <a:gd name="connsiteX7" fmla="*/ 0 w 828675"/>
              <a:gd name="connsiteY7" fmla="*/ 828675 h 828675"/>
              <a:gd name="connsiteX8" fmla="*/ 0 w 828675"/>
              <a:gd name="connsiteY8" fmla="*/ 414338 h 828675"/>
              <a:gd name="connsiteX9" fmla="*/ 0 w 828675"/>
              <a:gd name="connsiteY9" fmla="*/ 0 h 828675"/>
              <a:gd name="connsiteX10" fmla="*/ 414338 w 828675"/>
              <a:gd name="connsiteY10" fmla="*/ 414338 h 828675"/>
              <a:gd name="connsiteX11" fmla="*/ 0 w 828675"/>
              <a:gd name="connsiteY11"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5" h="828675">
                <a:moveTo>
                  <a:pt x="828675" y="828675"/>
                </a:moveTo>
                <a:lnTo>
                  <a:pt x="828675" y="414338"/>
                </a:lnTo>
                <a:lnTo>
                  <a:pt x="828675" y="0"/>
                </a:lnTo>
                <a:lnTo>
                  <a:pt x="414338" y="0"/>
                </a:lnTo>
                <a:lnTo>
                  <a:pt x="828675" y="414338"/>
                </a:lnTo>
                <a:lnTo>
                  <a:pt x="414338" y="828675"/>
                </a:lnTo>
                <a:lnTo>
                  <a:pt x="828675" y="828675"/>
                </a:lnTo>
                <a:close/>
                <a:moveTo>
                  <a:pt x="0" y="828675"/>
                </a:moveTo>
                <a:lnTo>
                  <a:pt x="0" y="414338"/>
                </a:lnTo>
                <a:lnTo>
                  <a:pt x="0" y="0"/>
                </a:lnTo>
                <a:lnTo>
                  <a:pt x="414338" y="414338"/>
                </a:lnTo>
                <a:lnTo>
                  <a:pt x="0" y="828675"/>
                </a:lnTo>
                <a:close/>
              </a:path>
            </a:pathLst>
          </a:custGeom>
          <a:solidFill>
            <a:srgbClr val="08BDBA"/>
          </a:solidFill>
          <a:ln w="9525" cap="flat">
            <a:noFill/>
            <a:prstDash val="solid"/>
            <a:miter/>
          </a:ln>
        </p:spPr>
        <p:txBody>
          <a:bodyPr rtlCol="0" anchor="ctr"/>
          <a:lstStyle/>
          <a:p>
            <a:endParaRPr lang="en-US"/>
          </a:p>
        </p:txBody>
      </p:sp>
      <p:sp>
        <p:nvSpPr>
          <p:cNvPr id="20" name="Freeform: Shape 82">
            <a:extLst>
              <a:ext uri="{FF2B5EF4-FFF2-40B4-BE49-F238E27FC236}">
                <a16:creationId xmlns:a16="http://schemas.microsoft.com/office/drawing/2014/main" id="{9DF97F32-C8CD-5B45-853E-CC6F1614E524}"/>
              </a:ext>
            </a:extLst>
          </p:cNvPr>
          <p:cNvSpPr>
            <a:spLocks noChangeAspect="1"/>
          </p:cNvSpPr>
          <p:nvPr userDrawn="1"/>
        </p:nvSpPr>
        <p:spPr>
          <a:xfrm rot="5400000">
            <a:off x="587149" y="3429000"/>
            <a:ext cx="2413290" cy="2413290"/>
          </a:xfrm>
          <a:custGeom>
            <a:avLst/>
            <a:gdLst>
              <a:gd name="connsiteX0" fmla="*/ 409166 w 818931"/>
              <a:gd name="connsiteY0" fmla="*/ 409166 h 818931"/>
              <a:gd name="connsiteX1" fmla="*/ 289000 w 818931"/>
              <a:gd name="connsiteY1" fmla="*/ 119565 h 818931"/>
              <a:gd name="connsiteX2" fmla="*/ 0 w 818931"/>
              <a:gd name="connsiteY2" fmla="*/ 0 h 818931"/>
              <a:gd name="connsiteX3" fmla="*/ 0 w 818931"/>
              <a:gd name="connsiteY3" fmla="*/ 409166 h 818931"/>
              <a:gd name="connsiteX4" fmla="*/ 0 w 818931"/>
              <a:gd name="connsiteY4" fmla="*/ 818331 h 818931"/>
              <a:gd name="connsiteX5" fmla="*/ 289600 w 818931"/>
              <a:gd name="connsiteY5" fmla="*/ 698165 h 818931"/>
              <a:gd name="connsiteX6" fmla="*/ 409166 w 818931"/>
              <a:gd name="connsiteY6" fmla="*/ 409166 h 818931"/>
              <a:gd name="connsiteX7" fmla="*/ 698766 w 818931"/>
              <a:gd name="connsiteY7" fmla="*/ 698766 h 818931"/>
              <a:gd name="connsiteX8" fmla="*/ 409166 w 818931"/>
              <a:gd name="connsiteY8" fmla="*/ 818932 h 818931"/>
              <a:gd name="connsiteX9" fmla="*/ 409166 w 818931"/>
              <a:gd name="connsiteY9" fmla="*/ 409166 h 818931"/>
              <a:gd name="connsiteX10" fmla="*/ 409166 w 818931"/>
              <a:gd name="connsiteY10" fmla="*/ 0 h 818931"/>
              <a:gd name="connsiteX11" fmla="*/ 698766 w 818931"/>
              <a:gd name="connsiteY11" fmla="*/ 120166 h 818931"/>
              <a:gd name="connsiteX12" fmla="*/ 818932 w 818931"/>
              <a:gd name="connsiteY12" fmla="*/ 409766 h 818931"/>
              <a:gd name="connsiteX13" fmla="*/ 698766 w 818931"/>
              <a:gd name="connsiteY13" fmla="*/ 698766 h 8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931" h="818931">
                <a:moveTo>
                  <a:pt x="409166" y="409166"/>
                </a:moveTo>
                <a:cubicBezTo>
                  <a:pt x="409166" y="300415"/>
                  <a:pt x="365906" y="196472"/>
                  <a:pt x="289000" y="119565"/>
                </a:cubicBezTo>
                <a:cubicBezTo>
                  <a:pt x="212093" y="42659"/>
                  <a:pt x="108750" y="0"/>
                  <a:pt x="0" y="0"/>
                </a:cubicBezTo>
                <a:lnTo>
                  <a:pt x="0" y="409166"/>
                </a:lnTo>
                <a:lnTo>
                  <a:pt x="0" y="818331"/>
                </a:lnTo>
                <a:cubicBezTo>
                  <a:pt x="108750" y="818331"/>
                  <a:pt x="212694" y="775071"/>
                  <a:pt x="289600" y="698165"/>
                </a:cubicBezTo>
                <a:cubicBezTo>
                  <a:pt x="365906" y="621860"/>
                  <a:pt x="409166" y="517916"/>
                  <a:pt x="409166" y="409166"/>
                </a:cubicBezTo>
                <a:close/>
                <a:moveTo>
                  <a:pt x="698766" y="698766"/>
                </a:moveTo>
                <a:cubicBezTo>
                  <a:pt x="621860" y="775672"/>
                  <a:pt x="517916" y="818932"/>
                  <a:pt x="409166" y="818932"/>
                </a:cubicBezTo>
                <a:lnTo>
                  <a:pt x="409166" y="409166"/>
                </a:lnTo>
                <a:lnTo>
                  <a:pt x="409166" y="0"/>
                </a:lnTo>
                <a:cubicBezTo>
                  <a:pt x="517916" y="0"/>
                  <a:pt x="621860" y="43260"/>
                  <a:pt x="698766" y="120166"/>
                </a:cubicBezTo>
                <a:cubicBezTo>
                  <a:pt x="775672" y="197072"/>
                  <a:pt x="818932" y="301016"/>
                  <a:pt x="818932" y="409766"/>
                </a:cubicBezTo>
                <a:cubicBezTo>
                  <a:pt x="818932" y="518517"/>
                  <a:pt x="775672" y="621860"/>
                  <a:pt x="698766" y="698766"/>
                </a:cubicBezTo>
                <a:close/>
              </a:path>
            </a:pathLst>
          </a:custGeom>
          <a:solidFill>
            <a:srgbClr val="82CFFF"/>
          </a:solidFill>
          <a:ln w="5992" cap="flat">
            <a:noFill/>
            <a:prstDash val="solid"/>
            <a:miter/>
          </a:ln>
        </p:spPr>
        <p:txBody>
          <a:bodyPr rtlCol="0" anchor="ctr"/>
          <a:lstStyle/>
          <a:p>
            <a:endParaRPr lang="en-US"/>
          </a:p>
        </p:txBody>
      </p:sp>
      <p:grpSp>
        <p:nvGrpSpPr>
          <p:cNvPr id="22" name="Group 193">
            <a:extLst>
              <a:ext uri="{FF2B5EF4-FFF2-40B4-BE49-F238E27FC236}">
                <a16:creationId xmlns:a16="http://schemas.microsoft.com/office/drawing/2014/main" id="{DD475AB2-E3F3-F642-8E72-AF1D6057FB71}"/>
              </a:ext>
            </a:extLst>
          </p:cNvPr>
          <p:cNvGrpSpPr>
            <a:grpSpLocks noChangeAspect="1"/>
          </p:cNvGrpSpPr>
          <p:nvPr userDrawn="1"/>
        </p:nvGrpSpPr>
        <p:grpSpPr bwMode="auto">
          <a:xfrm>
            <a:off x="601703" y="8287915"/>
            <a:ext cx="2410901" cy="2397754"/>
            <a:chOff x="3752" y="19838"/>
            <a:chExt cx="3118" cy="3101"/>
          </a:xfrm>
          <a:solidFill>
            <a:schemeClr val="tx1"/>
          </a:solidFill>
        </p:grpSpPr>
        <p:sp>
          <p:nvSpPr>
            <p:cNvPr id="23" name="Freeform 194">
              <a:extLst>
                <a:ext uri="{FF2B5EF4-FFF2-40B4-BE49-F238E27FC236}">
                  <a16:creationId xmlns:a16="http://schemas.microsoft.com/office/drawing/2014/main" id="{1227D435-180F-A641-8F35-207C0E9948EF}"/>
                </a:ext>
              </a:extLst>
            </p:cNvPr>
            <p:cNvSpPr>
              <a:spLocks noEditPoints="1"/>
            </p:cNvSpPr>
            <p:nvPr/>
          </p:nvSpPr>
          <p:spPr bwMode="auto">
            <a:xfrm>
              <a:off x="4246" y="20381"/>
              <a:ext cx="2283" cy="1320"/>
            </a:xfrm>
            <a:custGeom>
              <a:avLst/>
              <a:gdLst>
                <a:gd name="T0" fmla="*/ 321 w 1206"/>
                <a:gd name="T1" fmla="*/ 643 h 697"/>
                <a:gd name="T2" fmla="*/ 268 w 1206"/>
                <a:gd name="T3" fmla="*/ 697 h 697"/>
                <a:gd name="T4" fmla="*/ 214 w 1206"/>
                <a:gd name="T5" fmla="*/ 643 h 697"/>
                <a:gd name="T6" fmla="*/ 268 w 1206"/>
                <a:gd name="T7" fmla="*/ 590 h 697"/>
                <a:gd name="T8" fmla="*/ 321 w 1206"/>
                <a:gd name="T9" fmla="*/ 643 h 697"/>
                <a:gd name="T10" fmla="*/ 482 w 1206"/>
                <a:gd name="T11" fmla="*/ 590 h 697"/>
                <a:gd name="T12" fmla="*/ 429 w 1206"/>
                <a:gd name="T13" fmla="*/ 643 h 697"/>
                <a:gd name="T14" fmla="*/ 482 w 1206"/>
                <a:gd name="T15" fmla="*/ 697 h 697"/>
                <a:gd name="T16" fmla="*/ 536 w 1206"/>
                <a:gd name="T17" fmla="*/ 643 h 697"/>
                <a:gd name="T18" fmla="*/ 482 w 1206"/>
                <a:gd name="T19" fmla="*/ 590 h 697"/>
                <a:gd name="T20" fmla="*/ 53 w 1206"/>
                <a:gd name="T21" fmla="*/ 590 h 697"/>
                <a:gd name="T22" fmla="*/ 0 w 1206"/>
                <a:gd name="T23" fmla="*/ 643 h 697"/>
                <a:gd name="T24" fmla="*/ 53 w 1206"/>
                <a:gd name="T25" fmla="*/ 697 h 697"/>
                <a:gd name="T26" fmla="*/ 107 w 1206"/>
                <a:gd name="T27" fmla="*/ 643 h 697"/>
                <a:gd name="T28" fmla="*/ 53 w 1206"/>
                <a:gd name="T29" fmla="*/ 590 h 697"/>
                <a:gd name="T30" fmla="*/ 938 w 1206"/>
                <a:gd name="T31" fmla="*/ 0 h 697"/>
                <a:gd name="T32" fmla="*/ 884 w 1206"/>
                <a:gd name="T33" fmla="*/ 54 h 697"/>
                <a:gd name="T34" fmla="*/ 938 w 1206"/>
                <a:gd name="T35" fmla="*/ 107 h 697"/>
                <a:gd name="T36" fmla="*/ 991 w 1206"/>
                <a:gd name="T37" fmla="*/ 54 h 697"/>
                <a:gd name="T38" fmla="*/ 938 w 1206"/>
                <a:gd name="T39" fmla="*/ 0 h 697"/>
                <a:gd name="T40" fmla="*/ 1152 w 1206"/>
                <a:gd name="T41" fmla="*/ 0 h 697"/>
                <a:gd name="T42" fmla="*/ 1098 w 1206"/>
                <a:gd name="T43" fmla="*/ 54 h 697"/>
                <a:gd name="T44" fmla="*/ 1152 w 1206"/>
                <a:gd name="T45" fmla="*/ 107 h 697"/>
                <a:gd name="T46" fmla="*/ 1206 w 1206"/>
                <a:gd name="T47" fmla="*/ 54 h 697"/>
                <a:gd name="T48" fmla="*/ 1152 w 1206"/>
                <a:gd name="T49" fmla="*/ 0 h 697"/>
                <a:gd name="T50" fmla="*/ 723 w 1206"/>
                <a:gd name="T51" fmla="*/ 0 h 697"/>
                <a:gd name="T52" fmla="*/ 670 w 1206"/>
                <a:gd name="T53" fmla="*/ 54 h 697"/>
                <a:gd name="T54" fmla="*/ 723 w 1206"/>
                <a:gd name="T55" fmla="*/ 107 h 697"/>
                <a:gd name="T56" fmla="*/ 777 w 1206"/>
                <a:gd name="T57" fmla="*/ 54 h 697"/>
                <a:gd name="T58" fmla="*/ 723 w 1206"/>
                <a:gd name="T59"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6" h="697">
                  <a:moveTo>
                    <a:pt x="321" y="643"/>
                  </a:moveTo>
                  <a:cubicBezTo>
                    <a:pt x="321" y="673"/>
                    <a:pt x="297" y="697"/>
                    <a:pt x="268" y="697"/>
                  </a:cubicBezTo>
                  <a:cubicBezTo>
                    <a:pt x="238" y="697"/>
                    <a:pt x="214" y="673"/>
                    <a:pt x="214" y="643"/>
                  </a:cubicBezTo>
                  <a:cubicBezTo>
                    <a:pt x="214" y="614"/>
                    <a:pt x="238" y="590"/>
                    <a:pt x="268" y="590"/>
                  </a:cubicBezTo>
                  <a:cubicBezTo>
                    <a:pt x="297" y="590"/>
                    <a:pt x="321" y="614"/>
                    <a:pt x="321" y="643"/>
                  </a:cubicBezTo>
                  <a:close/>
                  <a:moveTo>
                    <a:pt x="482" y="590"/>
                  </a:moveTo>
                  <a:cubicBezTo>
                    <a:pt x="453" y="590"/>
                    <a:pt x="429" y="614"/>
                    <a:pt x="429" y="643"/>
                  </a:cubicBezTo>
                  <a:cubicBezTo>
                    <a:pt x="429" y="673"/>
                    <a:pt x="453" y="697"/>
                    <a:pt x="482" y="697"/>
                  </a:cubicBezTo>
                  <a:cubicBezTo>
                    <a:pt x="512" y="697"/>
                    <a:pt x="536" y="673"/>
                    <a:pt x="536" y="643"/>
                  </a:cubicBezTo>
                  <a:cubicBezTo>
                    <a:pt x="536" y="614"/>
                    <a:pt x="512" y="590"/>
                    <a:pt x="482" y="590"/>
                  </a:cubicBezTo>
                  <a:close/>
                  <a:moveTo>
                    <a:pt x="53" y="590"/>
                  </a:moveTo>
                  <a:cubicBezTo>
                    <a:pt x="24" y="590"/>
                    <a:pt x="0" y="614"/>
                    <a:pt x="0" y="643"/>
                  </a:cubicBezTo>
                  <a:cubicBezTo>
                    <a:pt x="0" y="673"/>
                    <a:pt x="24" y="697"/>
                    <a:pt x="53" y="697"/>
                  </a:cubicBezTo>
                  <a:cubicBezTo>
                    <a:pt x="83" y="697"/>
                    <a:pt x="107" y="673"/>
                    <a:pt x="107" y="643"/>
                  </a:cubicBezTo>
                  <a:cubicBezTo>
                    <a:pt x="107" y="614"/>
                    <a:pt x="83" y="590"/>
                    <a:pt x="53" y="590"/>
                  </a:cubicBezTo>
                  <a:close/>
                  <a:moveTo>
                    <a:pt x="938" y="0"/>
                  </a:moveTo>
                  <a:cubicBezTo>
                    <a:pt x="908" y="0"/>
                    <a:pt x="884" y="24"/>
                    <a:pt x="884" y="54"/>
                  </a:cubicBezTo>
                  <a:cubicBezTo>
                    <a:pt x="884" y="83"/>
                    <a:pt x="908" y="107"/>
                    <a:pt x="938" y="107"/>
                  </a:cubicBezTo>
                  <a:cubicBezTo>
                    <a:pt x="967" y="107"/>
                    <a:pt x="991" y="83"/>
                    <a:pt x="991" y="54"/>
                  </a:cubicBezTo>
                  <a:cubicBezTo>
                    <a:pt x="991" y="24"/>
                    <a:pt x="967" y="0"/>
                    <a:pt x="938" y="0"/>
                  </a:cubicBezTo>
                  <a:close/>
                  <a:moveTo>
                    <a:pt x="1152" y="0"/>
                  </a:moveTo>
                  <a:cubicBezTo>
                    <a:pt x="1122" y="0"/>
                    <a:pt x="1098" y="24"/>
                    <a:pt x="1098" y="54"/>
                  </a:cubicBezTo>
                  <a:cubicBezTo>
                    <a:pt x="1098" y="83"/>
                    <a:pt x="1122" y="107"/>
                    <a:pt x="1152" y="107"/>
                  </a:cubicBezTo>
                  <a:cubicBezTo>
                    <a:pt x="1182" y="107"/>
                    <a:pt x="1206" y="83"/>
                    <a:pt x="1206" y="54"/>
                  </a:cubicBezTo>
                  <a:cubicBezTo>
                    <a:pt x="1206" y="24"/>
                    <a:pt x="1182" y="0"/>
                    <a:pt x="1152" y="0"/>
                  </a:cubicBezTo>
                  <a:close/>
                  <a:moveTo>
                    <a:pt x="723" y="0"/>
                  </a:moveTo>
                  <a:cubicBezTo>
                    <a:pt x="694" y="0"/>
                    <a:pt x="670" y="24"/>
                    <a:pt x="670" y="54"/>
                  </a:cubicBezTo>
                  <a:cubicBezTo>
                    <a:pt x="670" y="83"/>
                    <a:pt x="694" y="107"/>
                    <a:pt x="723" y="107"/>
                  </a:cubicBezTo>
                  <a:cubicBezTo>
                    <a:pt x="753" y="107"/>
                    <a:pt x="777" y="83"/>
                    <a:pt x="777" y="54"/>
                  </a:cubicBezTo>
                  <a:cubicBezTo>
                    <a:pt x="777" y="24"/>
                    <a:pt x="753" y="0"/>
                    <a:pt x="7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24" name="Freeform 195">
              <a:extLst>
                <a:ext uri="{FF2B5EF4-FFF2-40B4-BE49-F238E27FC236}">
                  <a16:creationId xmlns:a16="http://schemas.microsoft.com/office/drawing/2014/main" id="{00090F96-BEB8-E74B-BEC1-DC91316B346C}"/>
                </a:ext>
              </a:extLst>
            </p:cNvPr>
            <p:cNvSpPr>
              <a:spLocks/>
            </p:cNvSpPr>
            <p:nvPr/>
          </p:nvSpPr>
          <p:spPr bwMode="auto">
            <a:xfrm>
              <a:off x="3752" y="19838"/>
              <a:ext cx="3118" cy="3101"/>
            </a:xfrm>
            <a:custGeom>
              <a:avLst/>
              <a:gdLst>
                <a:gd name="T0" fmla="*/ 540 w 1647"/>
                <a:gd name="T1" fmla="*/ 1638 h 1638"/>
                <a:gd name="T2" fmla="*/ 331 w 1647"/>
                <a:gd name="T3" fmla="*/ 1325 h 1638"/>
                <a:gd name="T4" fmla="*/ 127 w 1647"/>
                <a:gd name="T5" fmla="*/ 1325 h 1638"/>
                <a:gd name="T6" fmla="*/ 0 w 1647"/>
                <a:gd name="T7" fmla="*/ 1198 h 1638"/>
                <a:gd name="T8" fmla="*/ 0 w 1647"/>
                <a:gd name="T9" fmla="*/ 662 h 1638"/>
                <a:gd name="T10" fmla="*/ 127 w 1647"/>
                <a:gd name="T11" fmla="*/ 536 h 1638"/>
                <a:gd name="T12" fmla="*/ 751 w 1647"/>
                <a:gd name="T13" fmla="*/ 536 h 1638"/>
                <a:gd name="T14" fmla="*/ 751 w 1647"/>
                <a:gd name="T15" fmla="*/ 127 h 1638"/>
                <a:gd name="T16" fmla="*/ 877 w 1647"/>
                <a:gd name="T17" fmla="*/ 0 h 1638"/>
                <a:gd name="T18" fmla="*/ 1520 w 1647"/>
                <a:gd name="T19" fmla="*/ 0 h 1638"/>
                <a:gd name="T20" fmla="*/ 1647 w 1647"/>
                <a:gd name="T21" fmla="*/ 127 h 1638"/>
                <a:gd name="T22" fmla="*/ 1647 w 1647"/>
                <a:gd name="T23" fmla="*/ 555 h 1638"/>
                <a:gd name="T24" fmla="*/ 1520 w 1647"/>
                <a:gd name="T25" fmla="*/ 682 h 1638"/>
                <a:gd name="T26" fmla="*/ 1371 w 1647"/>
                <a:gd name="T27" fmla="*/ 682 h 1638"/>
                <a:gd name="T28" fmla="*/ 1270 w 1647"/>
                <a:gd name="T29" fmla="*/ 885 h 1638"/>
                <a:gd name="T30" fmla="*/ 1235 w 1647"/>
                <a:gd name="T31" fmla="*/ 868 h 1638"/>
                <a:gd name="T32" fmla="*/ 1342 w 1647"/>
                <a:gd name="T33" fmla="*/ 654 h 1638"/>
                <a:gd name="T34" fmla="*/ 1359 w 1647"/>
                <a:gd name="T35" fmla="*/ 643 h 1638"/>
                <a:gd name="T36" fmla="*/ 1520 w 1647"/>
                <a:gd name="T37" fmla="*/ 643 h 1638"/>
                <a:gd name="T38" fmla="*/ 1608 w 1647"/>
                <a:gd name="T39" fmla="*/ 555 h 1638"/>
                <a:gd name="T40" fmla="*/ 1608 w 1647"/>
                <a:gd name="T41" fmla="*/ 127 h 1638"/>
                <a:gd name="T42" fmla="*/ 1520 w 1647"/>
                <a:gd name="T43" fmla="*/ 39 h 1638"/>
                <a:gd name="T44" fmla="*/ 877 w 1647"/>
                <a:gd name="T45" fmla="*/ 39 h 1638"/>
                <a:gd name="T46" fmla="*/ 789 w 1647"/>
                <a:gd name="T47" fmla="*/ 127 h 1638"/>
                <a:gd name="T48" fmla="*/ 789 w 1647"/>
                <a:gd name="T49" fmla="*/ 536 h 1638"/>
                <a:gd name="T50" fmla="*/ 931 w 1647"/>
                <a:gd name="T51" fmla="*/ 536 h 1638"/>
                <a:gd name="T52" fmla="*/ 1056 w 1647"/>
                <a:gd name="T53" fmla="*/ 643 h 1638"/>
                <a:gd name="T54" fmla="*/ 1199 w 1647"/>
                <a:gd name="T55" fmla="*/ 643 h 1638"/>
                <a:gd name="T56" fmla="*/ 1199 w 1647"/>
                <a:gd name="T57" fmla="*/ 682 h 1638"/>
                <a:gd name="T58" fmla="*/ 1057 w 1647"/>
                <a:gd name="T59" fmla="*/ 682 h 1638"/>
                <a:gd name="T60" fmla="*/ 1057 w 1647"/>
                <a:gd name="T61" fmla="*/ 1198 h 1638"/>
                <a:gd name="T62" fmla="*/ 931 w 1647"/>
                <a:gd name="T63" fmla="*/ 1325 h 1638"/>
                <a:gd name="T64" fmla="*/ 556 w 1647"/>
                <a:gd name="T65" fmla="*/ 1325 h 1638"/>
                <a:gd name="T66" fmla="*/ 556 w 1647"/>
                <a:gd name="T67" fmla="*/ 1286 h 1638"/>
                <a:gd name="T68" fmla="*/ 931 w 1647"/>
                <a:gd name="T69" fmla="*/ 1286 h 1638"/>
                <a:gd name="T70" fmla="*/ 1019 w 1647"/>
                <a:gd name="T71" fmla="*/ 1198 h 1638"/>
                <a:gd name="T72" fmla="*/ 1019 w 1647"/>
                <a:gd name="T73" fmla="*/ 662 h 1638"/>
                <a:gd name="T74" fmla="*/ 931 w 1647"/>
                <a:gd name="T75" fmla="*/ 575 h 1638"/>
                <a:gd name="T76" fmla="*/ 127 w 1647"/>
                <a:gd name="T77" fmla="*/ 575 h 1638"/>
                <a:gd name="T78" fmla="*/ 39 w 1647"/>
                <a:gd name="T79" fmla="*/ 662 h 1638"/>
                <a:gd name="T80" fmla="*/ 39 w 1647"/>
                <a:gd name="T81" fmla="*/ 1198 h 1638"/>
                <a:gd name="T82" fmla="*/ 127 w 1647"/>
                <a:gd name="T83" fmla="*/ 1286 h 1638"/>
                <a:gd name="T84" fmla="*/ 341 w 1647"/>
                <a:gd name="T85" fmla="*/ 1286 h 1638"/>
                <a:gd name="T86" fmla="*/ 357 w 1647"/>
                <a:gd name="T87" fmla="*/ 1295 h 1638"/>
                <a:gd name="T88" fmla="*/ 572 w 1647"/>
                <a:gd name="T89" fmla="*/ 1616 h 1638"/>
                <a:gd name="T90" fmla="*/ 540 w 1647"/>
                <a:gd name="T91" fmla="*/ 163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7" h="1638">
                  <a:moveTo>
                    <a:pt x="540" y="1638"/>
                  </a:moveTo>
                  <a:cubicBezTo>
                    <a:pt x="331" y="1325"/>
                    <a:pt x="331" y="1325"/>
                    <a:pt x="331" y="1325"/>
                  </a:cubicBezTo>
                  <a:cubicBezTo>
                    <a:pt x="127" y="1325"/>
                    <a:pt x="127" y="1325"/>
                    <a:pt x="127" y="1325"/>
                  </a:cubicBezTo>
                  <a:cubicBezTo>
                    <a:pt x="57" y="1325"/>
                    <a:pt x="0" y="1268"/>
                    <a:pt x="0" y="1198"/>
                  </a:cubicBezTo>
                  <a:cubicBezTo>
                    <a:pt x="0" y="662"/>
                    <a:pt x="0" y="662"/>
                    <a:pt x="0" y="662"/>
                  </a:cubicBezTo>
                  <a:cubicBezTo>
                    <a:pt x="0" y="593"/>
                    <a:pt x="57" y="536"/>
                    <a:pt x="127" y="536"/>
                  </a:cubicBezTo>
                  <a:cubicBezTo>
                    <a:pt x="751" y="536"/>
                    <a:pt x="751" y="536"/>
                    <a:pt x="751" y="536"/>
                  </a:cubicBezTo>
                  <a:cubicBezTo>
                    <a:pt x="751" y="127"/>
                    <a:pt x="751" y="127"/>
                    <a:pt x="751" y="127"/>
                  </a:cubicBezTo>
                  <a:cubicBezTo>
                    <a:pt x="751" y="57"/>
                    <a:pt x="807" y="0"/>
                    <a:pt x="877" y="0"/>
                  </a:cubicBezTo>
                  <a:cubicBezTo>
                    <a:pt x="1520" y="0"/>
                    <a:pt x="1520" y="0"/>
                    <a:pt x="1520" y="0"/>
                  </a:cubicBezTo>
                  <a:cubicBezTo>
                    <a:pt x="1590" y="0"/>
                    <a:pt x="1647" y="57"/>
                    <a:pt x="1647" y="127"/>
                  </a:cubicBezTo>
                  <a:cubicBezTo>
                    <a:pt x="1647" y="555"/>
                    <a:pt x="1647" y="555"/>
                    <a:pt x="1647" y="555"/>
                  </a:cubicBezTo>
                  <a:cubicBezTo>
                    <a:pt x="1647" y="625"/>
                    <a:pt x="1590" y="682"/>
                    <a:pt x="1520" y="682"/>
                  </a:cubicBezTo>
                  <a:cubicBezTo>
                    <a:pt x="1371" y="682"/>
                    <a:pt x="1371" y="682"/>
                    <a:pt x="1371" y="682"/>
                  </a:cubicBezTo>
                  <a:cubicBezTo>
                    <a:pt x="1270" y="885"/>
                    <a:pt x="1270" y="885"/>
                    <a:pt x="1270" y="885"/>
                  </a:cubicBezTo>
                  <a:cubicBezTo>
                    <a:pt x="1235" y="868"/>
                    <a:pt x="1235" y="868"/>
                    <a:pt x="1235" y="868"/>
                  </a:cubicBezTo>
                  <a:cubicBezTo>
                    <a:pt x="1342" y="654"/>
                    <a:pt x="1342" y="654"/>
                    <a:pt x="1342" y="654"/>
                  </a:cubicBezTo>
                  <a:cubicBezTo>
                    <a:pt x="1345" y="647"/>
                    <a:pt x="1352" y="643"/>
                    <a:pt x="1359" y="643"/>
                  </a:cubicBezTo>
                  <a:cubicBezTo>
                    <a:pt x="1520" y="643"/>
                    <a:pt x="1520" y="643"/>
                    <a:pt x="1520" y="643"/>
                  </a:cubicBezTo>
                  <a:cubicBezTo>
                    <a:pt x="1569" y="643"/>
                    <a:pt x="1608" y="604"/>
                    <a:pt x="1608" y="555"/>
                  </a:cubicBezTo>
                  <a:cubicBezTo>
                    <a:pt x="1608" y="127"/>
                    <a:pt x="1608" y="127"/>
                    <a:pt x="1608" y="127"/>
                  </a:cubicBezTo>
                  <a:cubicBezTo>
                    <a:pt x="1608" y="78"/>
                    <a:pt x="1569" y="39"/>
                    <a:pt x="1520" y="39"/>
                  </a:cubicBezTo>
                  <a:cubicBezTo>
                    <a:pt x="877" y="39"/>
                    <a:pt x="877" y="39"/>
                    <a:pt x="877" y="39"/>
                  </a:cubicBezTo>
                  <a:cubicBezTo>
                    <a:pt x="829" y="39"/>
                    <a:pt x="789" y="78"/>
                    <a:pt x="789" y="127"/>
                  </a:cubicBezTo>
                  <a:cubicBezTo>
                    <a:pt x="789" y="536"/>
                    <a:pt x="789" y="536"/>
                    <a:pt x="789" y="536"/>
                  </a:cubicBezTo>
                  <a:cubicBezTo>
                    <a:pt x="931" y="536"/>
                    <a:pt x="931" y="536"/>
                    <a:pt x="931" y="536"/>
                  </a:cubicBezTo>
                  <a:cubicBezTo>
                    <a:pt x="994" y="536"/>
                    <a:pt x="1046" y="583"/>
                    <a:pt x="1056" y="643"/>
                  </a:cubicBezTo>
                  <a:cubicBezTo>
                    <a:pt x="1199" y="643"/>
                    <a:pt x="1199" y="643"/>
                    <a:pt x="1199" y="643"/>
                  </a:cubicBezTo>
                  <a:cubicBezTo>
                    <a:pt x="1199" y="682"/>
                    <a:pt x="1199" y="682"/>
                    <a:pt x="1199" y="682"/>
                  </a:cubicBezTo>
                  <a:cubicBezTo>
                    <a:pt x="1057" y="682"/>
                    <a:pt x="1057" y="682"/>
                    <a:pt x="1057" y="682"/>
                  </a:cubicBezTo>
                  <a:cubicBezTo>
                    <a:pt x="1057" y="1198"/>
                    <a:pt x="1057" y="1198"/>
                    <a:pt x="1057" y="1198"/>
                  </a:cubicBezTo>
                  <a:cubicBezTo>
                    <a:pt x="1057" y="1268"/>
                    <a:pt x="1000" y="1325"/>
                    <a:pt x="931" y="1325"/>
                  </a:cubicBezTo>
                  <a:cubicBezTo>
                    <a:pt x="556" y="1325"/>
                    <a:pt x="556" y="1325"/>
                    <a:pt x="556" y="1325"/>
                  </a:cubicBezTo>
                  <a:cubicBezTo>
                    <a:pt x="556" y="1286"/>
                    <a:pt x="556" y="1286"/>
                    <a:pt x="556" y="1286"/>
                  </a:cubicBezTo>
                  <a:cubicBezTo>
                    <a:pt x="931" y="1286"/>
                    <a:pt x="931" y="1286"/>
                    <a:pt x="931" y="1286"/>
                  </a:cubicBezTo>
                  <a:cubicBezTo>
                    <a:pt x="979" y="1286"/>
                    <a:pt x="1019" y="1247"/>
                    <a:pt x="1019" y="1198"/>
                  </a:cubicBezTo>
                  <a:cubicBezTo>
                    <a:pt x="1019" y="662"/>
                    <a:pt x="1019" y="662"/>
                    <a:pt x="1019" y="662"/>
                  </a:cubicBezTo>
                  <a:cubicBezTo>
                    <a:pt x="1019" y="614"/>
                    <a:pt x="979" y="575"/>
                    <a:pt x="931" y="575"/>
                  </a:cubicBezTo>
                  <a:cubicBezTo>
                    <a:pt x="127" y="575"/>
                    <a:pt x="127" y="575"/>
                    <a:pt x="127" y="575"/>
                  </a:cubicBezTo>
                  <a:cubicBezTo>
                    <a:pt x="78" y="575"/>
                    <a:pt x="39" y="614"/>
                    <a:pt x="39" y="662"/>
                  </a:cubicBezTo>
                  <a:cubicBezTo>
                    <a:pt x="39" y="1198"/>
                    <a:pt x="39" y="1198"/>
                    <a:pt x="39" y="1198"/>
                  </a:cubicBezTo>
                  <a:cubicBezTo>
                    <a:pt x="39" y="1247"/>
                    <a:pt x="78" y="1286"/>
                    <a:pt x="127" y="1286"/>
                  </a:cubicBezTo>
                  <a:cubicBezTo>
                    <a:pt x="341" y="1286"/>
                    <a:pt x="341" y="1286"/>
                    <a:pt x="341" y="1286"/>
                  </a:cubicBezTo>
                  <a:cubicBezTo>
                    <a:pt x="348" y="1286"/>
                    <a:pt x="354" y="1289"/>
                    <a:pt x="357" y="1295"/>
                  </a:cubicBezTo>
                  <a:cubicBezTo>
                    <a:pt x="572" y="1616"/>
                    <a:pt x="572" y="1616"/>
                    <a:pt x="572" y="1616"/>
                  </a:cubicBezTo>
                  <a:lnTo>
                    <a:pt x="540" y="16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grpSp>
      <p:sp>
        <p:nvSpPr>
          <p:cNvPr id="25" name="Freeform: Shape 11">
            <a:extLst>
              <a:ext uri="{FF2B5EF4-FFF2-40B4-BE49-F238E27FC236}">
                <a16:creationId xmlns:a16="http://schemas.microsoft.com/office/drawing/2014/main" id="{E2975C0E-F949-6F42-BD59-163607D9BCF3}"/>
              </a:ext>
            </a:extLst>
          </p:cNvPr>
          <p:cNvSpPr>
            <a:spLocks noChangeAspect="1"/>
          </p:cNvSpPr>
          <p:nvPr userDrawn="1"/>
        </p:nvSpPr>
        <p:spPr>
          <a:xfrm>
            <a:off x="3007425" y="3429000"/>
            <a:ext cx="2414016" cy="2385944"/>
          </a:xfrm>
          <a:custGeom>
            <a:avLst/>
            <a:gdLst>
              <a:gd name="connsiteX0" fmla="*/ 216412 w 292581"/>
              <a:gd name="connsiteY0" fmla="*/ 289179 h 289179"/>
              <a:gd name="connsiteX1" fmla="*/ 209554 w 292581"/>
              <a:gd name="connsiteY1" fmla="*/ 289179 h 289179"/>
              <a:gd name="connsiteX2" fmla="*/ 209554 w 292581"/>
              <a:gd name="connsiteY2" fmla="*/ 241554 h 289179"/>
              <a:gd name="connsiteX3" fmla="*/ 212983 w 292581"/>
              <a:gd name="connsiteY3" fmla="*/ 238125 h 289179"/>
              <a:gd name="connsiteX4" fmla="*/ 257179 w 292581"/>
              <a:gd name="connsiteY4" fmla="*/ 193929 h 289179"/>
              <a:gd name="connsiteX5" fmla="*/ 257179 w 292581"/>
              <a:gd name="connsiteY5" fmla="*/ 165354 h 289179"/>
              <a:gd name="connsiteX6" fmla="*/ 260608 w 292581"/>
              <a:gd name="connsiteY6" fmla="*/ 161925 h 289179"/>
              <a:gd name="connsiteX7" fmla="*/ 279658 w 292581"/>
              <a:gd name="connsiteY7" fmla="*/ 161925 h 289179"/>
              <a:gd name="connsiteX8" fmla="*/ 284830 w 292581"/>
              <a:gd name="connsiteY8" fmla="*/ 159039 h 289179"/>
              <a:gd name="connsiteX9" fmla="*/ 285088 w 292581"/>
              <a:gd name="connsiteY9" fmla="*/ 153105 h 289179"/>
              <a:gd name="connsiteX10" fmla="*/ 257713 w 292581"/>
              <a:gd name="connsiteY10" fmla="*/ 110042 h 289179"/>
              <a:gd name="connsiteX11" fmla="*/ 257179 w 292581"/>
              <a:gd name="connsiteY11" fmla="*/ 108204 h 289179"/>
              <a:gd name="connsiteX12" fmla="*/ 257179 w 292581"/>
              <a:gd name="connsiteY12" fmla="*/ 98679 h 289179"/>
              <a:gd name="connsiteX13" fmla="*/ 155833 w 292581"/>
              <a:gd name="connsiteY13" fmla="*/ 6858 h 289179"/>
              <a:gd name="connsiteX14" fmla="*/ 149737 w 292581"/>
              <a:gd name="connsiteY14" fmla="*/ 6858 h 289179"/>
              <a:gd name="connsiteX15" fmla="*/ 149737 w 292581"/>
              <a:gd name="connsiteY15" fmla="*/ 76200 h 289179"/>
              <a:gd name="connsiteX16" fmla="*/ 178008 w 292581"/>
              <a:gd name="connsiteY16" fmla="*/ 76200 h 289179"/>
              <a:gd name="connsiteX17" fmla="*/ 198696 w 292581"/>
              <a:gd name="connsiteY17" fmla="*/ 66675 h 289179"/>
              <a:gd name="connsiteX18" fmla="*/ 225937 w 292581"/>
              <a:gd name="connsiteY18" fmla="*/ 93917 h 289179"/>
              <a:gd name="connsiteX19" fmla="*/ 198696 w 292581"/>
              <a:gd name="connsiteY19" fmla="*/ 121158 h 289179"/>
              <a:gd name="connsiteX20" fmla="*/ 178008 w 292581"/>
              <a:gd name="connsiteY20" fmla="*/ 111633 h 289179"/>
              <a:gd name="connsiteX21" fmla="*/ 149737 w 292581"/>
              <a:gd name="connsiteY21" fmla="*/ 111633 h 289179"/>
              <a:gd name="connsiteX22" fmla="*/ 149737 w 292581"/>
              <a:gd name="connsiteY22" fmla="*/ 165354 h 289179"/>
              <a:gd name="connsiteX23" fmla="*/ 146308 w 292581"/>
              <a:gd name="connsiteY23" fmla="*/ 168783 h 289179"/>
              <a:gd name="connsiteX24" fmla="*/ 112971 w 292581"/>
              <a:gd name="connsiteY24" fmla="*/ 168783 h 289179"/>
              <a:gd name="connsiteX25" fmla="*/ 110237 w 292581"/>
              <a:gd name="connsiteY25" fmla="*/ 167411 h 289179"/>
              <a:gd name="connsiteX26" fmla="*/ 93921 w 292581"/>
              <a:gd name="connsiteY26" fmla="*/ 159258 h 289179"/>
              <a:gd name="connsiteX27" fmla="*/ 73537 w 292581"/>
              <a:gd name="connsiteY27" fmla="*/ 179642 h 289179"/>
              <a:gd name="connsiteX28" fmla="*/ 93921 w 292581"/>
              <a:gd name="connsiteY28" fmla="*/ 200025 h 289179"/>
              <a:gd name="connsiteX29" fmla="*/ 110237 w 292581"/>
              <a:gd name="connsiteY29" fmla="*/ 191872 h 289179"/>
              <a:gd name="connsiteX30" fmla="*/ 112971 w 292581"/>
              <a:gd name="connsiteY30" fmla="*/ 190500 h 289179"/>
              <a:gd name="connsiteX31" fmla="*/ 146308 w 292581"/>
              <a:gd name="connsiteY31" fmla="*/ 190500 h 289179"/>
              <a:gd name="connsiteX32" fmla="*/ 149737 w 292581"/>
              <a:gd name="connsiteY32" fmla="*/ 193929 h 289179"/>
              <a:gd name="connsiteX33" fmla="*/ 149737 w 292581"/>
              <a:gd name="connsiteY33" fmla="*/ 289179 h 289179"/>
              <a:gd name="connsiteX34" fmla="*/ 142879 w 292581"/>
              <a:gd name="connsiteY34" fmla="*/ 289179 h 289179"/>
              <a:gd name="connsiteX35" fmla="*/ 142879 w 292581"/>
              <a:gd name="connsiteY35" fmla="*/ 197358 h 289179"/>
              <a:gd name="connsiteX36" fmla="*/ 114609 w 292581"/>
              <a:gd name="connsiteY36" fmla="*/ 197358 h 289179"/>
              <a:gd name="connsiteX37" fmla="*/ 93921 w 292581"/>
              <a:gd name="connsiteY37" fmla="*/ 206883 h 289179"/>
              <a:gd name="connsiteX38" fmla="*/ 66679 w 292581"/>
              <a:gd name="connsiteY38" fmla="*/ 179642 h 289179"/>
              <a:gd name="connsiteX39" fmla="*/ 93921 w 292581"/>
              <a:gd name="connsiteY39" fmla="*/ 152400 h 289179"/>
              <a:gd name="connsiteX40" fmla="*/ 114609 w 292581"/>
              <a:gd name="connsiteY40" fmla="*/ 161925 h 289179"/>
              <a:gd name="connsiteX41" fmla="*/ 142879 w 292581"/>
              <a:gd name="connsiteY41" fmla="*/ 161925 h 289179"/>
              <a:gd name="connsiteX42" fmla="*/ 142879 w 292581"/>
              <a:gd name="connsiteY42" fmla="*/ 108204 h 289179"/>
              <a:gd name="connsiteX43" fmla="*/ 146308 w 292581"/>
              <a:gd name="connsiteY43" fmla="*/ 104775 h 289179"/>
              <a:gd name="connsiteX44" fmla="*/ 179646 w 292581"/>
              <a:gd name="connsiteY44" fmla="*/ 104775 h 289179"/>
              <a:gd name="connsiteX45" fmla="*/ 182380 w 292581"/>
              <a:gd name="connsiteY45" fmla="*/ 106137 h 289179"/>
              <a:gd name="connsiteX46" fmla="*/ 198696 w 292581"/>
              <a:gd name="connsiteY46" fmla="*/ 114300 h 289179"/>
              <a:gd name="connsiteX47" fmla="*/ 219079 w 292581"/>
              <a:gd name="connsiteY47" fmla="*/ 93917 h 289179"/>
              <a:gd name="connsiteX48" fmla="*/ 198696 w 292581"/>
              <a:gd name="connsiteY48" fmla="*/ 73533 h 289179"/>
              <a:gd name="connsiteX49" fmla="*/ 182380 w 292581"/>
              <a:gd name="connsiteY49" fmla="*/ 81696 h 289179"/>
              <a:gd name="connsiteX50" fmla="*/ 179646 w 292581"/>
              <a:gd name="connsiteY50" fmla="*/ 83058 h 289179"/>
              <a:gd name="connsiteX51" fmla="*/ 146308 w 292581"/>
              <a:gd name="connsiteY51" fmla="*/ 83058 h 289179"/>
              <a:gd name="connsiteX52" fmla="*/ 142879 w 292581"/>
              <a:gd name="connsiteY52" fmla="*/ 79629 h 289179"/>
              <a:gd name="connsiteX53" fmla="*/ 142879 w 292581"/>
              <a:gd name="connsiteY53" fmla="*/ 6858 h 289179"/>
              <a:gd name="connsiteX54" fmla="*/ 136783 w 292581"/>
              <a:gd name="connsiteY54" fmla="*/ 6858 h 289179"/>
              <a:gd name="connsiteX55" fmla="*/ 35437 w 292581"/>
              <a:gd name="connsiteY55" fmla="*/ 98679 h 289179"/>
              <a:gd name="connsiteX56" fmla="*/ 35437 w 292581"/>
              <a:gd name="connsiteY56" fmla="*/ 108204 h 289179"/>
              <a:gd name="connsiteX57" fmla="*/ 34904 w 292581"/>
              <a:gd name="connsiteY57" fmla="*/ 110042 h 289179"/>
              <a:gd name="connsiteX58" fmla="*/ 7348 w 292581"/>
              <a:gd name="connsiteY58" fmla="*/ 153410 h 289179"/>
              <a:gd name="connsiteX59" fmla="*/ 7786 w 292581"/>
              <a:gd name="connsiteY59" fmla="*/ 159039 h 289179"/>
              <a:gd name="connsiteX60" fmla="*/ 12958 w 292581"/>
              <a:gd name="connsiteY60" fmla="*/ 161925 h 289179"/>
              <a:gd name="connsiteX61" fmla="*/ 32008 w 292581"/>
              <a:gd name="connsiteY61" fmla="*/ 161925 h 289179"/>
              <a:gd name="connsiteX62" fmla="*/ 35437 w 292581"/>
              <a:gd name="connsiteY62" fmla="*/ 165354 h 289179"/>
              <a:gd name="connsiteX63" fmla="*/ 35437 w 292581"/>
              <a:gd name="connsiteY63" fmla="*/ 193929 h 289179"/>
              <a:gd name="connsiteX64" fmla="*/ 79633 w 292581"/>
              <a:gd name="connsiteY64" fmla="*/ 238125 h 289179"/>
              <a:gd name="connsiteX65" fmla="*/ 83062 w 292581"/>
              <a:gd name="connsiteY65" fmla="*/ 241554 h 289179"/>
              <a:gd name="connsiteX66" fmla="*/ 83062 w 292581"/>
              <a:gd name="connsiteY66" fmla="*/ 289179 h 289179"/>
              <a:gd name="connsiteX67" fmla="*/ 76204 w 292581"/>
              <a:gd name="connsiteY67" fmla="*/ 289179 h 289179"/>
              <a:gd name="connsiteX68" fmla="*/ 76204 w 292581"/>
              <a:gd name="connsiteY68" fmla="*/ 244869 h 289179"/>
              <a:gd name="connsiteX69" fmla="*/ 28579 w 292581"/>
              <a:gd name="connsiteY69" fmla="*/ 193929 h 289179"/>
              <a:gd name="connsiteX70" fmla="*/ 28579 w 292581"/>
              <a:gd name="connsiteY70" fmla="*/ 168783 h 289179"/>
              <a:gd name="connsiteX71" fmla="*/ 12958 w 292581"/>
              <a:gd name="connsiteY71" fmla="*/ 168783 h 289179"/>
              <a:gd name="connsiteX72" fmla="*/ 1947 w 292581"/>
              <a:gd name="connsiteY72" fmla="*/ 162639 h 289179"/>
              <a:gd name="connsiteX73" fmla="*/ 1385 w 292581"/>
              <a:gd name="connsiteY73" fmla="*/ 150028 h 289179"/>
              <a:gd name="connsiteX74" fmla="*/ 28579 w 292581"/>
              <a:gd name="connsiteY74" fmla="*/ 107204 h 289179"/>
              <a:gd name="connsiteX75" fmla="*/ 28579 w 292581"/>
              <a:gd name="connsiteY75" fmla="*/ 98679 h 289179"/>
              <a:gd name="connsiteX76" fmla="*/ 136783 w 292581"/>
              <a:gd name="connsiteY76" fmla="*/ 0 h 289179"/>
              <a:gd name="connsiteX77" fmla="*/ 155833 w 292581"/>
              <a:gd name="connsiteY77" fmla="*/ 0 h 289179"/>
              <a:gd name="connsiteX78" fmla="*/ 264037 w 292581"/>
              <a:gd name="connsiteY78" fmla="*/ 98679 h 289179"/>
              <a:gd name="connsiteX79" fmla="*/ 264037 w 292581"/>
              <a:gd name="connsiteY79" fmla="*/ 107213 h 289179"/>
              <a:gd name="connsiteX80" fmla="*/ 291050 w 292581"/>
              <a:gd name="connsiteY80" fmla="*/ 149733 h 289179"/>
              <a:gd name="connsiteX81" fmla="*/ 290669 w 292581"/>
              <a:gd name="connsiteY81" fmla="*/ 162649 h 289179"/>
              <a:gd name="connsiteX82" fmla="*/ 279658 w 292581"/>
              <a:gd name="connsiteY82" fmla="*/ 168793 h 289179"/>
              <a:gd name="connsiteX83" fmla="*/ 264037 w 292581"/>
              <a:gd name="connsiteY83" fmla="*/ 168793 h 289179"/>
              <a:gd name="connsiteX84" fmla="*/ 264037 w 292581"/>
              <a:gd name="connsiteY84" fmla="*/ 193929 h 289179"/>
              <a:gd name="connsiteX85" fmla="*/ 216412 w 292581"/>
              <a:gd name="connsiteY85" fmla="*/ 244869 h 289179"/>
              <a:gd name="connsiteX86" fmla="*/ 216412 w 292581"/>
              <a:gd name="connsiteY86" fmla="*/ 289179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2581" h="289179">
                <a:moveTo>
                  <a:pt x="216412" y="289179"/>
                </a:moveTo>
                <a:lnTo>
                  <a:pt x="209554" y="289179"/>
                </a:lnTo>
                <a:lnTo>
                  <a:pt x="209554" y="241554"/>
                </a:lnTo>
                <a:cubicBezTo>
                  <a:pt x="209554" y="239659"/>
                  <a:pt x="211088" y="238125"/>
                  <a:pt x="212983" y="238125"/>
                </a:cubicBezTo>
                <a:cubicBezTo>
                  <a:pt x="237358" y="238125"/>
                  <a:pt x="257179" y="218303"/>
                  <a:pt x="257179" y="193929"/>
                </a:cubicBezTo>
                <a:lnTo>
                  <a:pt x="257179" y="165354"/>
                </a:lnTo>
                <a:cubicBezTo>
                  <a:pt x="257179" y="163459"/>
                  <a:pt x="258713" y="161925"/>
                  <a:pt x="260608" y="161925"/>
                </a:cubicBezTo>
                <a:lnTo>
                  <a:pt x="279658" y="161925"/>
                </a:lnTo>
                <a:cubicBezTo>
                  <a:pt x="281820" y="161925"/>
                  <a:pt x="283706" y="160877"/>
                  <a:pt x="284830" y="159039"/>
                </a:cubicBezTo>
                <a:cubicBezTo>
                  <a:pt x="285964" y="157210"/>
                  <a:pt x="286069" y="155038"/>
                  <a:pt x="285088" y="153105"/>
                </a:cubicBezTo>
                <a:lnTo>
                  <a:pt x="257713" y="110042"/>
                </a:lnTo>
                <a:cubicBezTo>
                  <a:pt x="257360" y="109490"/>
                  <a:pt x="257179" y="108852"/>
                  <a:pt x="257179" y="108204"/>
                </a:cubicBezTo>
                <a:lnTo>
                  <a:pt x="257179" y="98679"/>
                </a:lnTo>
                <a:cubicBezTo>
                  <a:pt x="257179" y="36890"/>
                  <a:pt x="224032" y="6858"/>
                  <a:pt x="155833" y="6858"/>
                </a:cubicBezTo>
                <a:lnTo>
                  <a:pt x="149737" y="6858"/>
                </a:lnTo>
                <a:lnTo>
                  <a:pt x="149737" y="76200"/>
                </a:lnTo>
                <a:lnTo>
                  <a:pt x="178008" y="76200"/>
                </a:lnTo>
                <a:cubicBezTo>
                  <a:pt x="183170" y="70209"/>
                  <a:pt x="190781" y="66675"/>
                  <a:pt x="198696" y="66675"/>
                </a:cubicBezTo>
                <a:cubicBezTo>
                  <a:pt x="213717" y="66675"/>
                  <a:pt x="225937" y="78896"/>
                  <a:pt x="225937" y="93917"/>
                </a:cubicBezTo>
                <a:cubicBezTo>
                  <a:pt x="225937" y="108937"/>
                  <a:pt x="213717" y="121158"/>
                  <a:pt x="198696" y="121158"/>
                </a:cubicBezTo>
                <a:cubicBezTo>
                  <a:pt x="190781" y="121158"/>
                  <a:pt x="183170" y="117624"/>
                  <a:pt x="178008" y="111633"/>
                </a:cubicBezTo>
                <a:lnTo>
                  <a:pt x="149737" y="111633"/>
                </a:lnTo>
                <a:lnTo>
                  <a:pt x="149737" y="165354"/>
                </a:lnTo>
                <a:cubicBezTo>
                  <a:pt x="149737" y="167249"/>
                  <a:pt x="148204" y="168783"/>
                  <a:pt x="146308" y="168783"/>
                </a:cubicBezTo>
                <a:lnTo>
                  <a:pt x="112971" y="168783"/>
                </a:lnTo>
                <a:cubicBezTo>
                  <a:pt x="111894" y="168783"/>
                  <a:pt x="110885" y="168278"/>
                  <a:pt x="110237" y="167411"/>
                </a:cubicBezTo>
                <a:cubicBezTo>
                  <a:pt x="106370" y="162306"/>
                  <a:pt x="100274" y="159258"/>
                  <a:pt x="93921" y="159258"/>
                </a:cubicBezTo>
                <a:cubicBezTo>
                  <a:pt x="82681" y="159258"/>
                  <a:pt x="73537" y="168402"/>
                  <a:pt x="73537" y="179642"/>
                </a:cubicBezTo>
                <a:cubicBezTo>
                  <a:pt x="73537" y="190881"/>
                  <a:pt x="82681" y="200025"/>
                  <a:pt x="93921" y="200025"/>
                </a:cubicBezTo>
                <a:cubicBezTo>
                  <a:pt x="100274" y="200025"/>
                  <a:pt x="106380" y="196977"/>
                  <a:pt x="110237" y="191872"/>
                </a:cubicBezTo>
                <a:cubicBezTo>
                  <a:pt x="110885" y="191014"/>
                  <a:pt x="111894" y="190500"/>
                  <a:pt x="112971" y="190500"/>
                </a:cubicBezTo>
                <a:lnTo>
                  <a:pt x="146308" y="190500"/>
                </a:lnTo>
                <a:cubicBezTo>
                  <a:pt x="148204" y="190500"/>
                  <a:pt x="149737" y="192034"/>
                  <a:pt x="149737" y="193929"/>
                </a:cubicBezTo>
                <a:lnTo>
                  <a:pt x="149737" y="289179"/>
                </a:lnTo>
                <a:lnTo>
                  <a:pt x="142879" y="289179"/>
                </a:lnTo>
                <a:lnTo>
                  <a:pt x="142879" y="197358"/>
                </a:lnTo>
                <a:lnTo>
                  <a:pt x="114609" y="197358"/>
                </a:lnTo>
                <a:cubicBezTo>
                  <a:pt x="109447" y="203349"/>
                  <a:pt x="101836" y="206883"/>
                  <a:pt x="93921" y="206883"/>
                </a:cubicBezTo>
                <a:cubicBezTo>
                  <a:pt x="78900" y="206883"/>
                  <a:pt x="66679" y="194662"/>
                  <a:pt x="66679" y="179642"/>
                </a:cubicBezTo>
                <a:cubicBezTo>
                  <a:pt x="66679" y="164621"/>
                  <a:pt x="78900" y="152400"/>
                  <a:pt x="93921" y="152400"/>
                </a:cubicBezTo>
                <a:cubicBezTo>
                  <a:pt x="101827" y="152400"/>
                  <a:pt x="109428" y="155934"/>
                  <a:pt x="114609" y="161925"/>
                </a:cubicBezTo>
                <a:lnTo>
                  <a:pt x="142879" y="161925"/>
                </a:lnTo>
                <a:lnTo>
                  <a:pt x="142879" y="108204"/>
                </a:lnTo>
                <a:cubicBezTo>
                  <a:pt x="142879" y="106309"/>
                  <a:pt x="144413" y="104775"/>
                  <a:pt x="146308" y="104775"/>
                </a:cubicBezTo>
                <a:lnTo>
                  <a:pt x="179646" y="104775"/>
                </a:lnTo>
                <a:cubicBezTo>
                  <a:pt x="180722" y="104775"/>
                  <a:pt x="181741" y="105280"/>
                  <a:pt x="182380" y="106137"/>
                </a:cubicBezTo>
                <a:cubicBezTo>
                  <a:pt x="186237" y="111252"/>
                  <a:pt x="192343" y="114300"/>
                  <a:pt x="198696" y="114300"/>
                </a:cubicBezTo>
                <a:cubicBezTo>
                  <a:pt x="209935" y="114300"/>
                  <a:pt x="219079" y="105156"/>
                  <a:pt x="219079" y="93917"/>
                </a:cubicBezTo>
                <a:cubicBezTo>
                  <a:pt x="219079" y="82677"/>
                  <a:pt x="209935" y="73533"/>
                  <a:pt x="198696" y="73533"/>
                </a:cubicBezTo>
                <a:cubicBezTo>
                  <a:pt x="192343" y="73533"/>
                  <a:pt x="186237" y="76581"/>
                  <a:pt x="182380" y="81696"/>
                </a:cubicBezTo>
                <a:cubicBezTo>
                  <a:pt x="181741" y="82553"/>
                  <a:pt x="180722" y="83058"/>
                  <a:pt x="179646" y="83058"/>
                </a:cubicBezTo>
                <a:lnTo>
                  <a:pt x="146308" y="83058"/>
                </a:lnTo>
                <a:cubicBezTo>
                  <a:pt x="144413" y="83058"/>
                  <a:pt x="142879" y="81524"/>
                  <a:pt x="142879" y="79629"/>
                </a:cubicBezTo>
                <a:lnTo>
                  <a:pt x="142879" y="6858"/>
                </a:lnTo>
                <a:lnTo>
                  <a:pt x="136783" y="6858"/>
                </a:lnTo>
                <a:cubicBezTo>
                  <a:pt x="68584" y="6858"/>
                  <a:pt x="35437" y="36890"/>
                  <a:pt x="35437" y="98679"/>
                </a:cubicBezTo>
                <a:lnTo>
                  <a:pt x="35437" y="108204"/>
                </a:lnTo>
                <a:cubicBezTo>
                  <a:pt x="35437" y="108852"/>
                  <a:pt x="35247" y="109490"/>
                  <a:pt x="34904" y="110042"/>
                </a:cubicBezTo>
                <a:lnTo>
                  <a:pt x="7348" y="153410"/>
                </a:lnTo>
                <a:cubicBezTo>
                  <a:pt x="6558" y="155038"/>
                  <a:pt x="6653" y="157210"/>
                  <a:pt x="7786" y="159039"/>
                </a:cubicBezTo>
                <a:cubicBezTo>
                  <a:pt x="8920" y="160868"/>
                  <a:pt x="10806" y="161925"/>
                  <a:pt x="12958" y="161925"/>
                </a:cubicBezTo>
                <a:lnTo>
                  <a:pt x="32008" y="161925"/>
                </a:lnTo>
                <a:cubicBezTo>
                  <a:pt x="33904" y="161925"/>
                  <a:pt x="35437" y="163459"/>
                  <a:pt x="35437" y="165354"/>
                </a:cubicBezTo>
                <a:lnTo>
                  <a:pt x="35437" y="193929"/>
                </a:lnTo>
                <a:cubicBezTo>
                  <a:pt x="35437" y="218303"/>
                  <a:pt x="55268" y="238125"/>
                  <a:pt x="79633" y="238125"/>
                </a:cubicBezTo>
                <a:cubicBezTo>
                  <a:pt x="81529" y="238125"/>
                  <a:pt x="83062" y="239659"/>
                  <a:pt x="83062" y="241554"/>
                </a:cubicBezTo>
                <a:lnTo>
                  <a:pt x="83062" y="289179"/>
                </a:lnTo>
                <a:lnTo>
                  <a:pt x="76204" y="289179"/>
                </a:lnTo>
                <a:lnTo>
                  <a:pt x="76204" y="244869"/>
                </a:lnTo>
                <a:cubicBezTo>
                  <a:pt x="49639" y="243097"/>
                  <a:pt x="28579" y="220923"/>
                  <a:pt x="28579" y="193929"/>
                </a:cubicBezTo>
                <a:lnTo>
                  <a:pt x="28579" y="168783"/>
                </a:lnTo>
                <a:lnTo>
                  <a:pt x="12958" y="168783"/>
                </a:lnTo>
                <a:cubicBezTo>
                  <a:pt x="8443" y="168783"/>
                  <a:pt x="4329" y="166487"/>
                  <a:pt x="1947" y="162639"/>
                </a:cubicBezTo>
                <a:cubicBezTo>
                  <a:pt x="-434" y="158791"/>
                  <a:pt x="-643" y="154076"/>
                  <a:pt x="1385" y="150028"/>
                </a:cubicBezTo>
                <a:lnTo>
                  <a:pt x="28579" y="107204"/>
                </a:lnTo>
                <a:lnTo>
                  <a:pt x="28579" y="98679"/>
                </a:lnTo>
                <a:cubicBezTo>
                  <a:pt x="28579" y="33195"/>
                  <a:pt x="64984" y="0"/>
                  <a:pt x="136783" y="0"/>
                </a:cubicBezTo>
                <a:lnTo>
                  <a:pt x="155833" y="0"/>
                </a:lnTo>
                <a:cubicBezTo>
                  <a:pt x="227633" y="0"/>
                  <a:pt x="264037" y="33195"/>
                  <a:pt x="264037" y="98679"/>
                </a:cubicBezTo>
                <a:lnTo>
                  <a:pt x="264037" y="107213"/>
                </a:lnTo>
                <a:lnTo>
                  <a:pt x="291050" y="149733"/>
                </a:lnTo>
                <a:cubicBezTo>
                  <a:pt x="293251" y="154086"/>
                  <a:pt x="293041" y="158801"/>
                  <a:pt x="290669" y="162649"/>
                </a:cubicBezTo>
                <a:cubicBezTo>
                  <a:pt x="288288" y="166487"/>
                  <a:pt x="284173" y="168793"/>
                  <a:pt x="279658" y="168793"/>
                </a:cubicBezTo>
                <a:lnTo>
                  <a:pt x="264037" y="168793"/>
                </a:lnTo>
                <a:lnTo>
                  <a:pt x="264037" y="193929"/>
                </a:lnTo>
                <a:cubicBezTo>
                  <a:pt x="264037" y="220923"/>
                  <a:pt x="242968" y="243097"/>
                  <a:pt x="216412" y="244869"/>
                </a:cubicBezTo>
                <a:lnTo>
                  <a:pt x="216412" y="289179"/>
                </a:lnTo>
                <a:close/>
              </a:path>
            </a:pathLst>
          </a:custGeom>
          <a:solidFill>
            <a:schemeClr val="tx1"/>
          </a:solidFill>
          <a:ln w="9525" cap="flat">
            <a:noFill/>
            <a:prstDash val="solid"/>
            <a:miter/>
          </a:ln>
        </p:spPr>
        <p:txBody>
          <a:bodyPr rtlCol="0" anchor="ctr"/>
          <a:lstStyle/>
          <a:p>
            <a:endParaRPr lang="en-US" sz="5749">
              <a:solidFill>
                <a:schemeClr val="accent1"/>
              </a:solidFill>
            </a:endParaRPr>
          </a:p>
        </p:txBody>
      </p:sp>
      <p:grpSp>
        <p:nvGrpSpPr>
          <p:cNvPr id="26" name="Graphic 46">
            <a:extLst>
              <a:ext uri="{FF2B5EF4-FFF2-40B4-BE49-F238E27FC236}">
                <a16:creationId xmlns:a16="http://schemas.microsoft.com/office/drawing/2014/main" id="{EC604E70-A9C3-E344-B728-381B8A7ABF8B}"/>
              </a:ext>
            </a:extLst>
          </p:cNvPr>
          <p:cNvGrpSpPr/>
          <p:nvPr userDrawn="1"/>
        </p:nvGrpSpPr>
        <p:grpSpPr>
          <a:xfrm>
            <a:off x="3012604" y="5972258"/>
            <a:ext cx="2408837" cy="2153354"/>
            <a:chOff x="11355387" y="6108700"/>
            <a:chExt cx="1676400" cy="1498600"/>
          </a:xfrm>
          <a:solidFill>
            <a:srgbClr val="A56EFF"/>
          </a:solidFill>
        </p:grpSpPr>
        <p:sp>
          <p:nvSpPr>
            <p:cNvPr id="27" name="Freeform 26">
              <a:extLst>
                <a:ext uri="{FF2B5EF4-FFF2-40B4-BE49-F238E27FC236}">
                  <a16:creationId xmlns:a16="http://schemas.microsoft.com/office/drawing/2014/main" id="{60D29B06-3A7C-4E41-8D4D-EA7061298BF8}"/>
                </a:ext>
              </a:extLst>
            </p:cNvPr>
            <p:cNvSpPr/>
            <p:nvPr/>
          </p:nvSpPr>
          <p:spPr>
            <a:xfrm>
              <a:off x="12157168" y="7502967"/>
              <a:ext cx="72838" cy="104332"/>
            </a:xfrm>
            <a:custGeom>
              <a:avLst/>
              <a:gdLst>
                <a:gd name="connsiteX0" fmla="*/ 0 w 72838"/>
                <a:gd name="connsiteY0" fmla="*/ 0 h 104332"/>
                <a:gd name="connsiteX1" fmla="*/ 72838 w 72838"/>
                <a:gd name="connsiteY1" fmla="*/ 0 h 104332"/>
                <a:gd name="connsiteX2" fmla="*/ 36255 w 72838"/>
                <a:gd name="connsiteY2" fmla="*/ 104333 h 104332"/>
                <a:gd name="connsiteX3" fmla="*/ 0 w 72838"/>
                <a:gd name="connsiteY3" fmla="*/ 0 h 104332"/>
              </a:gdLst>
              <a:ahLst/>
              <a:cxnLst>
                <a:cxn ang="0">
                  <a:pos x="connsiteX0" y="connsiteY0"/>
                </a:cxn>
                <a:cxn ang="0">
                  <a:pos x="connsiteX1" y="connsiteY1"/>
                </a:cxn>
                <a:cxn ang="0">
                  <a:pos x="connsiteX2" y="connsiteY2"/>
                </a:cxn>
                <a:cxn ang="0">
                  <a:pos x="connsiteX3" y="connsiteY3"/>
                </a:cxn>
              </a:cxnLst>
              <a:rect l="l" t="t" r="r" b="b"/>
              <a:pathLst>
                <a:path w="72838" h="104332">
                  <a:moveTo>
                    <a:pt x="0" y="0"/>
                  </a:moveTo>
                  <a:lnTo>
                    <a:pt x="72838" y="0"/>
                  </a:lnTo>
                  <a:lnTo>
                    <a:pt x="36255" y="104333"/>
                  </a:lnTo>
                  <a:lnTo>
                    <a:pt x="0" y="0"/>
                  </a:lnTo>
                  <a:close/>
                </a:path>
              </a:pathLst>
            </a:custGeom>
            <a:grpFill/>
            <a:ln w="24384" cap="flat">
              <a:noFill/>
              <a:prstDash val="solid"/>
              <a:miter/>
            </a:ln>
          </p:spPr>
          <p:txBody>
            <a:bodyPr rtlCol="0" anchor="ctr"/>
            <a:lstStyle/>
            <a:p>
              <a:pPr lvl="0"/>
              <a:endParaRPr lang="en-UA"/>
            </a:p>
          </p:txBody>
        </p:sp>
        <p:sp>
          <p:nvSpPr>
            <p:cNvPr id="28" name="Freeform 27">
              <a:extLst>
                <a:ext uri="{FF2B5EF4-FFF2-40B4-BE49-F238E27FC236}">
                  <a16:creationId xmlns:a16="http://schemas.microsoft.com/office/drawing/2014/main" id="{F7891E43-63A8-4D4F-8E10-C8332643A834}"/>
                </a:ext>
              </a:extLst>
            </p:cNvPr>
            <p:cNvSpPr/>
            <p:nvPr/>
          </p:nvSpPr>
          <p:spPr>
            <a:xfrm>
              <a:off x="12086946" y="7303785"/>
              <a:ext cx="213284" cy="104332"/>
            </a:xfrm>
            <a:custGeom>
              <a:avLst/>
              <a:gdLst>
                <a:gd name="connsiteX0" fmla="*/ 0 w 213284"/>
                <a:gd name="connsiteY0" fmla="*/ 0 h 104332"/>
                <a:gd name="connsiteX1" fmla="*/ 213285 w 213284"/>
                <a:gd name="connsiteY1" fmla="*/ 0 h 104332"/>
                <a:gd name="connsiteX2" fmla="*/ 176501 w 213284"/>
                <a:gd name="connsiteY2" fmla="*/ 104333 h 104332"/>
                <a:gd name="connsiteX3" fmla="*/ 36784 w 213284"/>
                <a:gd name="connsiteY3" fmla="*/ 104333 h 104332"/>
                <a:gd name="connsiteX4" fmla="*/ 0 w 213284"/>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84" h="104332">
                  <a:moveTo>
                    <a:pt x="0" y="0"/>
                  </a:moveTo>
                  <a:lnTo>
                    <a:pt x="213285" y="0"/>
                  </a:lnTo>
                  <a:lnTo>
                    <a:pt x="176501" y="104333"/>
                  </a:lnTo>
                  <a:lnTo>
                    <a:pt x="36784" y="104333"/>
                  </a:lnTo>
                  <a:lnTo>
                    <a:pt x="0" y="0"/>
                  </a:lnTo>
                  <a:close/>
                </a:path>
              </a:pathLst>
            </a:custGeom>
            <a:grpFill/>
            <a:ln w="24384" cap="flat">
              <a:noFill/>
              <a:prstDash val="solid"/>
              <a:miter/>
            </a:ln>
          </p:spPr>
          <p:txBody>
            <a:bodyPr rtlCol="0" anchor="ctr"/>
            <a:lstStyle/>
            <a:p>
              <a:pPr lvl="0"/>
              <a:endParaRPr lang="en-UA"/>
            </a:p>
          </p:txBody>
        </p:sp>
        <p:sp>
          <p:nvSpPr>
            <p:cNvPr id="29" name="Freeform 28">
              <a:extLst>
                <a:ext uri="{FF2B5EF4-FFF2-40B4-BE49-F238E27FC236}">
                  <a16:creationId xmlns:a16="http://schemas.microsoft.com/office/drawing/2014/main" id="{AE3DD974-6658-914D-B39A-1BB98201AB09}"/>
                </a:ext>
              </a:extLst>
            </p:cNvPr>
            <p:cNvSpPr/>
            <p:nvPr/>
          </p:nvSpPr>
          <p:spPr>
            <a:xfrm>
              <a:off x="12016724" y="7104603"/>
              <a:ext cx="353728" cy="104334"/>
            </a:xfrm>
            <a:custGeom>
              <a:avLst/>
              <a:gdLst>
                <a:gd name="connsiteX0" fmla="*/ 0 w 353728"/>
                <a:gd name="connsiteY0" fmla="*/ 0 h 104334"/>
                <a:gd name="connsiteX1" fmla="*/ 353729 w 353728"/>
                <a:gd name="connsiteY1" fmla="*/ 0 h 104334"/>
                <a:gd name="connsiteX2" fmla="*/ 316945 w 353728"/>
                <a:gd name="connsiteY2" fmla="*/ 104334 h 104334"/>
                <a:gd name="connsiteX3" fmla="*/ 36784 w 353728"/>
                <a:gd name="connsiteY3" fmla="*/ 104334 h 104334"/>
                <a:gd name="connsiteX4" fmla="*/ 0 w 353728"/>
                <a:gd name="connsiteY4" fmla="*/ 0 h 10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28" h="104334">
                  <a:moveTo>
                    <a:pt x="0" y="0"/>
                  </a:moveTo>
                  <a:lnTo>
                    <a:pt x="353729" y="0"/>
                  </a:lnTo>
                  <a:lnTo>
                    <a:pt x="316945" y="104334"/>
                  </a:lnTo>
                  <a:lnTo>
                    <a:pt x="36784" y="104334"/>
                  </a:lnTo>
                  <a:lnTo>
                    <a:pt x="0" y="0"/>
                  </a:lnTo>
                  <a:close/>
                </a:path>
              </a:pathLst>
            </a:custGeom>
            <a:grpFill/>
            <a:ln w="24384" cap="flat">
              <a:noFill/>
              <a:prstDash val="solid"/>
              <a:miter/>
            </a:ln>
          </p:spPr>
          <p:txBody>
            <a:bodyPr rtlCol="0" anchor="ctr"/>
            <a:lstStyle/>
            <a:p>
              <a:pPr lvl="0"/>
              <a:endParaRPr lang="en-UA"/>
            </a:p>
          </p:txBody>
        </p:sp>
        <p:sp>
          <p:nvSpPr>
            <p:cNvPr id="30" name="Freeform 29">
              <a:extLst>
                <a:ext uri="{FF2B5EF4-FFF2-40B4-BE49-F238E27FC236}">
                  <a16:creationId xmlns:a16="http://schemas.microsoft.com/office/drawing/2014/main" id="{EE28EFA8-D00B-EF46-84B5-027C3F11201F}"/>
                </a:ext>
              </a:extLst>
            </p:cNvPr>
            <p:cNvSpPr/>
            <p:nvPr/>
          </p:nvSpPr>
          <p:spPr>
            <a:xfrm>
              <a:off x="11946504" y="6905423"/>
              <a:ext cx="494170" cy="104332"/>
            </a:xfrm>
            <a:custGeom>
              <a:avLst/>
              <a:gdLst>
                <a:gd name="connsiteX0" fmla="*/ 0 w 494170"/>
                <a:gd name="connsiteY0" fmla="*/ 0 h 104332"/>
                <a:gd name="connsiteX1" fmla="*/ 494170 w 494170"/>
                <a:gd name="connsiteY1" fmla="*/ 0 h 104332"/>
                <a:gd name="connsiteX2" fmla="*/ 457386 w 494170"/>
                <a:gd name="connsiteY2" fmla="*/ 104333 h 104332"/>
                <a:gd name="connsiteX3" fmla="*/ 36782 w 494170"/>
                <a:gd name="connsiteY3" fmla="*/ 104333 h 104332"/>
                <a:gd name="connsiteX4" fmla="*/ 0 w 494170"/>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70" h="104332">
                  <a:moveTo>
                    <a:pt x="0" y="0"/>
                  </a:moveTo>
                  <a:lnTo>
                    <a:pt x="494170" y="0"/>
                  </a:lnTo>
                  <a:lnTo>
                    <a:pt x="457386" y="104333"/>
                  </a:lnTo>
                  <a:lnTo>
                    <a:pt x="36782" y="104333"/>
                  </a:lnTo>
                  <a:lnTo>
                    <a:pt x="0" y="0"/>
                  </a:lnTo>
                  <a:close/>
                </a:path>
              </a:pathLst>
            </a:custGeom>
            <a:grpFill/>
            <a:ln w="24384" cap="flat">
              <a:noFill/>
              <a:prstDash val="solid"/>
              <a:miter/>
            </a:ln>
          </p:spPr>
          <p:txBody>
            <a:bodyPr rtlCol="0" anchor="ctr"/>
            <a:lstStyle/>
            <a:p>
              <a:pPr lvl="0"/>
              <a:endParaRPr lang="en-UA"/>
            </a:p>
          </p:txBody>
        </p:sp>
        <p:sp>
          <p:nvSpPr>
            <p:cNvPr id="31" name="Freeform 30">
              <a:extLst>
                <a:ext uri="{FF2B5EF4-FFF2-40B4-BE49-F238E27FC236}">
                  <a16:creationId xmlns:a16="http://schemas.microsoft.com/office/drawing/2014/main" id="{1DF7A4CC-78DA-EE44-919D-75FB98ED2858}"/>
                </a:ext>
              </a:extLst>
            </p:cNvPr>
            <p:cNvSpPr/>
            <p:nvPr/>
          </p:nvSpPr>
          <p:spPr>
            <a:xfrm>
              <a:off x="11564936" y="6507061"/>
              <a:ext cx="566076" cy="104332"/>
            </a:xfrm>
            <a:custGeom>
              <a:avLst/>
              <a:gdLst>
                <a:gd name="connsiteX0" fmla="*/ 0 w 566076"/>
                <a:gd name="connsiteY0" fmla="*/ 0 h 104332"/>
                <a:gd name="connsiteX1" fmla="*/ 529640 w 566076"/>
                <a:gd name="connsiteY1" fmla="*/ 0 h 104332"/>
                <a:gd name="connsiteX2" fmla="*/ 566077 w 566076"/>
                <a:gd name="connsiteY2" fmla="*/ 104333 h 104332"/>
                <a:gd name="connsiteX3" fmla="*/ 0 w 566076"/>
                <a:gd name="connsiteY3" fmla="*/ 104333 h 104332"/>
                <a:gd name="connsiteX4" fmla="*/ 0 w 566076"/>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0" y="0"/>
                  </a:moveTo>
                  <a:lnTo>
                    <a:pt x="529640" y="0"/>
                  </a:lnTo>
                  <a:lnTo>
                    <a:pt x="566077" y="104333"/>
                  </a:lnTo>
                  <a:lnTo>
                    <a:pt x="0" y="104333"/>
                  </a:lnTo>
                  <a:lnTo>
                    <a:pt x="0" y="0"/>
                  </a:lnTo>
                  <a:close/>
                </a:path>
              </a:pathLst>
            </a:custGeom>
            <a:grpFill/>
            <a:ln w="24384" cap="flat">
              <a:noFill/>
              <a:prstDash val="solid"/>
              <a:miter/>
            </a:ln>
          </p:spPr>
          <p:txBody>
            <a:bodyPr rtlCol="0" anchor="ctr"/>
            <a:lstStyle/>
            <a:p>
              <a:pPr lvl="0"/>
              <a:endParaRPr lang="en-UA"/>
            </a:p>
          </p:txBody>
        </p:sp>
        <p:sp>
          <p:nvSpPr>
            <p:cNvPr id="32" name="Freeform 31">
              <a:extLst>
                <a:ext uri="{FF2B5EF4-FFF2-40B4-BE49-F238E27FC236}">
                  <a16:creationId xmlns:a16="http://schemas.microsoft.com/office/drawing/2014/main" id="{51D165C3-F731-9C4D-8922-527749E52C24}"/>
                </a:ext>
              </a:extLst>
            </p:cNvPr>
            <p:cNvSpPr/>
            <p:nvPr/>
          </p:nvSpPr>
          <p:spPr>
            <a:xfrm>
              <a:off x="12325718" y="6307880"/>
              <a:ext cx="706068" cy="104332"/>
            </a:xfrm>
            <a:custGeom>
              <a:avLst/>
              <a:gdLst>
                <a:gd name="connsiteX0" fmla="*/ 36437 w 706068"/>
                <a:gd name="connsiteY0" fmla="*/ 0 h 104332"/>
                <a:gd name="connsiteX1" fmla="*/ 706069 w 706068"/>
                <a:gd name="connsiteY1" fmla="*/ 0 h 104332"/>
                <a:gd name="connsiteX2" fmla="*/ 706069 w 706068"/>
                <a:gd name="connsiteY2" fmla="*/ 104333 h 104332"/>
                <a:gd name="connsiteX3" fmla="*/ 0 w 706068"/>
                <a:gd name="connsiteY3" fmla="*/ 104333 h 104332"/>
                <a:gd name="connsiteX4" fmla="*/ 36437 w 70606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6437" y="0"/>
                  </a:moveTo>
                  <a:lnTo>
                    <a:pt x="706069" y="0"/>
                  </a:lnTo>
                  <a:lnTo>
                    <a:pt x="706069" y="104333"/>
                  </a:lnTo>
                  <a:lnTo>
                    <a:pt x="0" y="104333"/>
                  </a:lnTo>
                  <a:lnTo>
                    <a:pt x="36437" y="0"/>
                  </a:lnTo>
                  <a:close/>
                </a:path>
              </a:pathLst>
            </a:custGeom>
            <a:grpFill/>
            <a:ln w="24384" cap="flat">
              <a:noFill/>
              <a:prstDash val="solid"/>
              <a:miter/>
            </a:ln>
          </p:spPr>
          <p:txBody>
            <a:bodyPr rtlCol="0" anchor="ctr"/>
            <a:lstStyle/>
            <a:p>
              <a:pPr lvl="0"/>
              <a:endParaRPr lang="en-UA"/>
            </a:p>
          </p:txBody>
        </p:sp>
        <p:sp>
          <p:nvSpPr>
            <p:cNvPr id="33" name="Freeform 32">
              <a:extLst>
                <a:ext uri="{FF2B5EF4-FFF2-40B4-BE49-F238E27FC236}">
                  <a16:creationId xmlns:a16="http://schemas.microsoft.com/office/drawing/2014/main" id="{08EDE9CD-C3EB-8149-A2BF-9F35BE157348}"/>
                </a:ext>
              </a:extLst>
            </p:cNvPr>
            <p:cNvSpPr/>
            <p:nvPr/>
          </p:nvSpPr>
          <p:spPr>
            <a:xfrm>
              <a:off x="12395279" y="6108700"/>
              <a:ext cx="636508" cy="104332"/>
            </a:xfrm>
            <a:custGeom>
              <a:avLst/>
              <a:gdLst>
                <a:gd name="connsiteX0" fmla="*/ 636508 w 636508"/>
                <a:gd name="connsiteY0" fmla="*/ 0 h 104332"/>
                <a:gd name="connsiteX1" fmla="*/ 636508 w 636508"/>
                <a:gd name="connsiteY1" fmla="*/ 104333 h 104332"/>
                <a:gd name="connsiteX2" fmla="*/ 0 w 636508"/>
                <a:gd name="connsiteY2" fmla="*/ 104333 h 104332"/>
                <a:gd name="connsiteX3" fmla="*/ 36431 w 636508"/>
                <a:gd name="connsiteY3" fmla="*/ 0 h 104332"/>
                <a:gd name="connsiteX4" fmla="*/ 636508 w 636508"/>
                <a:gd name="connsiteY4" fmla="*/ 0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08" h="104332">
                  <a:moveTo>
                    <a:pt x="636508" y="0"/>
                  </a:moveTo>
                  <a:lnTo>
                    <a:pt x="636508" y="104333"/>
                  </a:lnTo>
                  <a:lnTo>
                    <a:pt x="0" y="104333"/>
                  </a:lnTo>
                  <a:lnTo>
                    <a:pt x="36431" y="0"/>
                  </a:lnTo>
                  <a:lnTo>
                    <a:pt x="636508" y="0"/>
                  </a:lnTo>
                  <a:close/>
                </a:path>
              </a:pathLst>
            </a:custGeom>
            <a:grpFill/>
            <a:ln w="24384" cap="flat">
              <a:noFill/>
              <a:prstDash val="solid"/>
              <a:miter/>
            </a:ln>
          </p:spPr>
          <p:txBody>
            <a:bodyPr rtlCol="0" anchor="ctr"/>
            <a:lstStyle/>
            <a:p>
              <a:pPr lvl="0"/>
              <a:endParaRPr lang="en-UA"/>
            </a:p>
          </p:txBody>
        </p:sp>
        <p:sp>
          <p:nvSpPr>
            <p:cNvPr id="34" name="Freeform 33">
              <a:extLst>
                <a:ext uri="{FF2B5EF4-FFF2-40B4-BE49-F238E27FC236}">
                  <a16:creationId xmlns:a16="http://schemas.microsoft.com/office/drawing/2014/main" id="{B11772FF-21A6-B347-B9FD-B09D03AA9B83}"/>
                </a:ext>
              </a:extLst>
            </p:cNvPr>
            <p:cNvSpPr/>
            <p:nvPr/>
          </p:nvSpPr>
          <p:spPr>
            <a:xfrm>
              <a:off x="11355387"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35" name="Freeform 34">
              <a:extLst>
                <a:ext uri="{FF2B5EF4-FFF2-40B4-BE49-F238E27FC236}">
                  <a16:creationId xmlns:a16="http://schemas.microsoft.com/office/drawing/2014/main" id="{3173C31B-326F-8D4D-A1F1-17D9832D4ED2}"/>
                </a:ext>
              </a:extLst>
            </p:cNvPr>
            <p:cNvSpPr/>
            <p:nvPr/>
          </p:nvSpPr>
          <p:spPr>
            <a:xfrm>
              <a:off x="11355387"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36" name="Freeform 35">
              <a:extLst>
                <a:ext uri="{FF2B5EF4-FFF2-40B4-BE49-F238E27FC236}">
                  <a16:creationId xmlns:a16="http://schemas.microsoft.com/office/drawing/2014/main" id="{801C2881-5DC0-CC49-B709-16252BCC37CE}"/>
                </a:ext>
              </a:extLst>
            </p:cNvPr>
            <p:cNvSpPr/>
            <p:nvPr/>
          </p:nvSpPr>
          <p:spPr>
            <a:xfrm>
              <a:off x="11564936"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grpFill/>
            <a:ln w="24384" cap="flat">
              <a:noFill/>
              <a:prstDash val="solid"/>
              <a:miter/>
            </a:ln>
          </p:spPr>
          <p:txBody>
            <a:bodyPr rtlCol="0" anchor="ctr"/>
            <a:lstStyle/>
            <a:p>
              <a:pPr lvl="0"/>
              <a:endParaRPr lang="en-UA"/>
            </a:p>
          </p:txBody>
        </p:sp>
        <p:sp>
          <p:nvSpPr>
            <p:cNvPr id="37" name="Freeform 36">
              <a:extLst>
                <a:ext uri="{FF2B5EF4-FFF2-40B4-BE49-F238E27FC236}">
                  <a16:creationId xmlns:a16="http://schemas.microsoft.com/office/drawing/2014/main" id="{9FC7C558-7BF8-CA45-AEE9-6A1A7CA84486}"/>
                </a:ext>
              </a:extLst>
            </p:cNvPr>
            <p:cNvSpPr/>
            <p:nvPr/>
          </p:nvSpPr>
          <p:spPr>
            <a:xfrm>
              <a:off x="11564936"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grpFill/>
            <a:ln w="24384" cap="flat">
              <a:noFill/>
              <a:prstDash val="solid"/>
              <a:miter/>
            </a:ln>
          </p:spPr>
          <p:txBody>
            <a:bodyPr rtlCol="0" anchor="ctr"/>
            <a:lstStyle/>
            <a:p>
              <a:pPr lvl="0"/>
              <a:endParaRPr lang="en-UA"/>
            </a:p>
          </p:txBody>
        </p:sp>
        <p:sp>
          <p:nvSpPr>
            <p:cNvPr id="38" name="Freeform 37">
              <a:extLst>
                <a:ext uri="{FF2B5EF4-FFF2-40B4-BE49-F238E27FC236}">
                  <a16:creationId xmlns:a16="http://schemas.microsoft.com/office/drawing/2014/main" id="{BA37CF4A-D429-BB4C-A2C8-649961DE21D1}"/>
                </a:ext>
              </a:extLst>
            </p:cNvPr>
            <p:cNvSpPr/>
            <p:nvPr/>
          </p:nvSpPr>
          <p:spPr>
            <a:xfrm>
              <a:off x="12256161" y="6507061"/>
              <a:ext cx="566076" cy="104332"/>
            </a:xfrm>
            <a:custGeom>
              <a:avLst/>
              <a:gdLst>
                <a:gd name="connsiteX0" fmla="*/ 566077 w 566076"/>
                <a:gd name="connsiteY0" fmla="*/ 104333 h 104332"/>
                <a:gd name="connsiteX1" fmla="*/ 0 w 566076"/>
                <a:gd name="connsiteY1" fmla="*/ 104333 h 104332"/>
                <a:gd name="connsiteX2" fmla="*/ 36434 w 566076"/>
                <a:gd name="connsiteY2" fmla="*/ 0 h 104332"/>
                <a:gd name="connsiteX3" fmla="*/ 566077 w 566076"/>
                <a:gd name="connsiteY3" fmla="*/ 0 h 104332"/>
                <a:gd name="connsiteX4" fmla="*/ 566077 w 566076"/>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6" h="104332">
                  <a:moveTo>
                    <a:pt x="566077" y="104333"/>
                  </a:moveTo>
                  <a:lnTo>
                    <a:pt x="0" y="104333"/>
                  </a:lnTo>
                  <a:lnTo>
                    <a:pt x="36434" y="0"/>
                  </a:lnTo>
                  <a:lnTo>
                    <a:pt x="566077" y="0"/>
                  </a:lnTo>
                  <a:lnTo>
                    <a:pt x="566077" y="104333"/>
                  </a:lnTo>
                  <a:close/>
                </a:path>
              </a:pathLst>
            </a:custGeom>
            <a:grpFill/>
            <a:ln w="24384" cap="flat">
              <a:noFill/>
              <a:prstDash val="solid"/>
              <a:miter/>
            </a:ln>
          </p:spPr>
          <p:txBody>
            <a:bodyPr rtlCol="0" anchor="ctr"/>
            <a:lstStyle/>
            <a:p>
              <a:pPr lvl="0"/>
              <a:endParaRPr lang="en-UA"/>
            </a:p>
          </p:txBody>
        </p:sp>
        <p:sp>
          <p:nvSpPr>
            <p:cNvPr id="39" name="Freeform 38">
              <a:extLst>
                <a:ext uri="{FF2B5EF4-FFF2-40B4-BE49-F238E27FC236}">
                  <a16:creationId xmlns:a16="http://schemas.microsoft.com/office/drawing/2014/main" id="{B5E62710-898B-834A-9062-03BCDC90FAEF}"/>
                </a:ext>
              </a:extLst>
            </p:cNvPr>
            <p:cNvSpPr/>
            <p:nvPr/>
          </p:nvSpPr>
          <p:spPr>
            <a:xfrm>
              <a:off x="11564936" y="6706242"/>
              <a:ext cx="1257301" cy="104332"/>
            </a:xfrm>
            <a:custGeom>
              <a:avLst/>
              <a:gdLst>
                <a:gd name="connsiteX0" fmla="*/ 942975 w 1257301"/>
                <a:gd name="connsiteY0" fmla="*/ 8463 h 104332"/>
                <a:gd name="connsiteX1" fmla="*/ 909176 w 1257301"/>
                <a:gd name="connsiteY1" fmla="*/ 104333 h 104332"/>
                <a:gd name="connsiteX2" fmla="*/ 348128 w 1257301"/>
                <a:gd name="connsiteY2" fmla="*/ 104333 h 104332"/>
                <a:gd name="connsiteX3" fmla="*/ 314326 w 1257301"/>
                <a:gd name="connsiteY3" fmla="*/ 8455 h 104332"/>
                <a:gd name="connsiteX4" fmla="*/ 314326 w 1257301"/>
                <a:gd name="connsiteY4" fmla="*/ 104333 h 104332"/>
                <a:gd name="connsiteX5" fmla="*/ 0 w 1257301"/>
                <a:gd name="connsiteY5" fmla="*/ 104333 h 104332"/>
                <a:gd name="connsiteX6" fmla="*/ 0 w 1257301"/>
                <a:gd name="connsiteY6" fmla="*/ 0 h 104332"/>
                <a:gd name="connsiteX7" fmla="*/ 599200 w 1257301"/>
                <a:gd name="connsiteY7" fmla="*/ 0 h 104332"/>
                <a:gd name="connsiteX8" fmla="*/ 628652 w 1257301"/>
                <a:gd name="connsiteY8" fmla="*/ 84333 h 104332"/>
                <a:gd name="connsiteX9" fmla="*/ 658101 w 1257301"/>
                <a:gd name="connsiteY9" fmla="*/ 0 h 104332"/>
                <a:gd name="connsiteX10" fmla="*/ 1257301 w 1257301"/>
                <a:gd name="connsiteY10" fmla="*/ 0 h 104332"/>
                <a:gd name="connsiteX11" fmla="*/ 1257301 w 1257301"/>
                <a:gd name="connsiteY11" fmla="*/ 104333 h 104332"/>
                <a:gd name="connsiteX12" fmla="*/ 942975 w 1257301"/>
                <a:gd name="connsiteY12" fmla="*/ 104333 h 104332"/>
                <a:gd name="connsiteX13" fmla="*/ 942975 w 1257301"/>
                <a:gd name="connsiteY13" fmla="*/ 8463 h 10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301" h="104332">
                  <a:moveTo>
                    <a:pt x="942975" y="8463"/>
                  </a:moveTo>
                  <a:lnTo>
                    <a:pt x="909176" y="104333"/>
                  </a:lnTo>
                  <a:lnTo>
                    <a:pt x="348128" y="104333"/>
                  </a:lnTo>
                  <a:lnTo>
                    <a:pt x="314326" y="8455"/>
                  </a:lnTo>
                  <a:lnTo>
                    <a:pt x="314326" y="104333"/>
                  </a:lnTo>
                  <a:lnTo>
                    <a:pt x="0" y="104333"/>
                  </a:lnTo>
                  <a:lnTo>
                    <a:pt x="0" y="0"/>
                  </a:lnTo>
                  <a:lnTo>
                    <a:pt x="599200" y="0"/>
                  </a:lnTo>
                  <a:lnTo>
                    <a:pt x="628652" y="84333"/>
                  </a:lnTo>
                  <a:lnTo>
                    <a:pt x="658101" y="0"/>
                  </a:lnTo>
                  <a:lnTo>
                    <a:pt x="1257301" y="0"/>
                  </a:lnTo>
                  <a:lnTo>
                    <a:pt x="1257301" y="104333"/>
                  </a:lnTo>
                  <a:lnTo>
                    <a:pt x="942975" y="104333"/>
                  </a:lnTo>
                  <a:lnTo>
                    <a:pt x="942975" y="8463"/>
                  </a:lnTo>
                  <a:close/>
                </a:path>
              </a:pathLst>
            </a:custGeom>
            <a:grpFill/>
            <a:ln w="24384" cap="flat">
              <a:noFill/>
              <a:prstDash val="solid"/>
              <a:miter/>
            </a:ln>
          </p:spPr>
          <p:txBody>
            <a:bodyPr rtlCol="0" anchor="ctr"/>
            <a:lstStyle/>
            <a:p>
              <a:pPr lvl="0"/>
              <a:endParaRPr lang="en-UA"/>
            </a:p>
          </p:txBody>
        </p:sp>
        <p:sp>
          <p:nvSpPr>
            <p:cNvPr id="40" name="Freeform 39">
              <a:extLst>
                <a:ext uri="{FF2B5EF4-FFF2-40B4-BE49-F238E27FC236}">
                  <a16:creationId xmlns:a16="http://schemas.microsoft.com/office/drawing/2014/main" id="{6F41A8AC-E769-B84C-9B1B-68AD5B543534}"/>
                </a:ext>
              </a:extLst>
            </p:cNvPr>
            <p:cNvSpPr/>
            <p:nvPr/>
          </p:nvSpPr>
          <p:spPr>
            <a:xfrm>
              <a:off x="12507911" y="6905423"/>
              <a:ext cx="314325" cy="104332"/>
            </a:xfrm>
            <a:custGeom>
              <a:avLst/>
              <a:gdLst>
                <a:gd name="connsiteX0" fmla="*/ 0 w 314325"/>
                <a:gd name="connsiteY0" fmla="*/ 0 h 104332"/>
                <a:gd name="connsiteX1" fmla="*/ 314326 w 314325"/>
                <a:gd name="connsiteY1" fmla="*/ 0 h 104332"/>
                <a:gd name="connsiteX2" fmla="*/ 314326 w 314325"/>
                <a:gd name="connsiteY2" fmla="*/ 104333 h 104332"/>
                <a:gd name="connsiteX3" fmla="*/ 0 w 31432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314325" h="104332">
                  <a:moveTo>
                    <a:pt x="0" y="0"/>
                  </a:moveTo>
                  <a:lnTo>
                    <a:pt x="314326" y="0"/>
                  </a:lnTo>
                  <a:lnTo>
                    <a:pt x="314326" y="104333"/>
                  </a:lnTo>
                  <a:lnTo>
                    <a:pt x="0" y="104333"/>
                  </a:lnTo>
                  <a:close/>
                </a:path>
              </a:pathLst>
            </a:custGeom>
            <a:grpFill/>
            <a:ln w="24384" cap="flat">
              <a:noFill/>
              <a:prstDash val="solid"/>
              <a:miter/>
            </a:ln>
          </p:spPr>
          <p:txBody>
            <a:bodyPr rtlCol="0" anchor="ctr"/>
            <a:lstStyle/>
            <a:p>
              <a:pPr lvl="0"/>
              <a:endParaRPr lang="en-UA"/>
            </a:p>
          </p:txBody>
        </p:sp>
        <p:sp>
          <p:nvSpPr>
            <p:cNvPr id="41" name="Freeform 40">
              <a:extLst>
                <a:ext uri="{FF2B5EF4-FFF2-40B4-BE49-F238E27FC236}">
                  <a16:creationId xmlns:a16="http://schemas.microsoft.com/office/drawing/2014/main" id="{9BCDB852-E60B-6E48-8D06-6A9AD0561C76}"/>
                </a:ext>
              </a:extLst>
            </p:cNvPr>
            <p:cNvSpPr/>
            <p:nvPr/>
          </p:nvSpPr>
          <p:spPr>
            <a:xfrm>
              <a:off x="12507911" y="7104603"/>
              <a:ext cx="314325" cy="104334"/>
            </a:xfrm>
            <a:custGeom>
              <a:avLst/>
              <a:gdLst>
                <a:gd name="connsiteX0" fmla="*/ 0 w 314325"/>
                <a:gd name="connsiteY0" fmla="*/ 0 h 104334"/>
                <a:gd name="connsiteX1" fmla="*/ 314326 w 314325"/>
                <a:gd name="connsiteY1" fmla="*/ 0 h 104334"/>
                <a:gd name="connsiteX2" fmla="*/ 314326 w 314325"/>
                <a:gd name="connsiteY2" fmla="*/ 104334 h 104334"/>
                <a:gd name="connsiteX3" fmla="*/ 0 w 314325"/>
                <a:gd name="connsiteY3" fmla="*/ 104334 h 104334"/>
              </a:gdLst>
              <a:ahLst/>
              <a:cxnLst>
                <a:cxn ang="0">
                  <a:pos x="connsiteX0" y="connsiteY0"/>
                </a:cxn>
                <a:cxn ang="0">
                  <a:pos x="connsiteX1" y="connsiteY1"/>
                </a:cxn>
                <a:cxn ang="0">
                  <a:pos x="connsiteX2" y="connsiteY2"/>
                </a:cxn>
                <a:cxn ang="0">
                  <a:pos x="connsiteX3" y="connsiteY3"/>
                </a:cxn>
              </a:cxnLst>
              <a:rect l="l" t="t" r="r" b="b"/>
              <a:pathLst>
                <a:path w="314325" h="104334">
                  <a:moveTo>
                    <a:pt x="0" y="0"/>
                  </a:moveTo>
                  <a:lnTo>
                    <a:pt x="314326" y="0"/>
                  </a:lnTo>
                  <a:lnTo>
                    <a:pt x="314326" y="104334"/>
                  </a:lnTo>
                  <a:lnTo>
                    <a:pt x="0" y="104334"/>
                  </a:lnTo>
                  <a:close/>
                </a:path>
              </a:pathLst>
            </a:custGeom>
            <a:grpFill/>
            <a:ln w="24384" cap="flat">
              <a:noFill/>
              <a:prstDash val="solid"/>
              <a:miter/>
            </a:ln>
          </p:spPr>
          <p:txBody>
            <a:bodyPr rtlCol="0" anchor="ctr"/>
            <a:lstStyle/>
            <a:p>
              <a:pPr lvl="0"/>
              <a:endParaRPr lang="en-UA"/>
            </a:p>
          </p:txBody>
        </p:sp>
        <p:sp>
          <p:nvSpPr>
            <p:cNvPr id="42" name="Freeform 41">
              <a:extLst>
                <a:ext uri="{FF2B5EF4-FFF2-40B4-BE49-F238E27FC236}">
                  <a16:creationId xmlns:a16="http://schemas.microsoft.com/office/drawing/2014/main" id="{890FA39D-42F1-1043-A6FC-31174087CACF}"/>
                </a:ext>
              </a:extLst>
            </p:cNvPr>
            <p:cNvSpPr/>
            <p:nvPr/>
          </p:nvSpPr>
          <p:spPr>
            <a:xfrm>
              <a:off x="12507911" y="7303785"/>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43" name="Freeform 42">
              <a:extLst>
                <a:ext uri="{FF2B5EF4-FFF2-40B4-BE49-F238E27FC236}">
                  <a16:creationId xmlns:a16="http://schemas.microsoft.com/office/drawing/2014/main" id="{66A1D3CC-8F43-A64D-A519-ABAFF76467BD}"/>
                </a:ext>
              </a:extLst>
            </p:cNvPr>
            <p:cNvSpPr/>
            <p:nvPr/>
          </p:nvSpPr>
          <p:spPr>
            <a:xfrm>
              <a:off x="12507911" y="7502967"/>
              <a:ext cx="523875" cy="104332"/>
            </a:xfrm>
            <a:custGeom>
              <a:avLst/>
              <a:gdLst>
                <a:gd name="connsiteX0" fmla="*/ 0 w 523875"/>
                <a:gd name="connsiteY0" fmla="*/ 0 h 104332"/>
                <a:gd name="connsiteX1" fmla="*/ 523876 w 523875"/>
                <a:gd name="connsiteY1" fmla="*/ 0 h 104332"/>
                <a:gd name="connsiteX2" fmla="*/ 523876 w 523875"/>
                <a:gd name="connsiteY2" fmla="*/ 104333 h 104332"/>
                <a:gd name="connsiteX3" fmla="*/ 0 w 523875"/>
                <a:gd name="connsiteY3" fmla="*/ 104333 h 104332"/>
              </a:gdLst>
              <a:ahLst/>
              <a:cxnLst>
                <a:cxn ang="0">
                  <a:pos x="connsiteX0" y="connsiteY0"/>
                </a:cxn>
                <a:cxn ang="0">
                  <a:pos x="connsiteX1" y="connsiteY1"/>
                </a:cxn>
                <a:cxn ang="0">
                  <a:pos x="connsiteX2" y="connsiteY2"/>
                </a:cxn>
                <a:cxn ang="0">
                  <a:pos x="connsiteX3" y="connsiteY3"/>
                </a:cxn>
              </a:cxnLst>
              <a:rect l="l" t="t" r="r" b="b"/>
              <a:pathLst>
                <a:path w="523875" h="104332">
                  <a:moveTo>
                    <a:pt x="0" y="0"/>
                  </a:moveTo>
                  <a:lnTo>
                    <a:pt x="523876" y="0"/>
                  </a:lnTo>
                  <a:lnTo>
                    <a:pt x="523876" y="104333"/>
                  </a:lnTo>
                  <a:lnTo>
                    <a:pt x="0" y="104333"/>
                  </a:lnTo>
                  <a:close/>
                </a:path>
              </a:pathLst>
            </a:custGeom>
            <a:grpFill/>
            <a:ln w="24384" cap="flat">
              <a:noFill/>
              <a:prstDash val="solid"/>
              <a:miter/>
            </a:ln>
          </p:spPr>
          <p:txBody>
            <a:bodyPr rtlCol="0" anchor="ctr"/>
            <a:lstStyle/>
            <a:p>
              <a:pPr lvl="0"/>
              <a:endParaRPr lang="en-UA"/>
            </a:p>
          </p:txBody>
        </p:sp>
        <p:sp>
          <p:nvSpPr>
            <p:cNvPr id="44" name="Freeform 43">
              <a:extLst>
                <a:ext uri="{FF2B5EF4-FFF2-40B4-BE49-F238E27FC236}">
                  <a16:creationId xmlns:a16="http://schemas.microsoft.com/office/drawing/2014/main" id="{9B2B4CFC-06D8-2047-8D52-DB591ADE1661}"/>
                </a:ext>
              </a:extLst>
            </p:cNvPr>
            <p:cNvSpPr/>
            <p:nvPr/>
          </p:nvSpPr>
          <p:spPr>
            <a:xfrm>
              <a:off x="11355387" y="6307880"/>
              <a:ext cx="706068" cy="104332"/>
            </a:xfrm>
            <a:custGeom>
              <a:avLst/>
              <a:gdLst>
                <a:gd name="connsiteX0" fmla="*/ 3 w 706068"/>
                <a:gd name="connsiteY0" fmla="*/ 104333 h 104332"/>
                <a:gd name="connsiteX1" fmla="*/ 0 w 706068"/>
                <a:gd name="connsiteY1" fmla="*/ 0 h 104332"/>
                <a:gd name="connsiteX2" fmla="*/ 669635 w 706068"/>
                <a:gd name="connsiteY2" fmla="*/ 0 h 104332"/>
                <a:gd name="connsiteX3" fmla="*/ 706069 w 706068"/>
                <a:gd name="connsiteY3" fmla="*/ 104333 h 104332"/>
                <a:gd name="connsiteX4" fmla="*/ 3 w 706068"/>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68" h="104332">
                  <a:moveTo>
                    <a:pt x="3" y="104333"/>
                  </a:moveTo>
                  <a:lnTo>
                    <a:pt x="0" y="0"/>
                  </a:lnTo>
                  <a:lnTo>
                    <a:pt x="669635" y="0"/>
                  </a:lnTo>
                  <a:lnTo>
                    <a:pt x="706069" y="104333"/>
                  </a:lnTo>
                  <a:lnTo>
                    <a:pt x="3" y="104333"/>
                  </a:lnTo>
                  <a:close/>
                </a:path>
              </a:pathLst>
            </a:custGeom>
            <a:grpFill/>
            <a:ln w="24384" cap="flat">
              <a:noFill/>
              <a:prstDash val="solid"/>
              <a:miter/>
            </a:ln>
          </p:spPr>
          <p:txBody>
            <a:bodyPr rtlCol="0" anchor="ctr"/>
            <a:lstStyle/>
            <a:p>
              <a:pPr lvl="0"/>
              <a:endParaRPr lang="en-UA"/>
            </a:p>
          </p:txBody>
        </p:sp>
        <p:sp>
          <p:nvSpPr>
            <p:cNvPr id="45" name="Freeform 44">
              <a:extLst>
                <a:ext uri="{FF2B5EF4-FFF2-40B4-BE49-F238E27FC236}">
                  <a16:creationId xmlns:a16="http://schemas.microsoft.com/office/drawing/2014/main" id="{5F37EC19-2F6F-F548-AE14-1FB346E400AD}"/>
                </a:ext>
              </a:extLst>
            </p:cNvPr>
            <p:cNvSpPr/>
            <p:nvPr/>
          </p:nvSpPr>
          <p:spPr>
            <a:xfrm>
              <a:off x="11355387" y="6108700"/>
              <a:ext cx="636511" cy="104332"/>
            </a:xfrm>
            <a:custGeom>
              <a:avLst/>
              <a:gdLst>
                <a:gd name="connsiteX0" fmla="*/ 3 w 636511"/>
                <a:gd name="connsiteY0" fmla="*/ 104333 h 104332"/>
                <a:gd name="connsiteX1" fmla="*/ 0 w 636511"/>
                <a:gd name="connsiteY1" fmla="*/ 0 h 104332"/>
                <a:gd name="connsiteX2" fmla="*/ 600074 w 636511"/>
                <a:gd name="connsiteY2" fmla="*/ 0 h 104332"/>
                <a:gd name="connsiteX3" fmla="*/ 636511 w 636511"/>
                <a:gd name="connsiteY3" fmla="*/ 104333 h 104332"/>
                <a:gd name="connsiteX4" fmla="*/ 3 w 636511"/>
                <a:gd name="connsiteY4" fmla="*/ 104333 h 10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11" h="104332">
                  <a:moveTo>
                    <a:pt x="3" y="104333"/>
                  </a:moveTo>
                  <a:lnTo>
                    <a:pt x="0" y="0"/>
                  </a:lnTo>
                  <a:lnTo>
                    <a:pt x="600074" y="0"/>
                  </a:lnTo>
                  <a:lnTo>
                    <a:pt x="636511" y="104333"/>
                  </a:lnTo>
                  <a:lnTo>
                    <a:pt x="3" y="104333"/>
                  </a:lnTo>
                  <a:close/>
                </a:path>
              </a:pathLst>
            </a:custGeom>
            <a:grpFill/>
            <a:ln w="24384" cap="flat">
              <a:noFill/>
              <a:prstDash val="solid"/>
              <a:miter/>
            </a:ln>
          </p:spPr>
          <p:txBody>
            <a:bodyPr rtlCol="0" anchor="ctr"/>
            <a:lstStyle/>
            <a:p>
              <a:pPr lvl="0"/>
              <a:endParaRPr lang="en-UA"/>
            </a:p>
          </p:txBody>
        </p:sp>
      </p:grpSp>
    </p:spTree>
    <p:extLst>
      <p:ext uri="{BB962C8B-B14F-4D97-AF65-F5344CB8AC3E}">
        <p14:creationId xmlns:p14="http://schemas.microsoft.com/office/powerpoint/2010/main" val="602300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576072"/>
            <a:ext cx="4949824" cy="2097088"/>
          </a:xfrm>
        </p:spPr>
        <p:txBody>
          <a:bodyPr/>
          <a:lstStyle>
            <a:lvl1pPr>
              <a:lnSpc>
                <a:spcPct val="110000"/>
              </a:lnSpc>
              <a:defRPr sz="24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8"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9"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2" y="3429000"/>
            <a:ext cx="4942119" cy="85725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5"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6" y="3429000"/>
            <a:ext cx="4952999" cy="85725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96819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8"/>
            <a:ext cx="4949824" cy="1141412"/>
          </a:xfrm>
        </p:spPr>
        <p:txBody>
          <a:bodyPr/>
          <a:lstStyle>
            <a:lvl1pPr>
              <a:lnSpc>
                <a:spcPct val="100000"/>
              </a:lnSpc>
              <a:defRPr sz="6394">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81" y="384048"/>
            <a:ext cx="4956175" cy="1141412"/>
          </a:xfrm>
        </p:spPr>
        <p:txBody>
          <a:bodyPr/>
          <a:lstStyle>
            <a:lvl1pPr>
              <a:lnSpc>
                <a:spcPct val="100000"/>
              </a:lnSpc>
              <a:spcBef>
                <a:spcPts val="0"/>
              </a:spcBef>
              <a:defRPr sz="6394">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876" indent="-255876">
              <a:spcBef>
                <a:spcPts val="0"/>
              </a:spcBef>
              <a:defRPr sz="2800" b="0" i="0">
                <a:solidFill>
                  <a:schemeClr val="tx1"/>
                </a:solidFill>
                <a:latin typeface="IBM Plex Sans Light" panose="020B0403050203000203" pitchFamily="34" charset="0"/>
              </a:defRPr>
            </a:lvl2pPr>
            <a:lvl3pPr marL="511758" indent="-255876">
              <a:spcBef>
                <a:spcPts val="0"/>
              </a:spcBef>
              <a:defRPr sz="2800" b="0" i="0">
                <a:solidFill>
                  <a:schemeClr val="tx1"/>
                </a:solidFill>
                <a:latin typeface="IBM Plex Sans Light" panose="020B0403050203000203" pitchFamily="34" charset="0"/>
              </a:defRPr>
            </a:lvl3pPr>
            <a:lvl4pPr marL="767634" indent="-255876">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5"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5876" indent="-255876">
              <a:spcBef>
                <a:spcPts val="0"/>
              </a:spcBef>
              <a:defRPr sz="2800" b="0" i="0">
                <a:solidFill>
                  <a:schemeClr val="tx1"/>
                </a:solidFill>
                <a:latin typeface="IBM Plex Sans Light" panose="020B0403050203000203" pitchFamily="34" charset="0"/>
              </a:defRPr>
            </a:lvl2pPr>
            <a:lvl3pPr marL="511758" indent="-255876">
              <a:spcBef>
                <a:spcPts val="0"/>
              </a:spcBef>
              <a:defRPr sz="2800" b="0" i="0">
                <a:solidFill>
                  <a:schemeClr val="tx1"/>
                </a:solidFill>
                <a:latin typeface="IBM Plex Sans Light" panose="020B0403050203000203" pitchFamily="34" charset="0"/>
              </a:defRPr>
            </a:lvl3pPr>
            <a:lvl4pPr marL="767634" indent="-255876">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85369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2"/>
            <a:ext cx="7424927" cy="1906588"/>
          </a:xfrm>
        </p:spPr>
        <p:txBody>
          <a:bodyPr/>
          <a:lstStyle>
            <a:lvl1pPr>
              <a:lnSpc>
                <a:spcPct val="110000"/>
              </a:lnSpc>
              <a:defRPr sz="36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3"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5"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47151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4" cy="4573588"/>
          </a:xfrm>
        </p:spPr>
        <p:txBody>
          <a:bodyPr rIns="457200"/>
          <a:lstStyle>
            <a:lvl1pPr>
              <a:lnSpc>
                <a:spcPct val="100000"/>
              </a:lnSpc>
              <a:defRPr>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1" cy="11431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76072"/>
            <a:ext cx="4953001" cy="11431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19226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1" y="576072"/>
            <a:ext cx="4953001" cy="4573588"/>
          </a:xfrm>
        </p:spPr>
        <p:txBody>
          <a:bodyPr/>
          <a:lstStyle>
            <a:lvl1pPr>
              <a:lnSpc>
                <a:spcPct val="100000"/>
              </a:lnSpc>
              <a:defRPr sz="36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30807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8" y="384048"/>
            <a:ext cx="11039475" cy="4573588"/>
          </a:xfrm>
        </p:spPr>
        <p:txBody>
          <a:bodyPr rIns="457200"/>
          <a:lstStyle>
            <a:lvl1pPr>
              <a:lnSpc>
                <a:spcPct val="100000"/>
              </a:lnSpc>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4"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51622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2000"/>
          </a:xfrm>
        </p:spPr>
        <p:txBody>
          <a:bodyPr rIns="0"/>
          <a:lstStyle>
            <a:lvl1pPr>
              <a:lnSpc>
                <a:spcPct val="100000"/>
              </a:lnSpc>
              <a:defRPr sz="2800">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772" indent="-182772">
              <a:lnSpc>
                <a:spcPct val="110000"/>
              </a:lnSpc>
              <a:spcBef>
                <a:spcPts val="0"/>
              </a:spcBef>
              <a:defRPr sz="2000" b="0" i="0">
                <a:solidFill>
                  <a:schemeClr val="tx1"/>
                </a:solidFill>
                <a:latin typeface="IBM Plex Sans" panose="020B0503050203000203" pitchFamily="34" charset="0"/>
              </a:defRPr>
            </a:lvl2pPr>
            <a:lvl3pPr marL="365538" indent="-182772">
              <a:lnSpc>
                <a:spcPct val="110000"/>
              </a:lnSpc>
              <a:spcBef>
                <a:spcPts val="0"/>
              </a:spcBef>
              <a:defRPr sz="2000" b="0" i="0">
                <a:solidFill>
                  <a:schemeClr val="tx1"/>
                </a:solidFill>
                <a:latin typeface="IBM Plex Sans" panose="020B0503050203000203" pitchFamily="34" charset="0"/>
              </a:defRPr>
            </a:lvl3pPr>
            <a:lvl4pPr marL="548310" indent="-182772">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76960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53"/>
            <a:ext cx="4949824" cy="1141414"/>
          </a:xfrm>
        </p:spPr>
        <p:txBody>
          <a:bodyPr/>
          <a:lstStyle>
            <a:lvl1pPr>
              <a:lnSpc>
                <a:spcPct val="100000"/>
              </a:lnSpc>
              <a:defRPr sz="6394">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7" y="384048"/>
            <a:ext cx="4956175" cy="1141412"/>
          </a:xfrm>
        </p:spPr>
        <p:txBody>
          <a:bodyPr/>
          <a:lstStyle>
            <a:lvl1pPr>
              <a:lnSpc>
                <a:spcPct val="100000"/>
              </a:lnSpc>
              <a:spcBef>
                <a:spcPts val="0"/>
              </a:spcBef>
              <a:defRPr sz="6394">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876" indent="-255876">
              <a:spcBef>
                <a:spcPts val="0"/>
              </a:spcBef>
              <a:defRPr sz="2800" b="0" i="0">
                <a:solidFill>
                  <a:schemeClr val="tx1"/>
                </a:solidFill>
                <a:latin typeface="IBM Plex Sans Light" panose="020B0403050203000203" pitchFamily="34" charset="0"/>
              </a:defRPr>
            </a:lvl2pPr>
            <a:lvl3pPr marL="511758" indent="-255876">
              <a:spcBef>
                <a:spcPts val="0"/>
              </a:spcBef>
              <a:defRPr sz="2800" b="0" i="0">
                <a:solidFill>
                  <a:schemeClr val="tx1"/>
                </a:solidFill>
                <a:latin typeface="IBM Plex Sans Light" panose="020B0403050203000203" pitchFamily="34" charset="0"/>
              </a:defRPr>
            </a:lvl3pPr>
            <a:lvl4pPr marL="767634" indent="-255876">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915671" cy="914400"/>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1" y="576072"/>
            <a:ext cx="915671" cy="914400"/>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772" indent="-182772">
              <a:spcBef>
                <a:spcPts val="0"/>
              </a:spcBef>
              <a:defRPr sz="2000" b="0" i="0">
                <a:solidFill>
                  <a:schemeClr val="tx1"/>
                </a:solidFill>
                <a:latin typeface="IBM Plex Sans" panose="020B0503050203000203" pitchFamily="34" charset="0"/>
              </a:defRPr>
            </a:lvl2pPr>
            <a:lvl3pPr marL="365538" indent="-182772">
              <a:spcBef>
                <a:spcPts val="0"/>
              </a:spcBef>
              <a:defRPr sz="2000" b="0" i="0">
                <a:solidFill>
                  <a:schemeClr val="tx1"/>
                </a:solidFill>
                <a:latin typeface="IBM Plex Sans" panose="020B0503050203000203" pitchFamily="34" charset="0"/>
              </a:defRPr>
            </a:lvl3pPr>
            <a:lvl4pPr marL="548310" indent="-182772">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53331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4" y="2478024"/>
            <a:ext cx="6670674" cy="3048000"/>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
            <a:extLst>
              <a:ext uri="{FF2B5EF4-FFF2-40B4-BE49-F238E27FC236}">
                <a16:creationId xmlns:a16="http://schemas.microsoft.com/office/drawing/2014/main" id="{00A530A6-2F26-DA70-D0D9-6DD90453CEC1}"/>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5"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2"/>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1" y="8385048"/>
            <a:ext cx="6670676" cy="3048000"/>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5"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2" y="8382000"/>
            <a:ext cx="6667500" cy="3048000"/>
          </a:xfrm>
        </p:spPr>
        <p:txBody>
          <a:bodyPr/>
          <a:lstStyle>
            <a:lvl1pPr>
              <a:lnSpc>
                <a:spcPct val="100000"/>
              </a:lnSpc>
              <a:spcBef>
                <a:spcPts val="0"/>
              </a:spcBef>
              <a:defRPr sz="4400">
                <a:solidFill>
                  <a:schemeClr val="tx1"/>
                </a:solidFill>
              </a:defRPr>
            </a:lvl1pPr>
            <a:lvl2pPr marL="402096" indent="-402096">
              <a:lnSpc>
                <a:spcPct val="100000"/>
              </a:lnSpc>
              <a:spcBef>
                <a:spcPts val="0"/>
              </a:spcBef>
              <a:defRPr sz="4400">
                <a:solidFill>
                  <a:schemeClr val="tx1"/>
                </a:solidFill>
              </a:defRPr>
            </a:lvl2pPr>
            <a:lvl3pPr marL="804192" indent="-402096">
              <a:lnSpc>
                <a:spcPct val="100000"/>
              </a:lnSpc>
              <a:spcBef>
                <a:spcPts val="0"/>
              </a:spcBef>
              <a:defRPr sz="4400">
                <a:solidFill>
                  <a:schemeClr val="tx1"/>
                </a:solidFill>
              </a:defRPr>
            </a:lvl3pPr>
            <a:lvl4pPr marL="1114896" indent="-40209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6923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8" y="576072"/>
            <a:ext cx="4956175" cy="1141412"/>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1" y="1682496"/>
            <a:ext cx="5715000" cy="2276856"/>
          </a:xfrm>
        </p:spPr>
        <p:txBody>
          <a:bodyPr/>
          <a:lstStyle>
            <a:lvl1pPr>
              <a:lnSpc>
                <a:spcPct val="110000"/>
              </a:lnSpc>
              <a:defRPr sz="360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380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436889" y="320590"/>
            <a:ext cx="17141825" cy="8191500"/>
          </a:xfrm>
        </p:spPr>
        <p:txBody>
          <a:bodyPr/>
          <a:lstStyle>
            <a:lvl1pPr>
              <a:defRPr sz="17200" b="0" i="0">
                <a:solidFill>
                  <a:schemeClr val="tx1"/>
                </a:solidFill>
                <a:latin typeface="IBM Plex Sans Light" panose="020B040305020300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1">
            <a:extLst>
              <a:ext uri="{FF2B5EF4-FFF2-40B4-BE49-F238E27FC236}">
                <a16:creationId xmlns:a16="http://schemas.microsoft.com/office/drawing/2014/main" id="{15E15240-CB4B-3EBC-59A0-A3009A53924C}"/>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Tree>
    <p:extLst>
      <p:ext uri="{BB962C8B-B14F-4D97-AF65-F5344CB8AC3E}">
        <p14:creationId xmlns:p14="http://schemas.microsoft.com/office/powerpoint/2010/main" val="12018083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8" y="576072"/>
            <a:ext cx="4956175" cy="448056"/>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8" y="1527048"/>
            <a:ext cx="11044240" cy="2276856"/>
          </a:xfrm>
        </p:spPr>
        <p:txBody>
          <a:bodyPr rIns="457200"/>
          <a:lstStyle>
            <a:lvl1pPr>
              <a:lnSpc>
                <a:spcPct val="110000"/>
              </a:lnSpc>
              <a:defRPr sz="6394">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73993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8" y="576072"/>
            <a:ext cx="4956175" cy="4573588"/>
          </a:xfrm>
        </p:spPr>
        <p:txBody>
          <a:bodyPr/>
          <a:lstStyle>
            <a:lvl1pPr>
              <a:lnSpc>
                <a:spcPct val="100000"/>
              </a:lnSpc>
              <a:defRPr sz="2800">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7"/>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5447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8" y="384048"/>
            <a:ext cx="11050589" cy="4573588"/>
          </a:xfrm>
        </p:spPr>
        <p:txBody>
          <a:bodyPr rIns="457200"/>
          <a:lstStyle>
            <a:lvl1pPr>
              <a:lnSpc>
                <a:spcPct val="100000"/>
              </a:lnSpc>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7"/>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3"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15374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Straight Connector 6" descr="Vertical column divider ">
            <a:extLst>
              <a:ext uri="{FF2B5EF4-FFF2-40B4-BE49-F238E27FC236}">
                <a16:creationId xmlns:a16="http://schemas.microsoft.com/office/drawing/2014/main" id="{1F6D0C9D-C937-48E3-BE84-3DA0D1BC274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descr="Vertical column divider ">
            <a:extLst>
              <a:ext uri="{FF2B5EF4-FFF2-40B4-BE49-F238E27FC236}">
                <a16:creationId xmlns:a16="http://schemas.microsoft.com/office/drawing/2014/main" id="{0B31714F-DB23-BEBB-75A7-6BFF47AECDDF}"/>
              </a:ext>
            </a:extLst>
          </p:cNvPr>
          <p:cNvCxnSpPr/>
          <p:nvPr userDrawn="1"/>
        </p:nvCxnSpPr>
        <p:spPr bwMode="auto">
          <a:xfrm>
            <a:off x="18294784"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descr="Horizontal row divider">
            <a:extLst>
              <a:ext uri="{FF2B5EF4-FFF2-40B4-BE49-F238E27FC236}">
                <a16:creationId xmlns:a16="http://schemas.microsoft.com/office/drawing/2014/main" id="{3D492FDB-9D55-98D5-E9DE-229473DD5942}"/>
              </a:ext>
            </a:extLst>
          </p:cNvPr>
          <p:cNvCxnSpPr>
            <a:cxnSpLocks/>
          </p:cNvCxnSpPr>
          <p:nvPr userDrawn="1"/>
        </p:nvCxnSpPr>
        <p:spPr bwMode="auto">
          <a:xfrm>
            <a:off x="6096005"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876" indent="-255876">
              <a:lnSpc>
                <a:spcPct val="110000"/>
              </a:lnSpc>
              <a:spcBef>
                <a:spcPts val="0"/>
              </a:spcBef>
              <a:defRPr sz="2800" b="0" i="0">
                <a:solidFill>
                  <a:schemeClr val="tx1"/>
                </a:solidFill>
                <a:latin typeface="IBM Plex Sans Light" panose="020B0403050203000203" pitchFamily="34" charset="0"/>
              </a:defRPr>
            </a:lvl2pPr>
            <a:lvl3pPr marL="511758" indent="-255876">
              <a:lnSpc>
                <a:spcPct val="110000"/>
              </a:lnSpc>
              <a:spcBef>
                <a:spcPts val="0"/>
              </a:spcBef>
              <a:defRPr sz="2800" b="0" i="0">
                <a:solidFill>
                  <a:schemeClr val="tx1"/>
                </a:solidFill>
                <a:latin typeface="IBM Plex Sans Light" panose="020B0403050203000203" pitchFamily="34" charset="0"/>
              </a:defRPr>
            </a:lvl3pPr>
            <a:lvl4pPr marL="767634" indent="-255876">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63226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3" y="576072"/>
            <a:ext cx="4949824" cy="2859088"/>
          </a:xfrm>
        </p:spPr>
        <p:txBody>
          <a:bodyPr/>
          <a:lstStyle>
            <a:lvl1pPr>
              <a:lnSpc>
                <a:spcPct val="110000"/>
              </a:lnSpc>
              <a:defRPr sz="2800">
                <a:solidFill>
                  <a:schemeClr val="tx2"/>
                </a:solidFill>
              </a:defRPr>
            </a:lvl1pPr>
          </a:lstStyle>
          <a:p>
            <a:r>
              <a:rPr lang="en-US"/>
              <a:t>Click to edit Master title style</a:t>
            </a:r>
          </a:p>
        </p:txBody>
      </p:sp>
      <p:cxnSp>
        <p:nvCxnSpPr>
          <p:cNvPr id="24" name="Straight Connector 23" descr="Vertical column divider">
            <a:extLst>
              <a:ext uri="{FF2B5EF4-FFF2-40B4-BE49-F238E27FC236}">
                <a16:creationId xmlns:a16="http://schemas.microsoft.com/office/drawing/2014/main" id="{B5CBE6E3-0E18-8A57-578D-D314948AF14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7"/>
            <a:ext cx="402336" cy="403226"/>
          </a:xfrm>
        </p:spPr>
        <p:txBody>
          <a:bodyPr/>
          <a:lstStyle>
            <a:lvl1pPr>
              <a:defRPr sz="1400">
                <a:solidFill>
                  <a:schemeClr val="tx1"/>
                </a:solidFill>
              </a:defRPr>
            </a:lvl1pPr>
          </a:lstStyle>
          <a:p>
            <a:r>
              <a:rPr lang="en-US"/>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76077"/>
            <a:ext cx="402336" cy="403226"/>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0" y="1333500"/>
            <a:ext cx="4953001" cy="38100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1" cy="38100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7"/>
            <a:ext cx="402336" cy="403226"/>
          </a:xfrm>
        </p:spPr>
        <p:txBody>
          <a:bodyPr/>
          <a:lstStyle>
            <a:lvl1pPr>
              <a:defRPr sz="1400">
                <a:solidFill>
                  <a:schemeClr val="tx1"/>
                </a:solidFill>
              </a:defRPr>
            </a:lvl1pPr>
          </a:lstStyle>
          <a:p>
            <a:r>
              <a:rPr lang="en-US"/>
              <a:t>Icon</a:t>
            </a:r>
          </a:p>
        </p:txBody>
      </p:sp>
      <p:cxnSp>
        <p:nvCxnSpPr>
          <p:cNvPr id="23" name="Straight Connector 22" descr="Horizontal row divider">
            <a:extLst>
              <a:ext uri="{FF2B5EF4-FFF2-40B4-BE49-F238E27FC236}">
                <a16:creationId xmlns:a16="http://schemas.microsoft.com/office/drawing/2014/main" id="{252CDB94-BA57-B58F-95F0-D406FE34BB40}"/>
              </a:ext>
            </a:extLst>
          </p:cNvPr>
          <p:cNvCxnSpPr>
            <a:cxnSpLocks/>
          </p:cNvCxnSpPr>
          <p:nvPr userDrawn="1"/>
        </p:nvCxnSpPr>
        <p:spPr bwMode="auto">
          <a:xfrm>
            <a:off x="6096005"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5"/>
            <a:ext cx="4951413" cy="3792682"/>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1" cy="3810000"/>
          </a:xfrm>
        </p:spPr>
        <p:txBody>
          <a:bodyPr/>
          <a:lstStyle>
            <a:lvl1pPr>
              <a:lnSpc>
                <a:spcPct val="110000"/>
              </a:lnSpc>
              <a:spcBef>
                <a:spcPts val="0"/>
              </a:spcBef>
              <a:defRPr sz="2400">
                <a:solidFill>
                  <a:schemeClr val="tx1"/>
                </a:solidFill>
              </a:defRPr>
            </a:lvl1pPr>
            <a:lvl2pPr marL="219324" indent="-219324">
              <a:lnSpc>
                <a:spcPct val="110000"/>
              </a:lnSpc>
              <a:spcBef>
                <a:spcPts val="0"/>
              </a:spcBef>
              <a:defRPr sz="2400">
                <a:solidFill>
                  <a:schemeClr val="tx1"/>
                </a:solidFill>
              </a:defRPr>
            </a:lvl2pPr>
            <a:lvl3pPr marL="438648" indent="-219324">
              <a:lnSpc>
                <a:spcPct val="110000"/>
              </a:lnSpc>
              <a:spcBef>
                <a:spcPts val="0"/>
              </a:spcBef>
              <a:defRPr sz="2400">
                <a:solidFill>
                  <a:schemeClr val="tx1"/>
                </a:solidFill>
              </a:defRPr>
            </a:lvl3pPr>
            <a:lvl4pPr marL="657972" indent="-219324">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77692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8" y="384051"/>
            <a:ext cx="11039475" cy="3413126"/>
          </a:xfrm>
        </p:spPr>
        <p:txBody>
          <a:bodyPr rIns="457200"/>
          <a:lstStyle>
            <a:lvl1pPr>
              <a:lnSpc>
                <a:spcPct val="100000"/>
              </a:lnSpc>
              <a:defRPr sz="6394">
                <a:solidFill>
                  <a:schemeClr val="tx2"/>
                </a:solidFill>
              </a:defRPr>
            </a:lvl1pPr>
          </a:lstStyle>
          <a:p>
            <a:r>
              <a:rPr lang="en-US"/>
              <a:t>Click to edit Master title style</a:t>
            </a:r>
          </a:p>
        </p:txBody>
      </p: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1" y="6665976"/>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95705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3" y="576077"/>
            <a:ext cx="4949824" cy="3413126"/>
          </a:xfrm>
        </p:spPr>
        <p:txBody>
          <a:bodyPr rIns="0"/>
          <a:lstStyle>
            <a:lvl1pPr>
              <a:lnSpc>
                <a:spcPct val="110000"/>
              </a:lnSpc>
              <a:defRPr sz="360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9"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876" indent="-255876">
              <a:spcBef>
                <a:spcPts val="0"/>
              </a:spcBef>
              <a:defRPr sz="2800">
                <a:solidFill>
                  <a:schemeClr val="tx1"/>
                </a:solidFill>
              </a:defRPr>
            </a:lvl2pPr>
            <a:lvl3pPr marL="511758" indent="-255876">
              <a:spcBef>
                <a:spcPts val="0"/>
              </a:spcBef>
              <a:defRPr sz="2800">
                <a:solidFill>
                  <a:schemeClr val="tx1"/>
                </a:solidFill>
              </a:defRPr>
            </a:lvl3pPr>
            <a:lvl4pPr marL="767634" indent="-255876">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cxnSp>
        <p:nvCxnSpPr>
          <p:cNvPr id="16" name="Straight Connector 15" descr="Horizontal row divider">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descr="Vertical column divider">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85837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8" y="3429000"/>
            <a:ext cx="4956175" cy="8572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5"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806389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8" y="3429000"/>
            <a:ext cx="4956175" cy="8572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5"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4633"/>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203467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8" y="3429000"/>
            <a:ext cx="4956175" cy="8572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5" y="565157"/>
            <a:ext cx="17151351" cy="1257935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6734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pattern">
    <p:bg>
      <p:bgPr>
        <a:solidFill>
          <a:schemeClr val="bg1"/>
        </a:solidFill>
        <a:effectLst/>
      </p:bgPr>
    </p:bg>
    <p:spTree>
      <p:nvGrpSpPr>
        <p:cNvPr id="1" name=""/>
        <p:cNvGrpSpPr/>
        <p:nvPr/>
      </p:nvGrpSpPr>
      <p:grpSpPr>
        <a:xfrm>
          <a:off x="0" y="0"/>
          <a:ext cx="0" cy="0"/>
          <a:chOff x="0" y="0"/>
          <a:chExt cx="0" cy="0"/>
        </a:xfrm>
      </p:grpSpPr>
      <p:grpSp>
        <p:nvGrpSpPr>
          <p:cNvPr id="470" name="Group 469">
            <a:extLst>
              <a:ext uri="{FF2B5EF4-FFF2-40B4-BE49-F238E27FC236}">
                <a16:creationId xmlns:a16="http://schemas.microsoft.com/office/drawing/2014/main" id="{7D045C5A-D5A3-CA8C-C9E9-6B74127339EA}"/>
              </a:ext>
            </a:extLst>
          </p:cNvPr>
          <p:cNvGrpSpPr>
            <a:grpSpLocks noChangeAspect="1"/>
          </p:cNvGrpSpPr>
          <p:nvPr userDrawn="1"/>
        </p:nvGrpSpPr>
        <p:grpSpPr>
          <a:xfrm>
            <a:off x="508338" y="502920"/>
            <a:ext cx="23370498" cy="12710160"/>
            <a:chOff x="-34412" y="228570"/>
            <a:chExt cx="24799683" cy="13487429"/>
          </a:xfrm>
          <a:solidFill>
            <a:srgbClr val="EDF5FF"/>
          </a:solidFill>
        </p:grpSpPr>
        <p:sp>
          <p:nvSpPr>
            <p:cNvPr id="471" name="Freeform: Shape 470">
              <a:extLst>
                <a:ext uri="{FF2B5EF4-FFF2-40B4-BE49-F238E27FC236}">
                  <a16:creationId xmlns:a16="http://schemas.microsoft.com/office/drawing/2014/main" id="{5090741A-E6C7-1B42-4545-4B21EB8FB5CB}"/>
                </a:ext>
              </a:extLst>
            </p:cNvPr>
            <p:cNvSpPr/>
            <p:nvPr/>
          </p:nvSpPr>
          <p:spPr>
            <a:xfrm>
              <a:off x="835769" y="228598"/>
              <a:ext cx="435077" cy="435073"/>
            </a:xfrm>
            <a:custGeom>
              <a:avLst/>
              <a:gdLst>
                <a:gd name="connsiteX0" fmla="*/ 371366 w 435077"/>
                <a:gd name="connsiteY0" fmla="*/ 63716 h 435073"/>
                <a:gd name="connsiteX1" fmla="*/ 435077 w 435077"/>
                <a:gd name="connsiteY1" fmla="*/ 217539 h 435073"/>
                <a:gd name="connsiteX2" fmla="*/ 218925 w 435077"/>
                <a:gd name="connsiteY2" fmla="*/ 217539 h 435073"/>
                <a:gd name="connsiteX3" fmla="*/ 371366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1 w 435077"/>
                <a:gd name="connsiteY7" fmla="*/ 281249 h 435073"/>
                <a:gd name="connsiteX8" fmla="*/ 216125 w 435077"/>
                <a:gd name="connsiteY8" fmla="*/ 217539 h 435073"/>
                <a:gd name="connsiteX9" fmla="*/ 0 w 435077"/>
                <a:gd name="connsiteY9" fmla="*/ 217539 h 435073"/>
                <a:gd name="connsiteX10" fmla="*/ 63711 w 435077"/>
                <a:gd name="connsiteY10" fmla="*/ 63716 h 435073"/>
                <a:gd name="connsiteX11" fmla="*/ 217539 w 435077"/>
                <a:gd name="connsiteY11" fmla="*/ 0 h 435073"/>
                <a:gd name="connsiteX12" fmla="*/ 371366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6" y="63716"/>
                  </a:moveTo>
                  <a:cubicBezTo>
                    <a:pt x="412154" y="104512"/>
                    <a:pt x="435077" y="159844"/>
                    <a:pt x="435077" y="217539"/>
                  </a:cubicBezTo>
                  <a:lnTo>
                    <a:pt x="218925" y="217539"/>
                  </a:lnTo>
                  <a:cubicBezTo>
                    <a:pt x="276138" y="217907"/>
                    <a:pt x="330903" y="240784"/>
                    <a:pt x="371366" y="281249"/>
                  </a:cubicBezTo>
                  <a:cubicBezTo>
                    <a:pt x="412154" y="322046"/>
                    <a:pt x="435077" y="377379"/>
                    <a:pt x="435077" y="435073"/>
                  </a:cubicBezTo>
                  <a:lnTo>
                    <a:pt x="217539" y="435073"/>
                  </a:lnTo>
                  <a:lnTo>
                    <a:pt x="0" y="435073"/>
                  </a:lnTo>
                  <a:cubicBezTo>
                    <a:pt x="0" y="377379"/>
                    <a:pt x="22923" y="322046"/>
                    <a:pt x="63711" y="281249"/>
                  </a:cubicBezTo>
                  <a:cubicBezTo>
                    <a:pt x="104174" y="240784"/>
                    <a:pt x="158939" y="217907"/>
                    <a:pt x="216125" y="217539"/>
                  </a:cubicBezTo>
                  <a:lnTo>
                    <a:pt x="0" y="217539"/>
                  </a:lnTo>
                  <a:cubicBezTo>
                    <a:pt x="0" y="159844"/>
                    <a:pt x="22923" y="104512"/>
                    <a:pt x="63711" y="63716"/>
                  </a:cubicBezTo>
                  <a:cubicBezTo>
                    <a:pt x="104500" y="22919"/>
                    <a:pt x="159836" y="0"/>
                    <a:pt x="217539" y="0"/>
                  </a:cubicBezTo>
                  <a:cubicBezTo>
                    <a:pt x="275213" y="0"/>
                    <a:pt x="330550" y="22919"/>
                    <a:pt x="371366" y="63716"/>
                  </a:cubicBezTo>
                  <a:close/>
                </a:path>
              </a:pathLst>
            </a:custGeom>
            <a:grpFill/>
            <a:ln w="27192" cap="flat">
              <a:noFill/>
              <a:prstDash val="solid"/>
              <a:miter/>
            </a:ln>
          </p:spPr>
          <p:txBody>
            <a:bodyPr rtlCol="0" anchor="ctr"/>
            <a:lstStyle/>
            <a:p>
              <a:endParaRPr lang="uk-UA"/>
            </a:p>
          </p:txBody>
        </p:sp>
        <p:sp>
          <p:nvSpPr>
            <p:cNvPr id="472" name="Freeform: Shape 471">
              <a:extLst>
                <a:ext uri="{FF2B5EF4-FFF2-40B4-BE49-F238E27FC236}">
                  <a16:creationId xmlns:a16="http://schemas.microsoft.com/office/drawing/2014/main" id="{5AFFC501-C9A3-E248-6E9B-299B337D2D8B}"/>
                </a:ext>
              </a:extLst>
            </p:cNvPr>
            <p:cNvSpPr/>
            <p:nvPr/>
          </p:nvSpPr>
          <p:spPr>
            <a:xfrm>
              <a:off x="-34398" y="228598"/>
              <a:ext cx="435090" cy="435078"/>
            </a:xfrm>
            <a:custGeom>
              <a:avLst/>
              <a:gdLst>
                <a:gd name="connsiteX0" fmla="*/ 217525 w 435090"/>
                <a:gd name="connsiteY0" fmla="*/ 0 h 435078"/>
                <a:gd name="connsiteX1" fmla="*/ 0 w 435090"/>
                <a:gd name="connsiteY1" fmla="*/ 0 h 435078"/>
                <a:gd name="connsiteX2" fmla="*/ 0 w 435090"/>
                <a:gd name="connsiteY2" fmla="*/ 217539 h 435078"/>
                <a:gd name="connsiteX3" fmla="*/ 217525 w 435090"/>
                <a:gd name="connsiteY3" fmla="*/ 0 h 435078"/>
                <a:gd name="connsiteX4" fmla="*/ 435091 w 435090"/>
                <a:gd name="connsiteY4" fmla="*/ 0 h 435078"/>
                <a:gd name="connsiteX5" fmla="*/ 435091 w 435090"/>
                <a:gd name="connsiteY5" fmla="*/ 217539 h 435078"/>
                <a:gd name="connsiteX6" fmla="*/ 217552 w 435090"/>
                <a:gd name="connsiteY6" fmla="*/ 0 h 435078"/>
                <a:gd name="connsiteX7" fmla="*/ 435091 w 435090"/>
                <a:gd name="connsiteY7" fmla="*/ 0 h 435078"/>
                <a:gd name="connsiteX8" fmla="*/ 217552 w 435090"/>
                <a:gd name="connsiteY8" fmla="*/ 435079 h 435078"/>
                <a:gd name="connsiteX9" fmla="*/ 435091 w 435090"/>
                <a:gd name="connsiteY9" fmla="*/ 217539 h 435078"/>
                <a:gd name="connsiteX10" fmla="*/ 435091 w 435090"/>
                <a:gd name="connsiteY10" fmla="*/ 435079 h 435078"/>
                <a:gd name="connsiteX11" fmla="*/ 217552 w 435090"/>
                <a:gd name="connsiteY11" fmla="*/ 435079 h 435078"/>
                <a:gd name="connsiteX12" fmla="*/ 217552 w 435090"/>
                <a:gd name="connsiteY12" fmla="*/ 435079 h 435078"/>
                <a:gd name="connsiteX13" fmla="*/ 11 w 435090"/>
                <a:gd name="connsiteY13" fmla="*/ 217539 h 435078"/>
                <a:gd name="connsiteX14" fmla="*/ 11 w 435090"/>
                <a:gd name="connsiteY14" fmla="*/ 435079 h 435078"/>
                <a:gd name="connsiteX15" fmla="*/ 217552 w 435090"/>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8">
                  <a:moveTo>
                    <a:pt x="217525" y="0"/>
                  </a:moveTo>
                  <a:lnTo>
                    <a:pt x="0" y="0"/>
                  </a:lnTo>
                  <a:lnTo>
                    <a:pt x="0" y="217539"/>
                  </a:lnTo>
                  <a:lnTo>
                    <a:pt x="217525" y="0"/>
                  </a:lnTo>
                  <a:close/>
                  <a:moveTo>
                    <a:pt x="435091" y="0"/>
                  </a:moveTo>
                  <a:lnTo>
                    <a:pt x="435091" y="217539"/>
                  </a:lnTo>
                  <a:lnTo>
                    <a:pt x="217552" y="0"/>
                  </a:lnTo>
                  <a:lnTo>
                    <a:pt x="435091" y="0"/>
                  </a:lnTo>
                  <a:close/>
                  <a:moveTo>
                    <a:pt x="217552" y="435079"/>
                  </a:moveTo>
                  <a:lnTo>
                    <a:pt x="435091" y="217539"/>
                  </a:lnTo>
                  <a:lnTo>
                    <a:pt x="435091" y="435079"/>
                  </a:lnTo>
                  <a:lnTo>
                    <a:pt x="217552" y="435079"/>
                  </a:lnTo>
                  <a:close/>
                  <a:moveTo>
                    <a:pt x="217552" y="435079"/>
                  </a:moveTo>
                  <a:lnTo>
                    <a:pt x="11" y="217539"/>
                  </a:lnTo>
                  <a:lnTo>
                    <a:pt x="11" y="435079"/>
                  </a:lnTo>
                  <a:lnTo>
                    <a:pt x="217552" y="435079"/>
                  </a:lnTo>
                  <a:close/>
                </a:path>
              </a:pathLst>
            </a:custGeom>
            <a:grpFill/>
            <a:ln w="27192" cap="flat">
              <a:noFill/>
              <a:prstDash val="solid"/>
              <a:miter/>
            </a:ln>
          </p:spPr>
          <p:txBody>
            <a:bodyPr rtlCol="0" anchor="ctr"/>
            <a:lstStyle/>
            <a:p>
              <a:endParaRPr lang="uk-UA"/>
            </a:p>
          </p:txBody>
        </p:sp>
        <p:sp>
          <p:nvSpPr>
            <p:cNvPr id="473" name="Freeform: Shape 472">
              <a:extLst>
                <a:ext uri="{FF2B5EF4-FFF2-40B4-BE49-F238E27FC236}">
                  <a16:creationId xmlns:a16="http://schemas.microsoft.com/office/drawing/2014/main" id="{FBA5935D-610A-4426-6A98-1DB37FDA9AE2}"/>
                </a:ext>
              </a:extLst>
            </p:cNvPr>
            <p:cNvSpPr/>
            <p:nvPr/>
          </p:nvSpPr>
          <p:spPr>
            <a:xfrm>
              <a:off x="1705924"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3 h 435075"/>
                <a:gd name="connsiteX8" fmla="*/ 435077 w 435077"/>
                <a:gd name="connsiteY8" fmla="*/ 217543 h 435075"/>
                <a:gd name="connsiteX9" fmla="*/ 435077 w 435077"/>
                <a:gd name="connsiteY9" fmla="*/ 217538 h 435075"/>
                <a:gd name="connsiteX10" fmla="*/ 435077 w 435077"/>
                <a:gd name="connsiteY10" fmla="*/ 217533 h 435075"/>
                <a:gd name="connsiteX11" fmla="*/ 435077 w 435077"/>
                <a:gd name="connsiteY11" fmla="*/ 217533 h 435075"/>
                <a:gd name="connsiteX12" fmla="*/ 217539 w 435077"/>
                <a:gd name="connsiteY12" fmla="*/ 5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3"/>
                  </a:lnTo>
                  <a:lnTo>
                    <a:pt x="435077" y="217543"/>
                  </a:lnTo>
                  <a:lnTo>
                    <a:pt x="435077" y="217538"/>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474" name="Freeform: Shape 473">
              <a:extLst>
                <a:ext uri="{FF2B5EF4-FFF2-40B4-BE49-F238E27FC236}">
                  <a16:creationId xmlns:a16="http://schemas.microsoft.com/office/drawing/2014/main" id="{AA16928D-A49D-892F-DDBE-296DEAC2DE9E}"/>
                </a:ext>
              </a:extLst>
            </p:cNvPr>
            <p:cNvSpPr/>
            <p:nvPr/>
          </p:nvSpPr>
          <p:spPr>
            <a:xfrm>
              <a:off x="2576106" y="228598"/>
              <a:ext cx="435077" cy="435078"/>
            </a:xfrm>
            <a:custGeom>
              <a:avLst/>
              <a:gdLst>
                <a:gd name="connsiteX0" fmla="*/ 0 w 435077"/>
                <a:gd name="connsiteY0" fmla="*/ 435079 h 435078"/>
                <a:gd name="connsiteX1" fmla="*/ 217512 w 435077"/>
                <a:gd name="connsiteY1" fmla="*/ 435079 h 435078"/>
                <a:gd name="connsiteX2" fmla="*/ 217512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2" y="435079"/>
                  </a:lnTo>
                  <a:lnTo>
                    <a:pt x="217512"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75" name="Freeform: Shape 474">
              <a:extLst>
                <a:ext uri="{FF2B5EF4-FFF2-40B4-BE49-F238E27FC236}">
                  <a16:creationId xmlns:a16="http://schemas.microsoft.com/office/drawing/2014/main" id="{BEA97A72-B412-EACF-F6BD-6E7894C4DB0A}"/>
                </a:ext>
              </a:extLst>
            </p:cNvPr>
            <p:cNvSpPr/>
            <p:nvPr/>
          </p:nvSpPr>
          <p:spPr>
            <a:xfrm>
              <a:off x="4316416" y="228598"/>
              <a:ext cx="435103" cy="435073"/>
            </a:xfrm>
            <a:custGeom>
              <a:avLst/>
              <a:gdLst>
                <a:gd name="connsiteX0" fmla="*/ 371365 w 435103"/>
                <a:gd name="connsiteY0" fmla="*/ 63716 h 435073"/>
                <a:gd name="connsiteX1" fmla="*/ 435077 w 435103"/>
                <a:gd name="connsiteY1" fmla="*/ 217539 h 435073"/>
                <a:gd name="connsiteX2" fmla="*/ 218952 w 435103"/>
                <a:gd name="connsiteY2" fmla="*/ 217539 h 435073"/>
                <a:gd name="connsiteX3" fmla="*/ 371365 w 435103"/>
                <a:gd name="connsiteY3" fmla="*/ 281249 h 435073"/>
                <a:gd name="connsiteX4" fmla="*/ 435104 w 435103"/>
                <a:gd name="connsiteY4" fmla="*/ 435073 h 435073"/>
                <a:gd name="connsiteX5" fmla="*/ 217565 w 435103"/>
                <a:gd name="connsiteY5" fmla="*/ 435073 h 435073"/>
                <a:gd name="connsiteX6" fmla="*/ 27 w 435103"/>
                <a:gd name="connsiteY6" fmla="*/ 435073 h 435073"/>
                <a:gd name="connsiteX7" fmla="*/ 63739 w 435103"/>
                <a:gd name="connsiteY7" fmla="*/ 281249 h 435073"/>
                <a:gd name="connsiteX8" fmla="*/ 216151 w 435103"/>
                <a:gd name="connsiteY8" fmla="*/ 217539 h 435073"/>
                <a:gd name="connsiteX9" fmla="*/ 0 w 435103"/>
                <a:gd name="connsiteY9" fmla="*/ 217539 h 435073"/>
                <a:gd name="connsiteX10" fmla="*/ 63739 w 435103"/>
                <a:gd name="connsiteY10" fmla="*/ 63716 h 435073"/>
                <a:gd name="connsiteX11" fmla="*/ 217539 w 435103"/>
                <a:gd name="connsiteY11" fmla="*/ 0 h 435073"/>
                <a:gd name="connsiteX12" fmla="*/ 371365 w 435103"/>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3">
                  <a:moveTo>
                    <a:pt x="371365" y="63716"/>
                  </a:moveTo>
                  <a:cubicBezTo>
                    <a:pt x="412181" y="104512"/>
                    <a:pt x="435077" y="159844"/>
                    <a:pt x="435077" y="217539"/>
                  </a:cubicBezTo>
                  <a:lnTo>
                    <a:pt x="218952" y="217539"/>
                  </a:lnTo>
                  <a:cubicBezTo>
                    <a:pt x="276138" y="217907"/>
                    <a:pt x="330903" y="240784"/>
                    <a:pt x="371365" y="281249"/>
                  </a:cubicBezTo>
                  <a:cubicBezTo>
                    <a:pt x="412181" y="322046"/>
                    <a:pt x="435104" y="377379"/>
                    <a:pt x="435104" y="435073"/>
                  </a:cubicBezTo>
                  <a:lnTo>
                    <a:pt x="217565" y="435073"/>
                  </a:lnTo>
                  <a:lnTo>
                    <a:pt x="27" y="435073"/>
                  </a:lnTo>
                  <a:cubicBezTo>
                    <a:pt x="27" y="377379"/>
                    <a:pt x="22923" y="322046"/>
                    <a:pt x="63739" y="281249"/>
                  </a:cubicBezTo>
                  <a:cubicBezTo>
                    <a:pt x="104201" y="240784"/>
                    <a:pt x="158966" y="217907"/>
                    <a:pt x="216151" y="217539"/>
                  </a:cubicBezTo>
                  <a:lnTo>
                    <a:pt x="0" y="217539"/>
                  </a:lnTo>
                  <a:cubicBezTo>
                    <a:pt x="0" y="159844"/>
                    <a:pt x="22923" y="104512"/>
                    <a:pt x="63739" y="63716"/>
                  </a:cubicBezTo>
                  <a:cubicBezTo>
                    <a:pt x="104527" y="22919"/>
                    <a:pt x="159864" y="0"/>
                    <a:pt x="217539" y="0"/>
                  </a:cubicBezTo>
                  <a:cubicBezTo>
                    <a:pt x="275240" y="0"/>
                    <a:pt x="330577" y="22919"/>
                    <a:pt x="371365" y="63716"/>
                  </a:cubicBezTo>
                  <a:close/>
                </a:path>
              </a:pathLst>
            </a:custGeom>
            <a:grpFill/>
            <a:ln w="27192" cap="flat">
              <a:noFill/>
              <a:prstDash val="solid"/>
              <a:miter/>
            </a:ln>
          </p:spPr>
          <p:txBody>
            <a:bodyPr rtlCol="0" anchor="ctr"/>
            <a:lstStyle/>
            <a:p>
              <a:endParaRPr lang="uk-UA"/>
            </a:p>
          </p:txBody>
        </p:sp>
        <p:sp>
          <p:nvSpPr>
            <p:cNvPr id="476" name="Freeform: Shape 475">
              <a:extLst>
                <a:ext uri="{FF2B5EF4-FFF2-40B4-BE49-F238E27FC236}">
                  <a16:creationId xmlns:a16="http://schemas.microsoft.com/office/drawing/2014/main" id="{CCEC01ED-BAD1-D0AA-E9D4-407E01E5FA3E}"/>
                </a:ext>
              </a:extLst>
            </p:cNvPr>
            <p:cNvSpPr/>
            <p:nvPr/>
          </p:nvSpPr>
          <p:spPr>
            <a:xfrm>
              <a:off x="3446261" y="228598"/>
              <a:ext cx="435077" cy="435078"/>
            </a:xfrm>
            <a:custGeom>
              <a:avLst/>
              <a:gdLst>
                <a:gd name="connsiteX0" fmla="*/ 217566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39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6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6" y="0"/>
                  </a:moveTo>
                  <a:lnTo>
                    <a:pt x="217539" y="0"/>
                  </a:lnTo>
                  <a:lnTo>
                    <a:pt x="27" y="0"/>
                  </a:lnTo>
                  <a:lnTo>
                    <a:pt x="27" y="217539"/>
                  </a:lnTo>
                  <a:lnTo>
                    <a:pt x="217539" y="7"/>
                  </a:lnTo>
                  <a:lnTo>
                    <a:pt x="435077" y="217539"/>
                  </a:lnTo>
                  <a:lnTo>
                    <a:pt x="217539" y="435079"/>
                  </a:lnTo>
                  <a:lnTo>
                    <a:pt x="0" y="217539"/>
                  </a:lnTo>
                  <a:lnTo>
                    <a:pt x="0" y="435079"/>
                  </a:lnTo>
                  <a:lnTo>
                    <a:pt x="217539" y="435079"/>
                  </a:lnTo>
                  <a:lnTo>
                    <a:pt x="435077" y="435079"/>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477" name="Freeform: Shape 476">
              <a:extLst>
                <a:ext uri="{FF2B5EF4-FFF2-40B4-BE49-F238E27FC236}">
                  <a16:creationId xmlns:a16="http://schemas.microsoft.com/office/drawing/2014/main" id="{32EB5285-DD7E-F606-9D36-C95E194FD2BF}"/>
                </a:ext>
              </a:extLst>
            </p:cNvPr>
            <p:cNvSpPr/>
            <p:nvPr/>
          </p:nvSpPr>
          <p:spPr>
            <a:xfrm>
              <a:off x="518659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478" name="Freeform: Shape 477">
              <a:extLst>
                <a:ext uri="{FF2B5EF4-FFF2-40B4-BE49-F238E27FC236}">
                  <a16:creationId xmlns:a16="http://schemas.microsoft.com/office/drawing/2014/main" id="{7E283894-741C-582A-7ED8-FE80F0717969}"/>
                </a:ext>
              </a:extLst>
            </p:cNvPr>
            <p:cNvSpPr/>
            <p:nvPr/>
          </p:nvSpPr>
          <p:spPr>
            <a:xfrm>
              <a:off x="6056752"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79" name="Freeform: Shape 478">
              <a:extLst>
                <a:ext uri="{FF2B5EF4-FFF2-40B4-BE49-F238E27FC236}">
                  <a16:creationId xmlns:a16="http://schemas.microsoft.com/office/drawing/2014/main" id="{716A901D-C546-01BB-B00F-861D5688CF61}"/>
                </a:ext>
              </a:extLst>
            </p:cNvPr>
            <p:cNvSpPr/>
            <p:nvPr/>
          </p:nvSpPr>
          <p:spPr>
            <a:xfrm>
              <a:off x="7797062" y="228598"/>
              <a:ext cx="435104" cy="435073"/>
            </a:xfrm>
            <a:custGeom>
              <a:avLst/>
              <a:gdLst>
                <a:gd name="connsiteX0" fmla="*/ 371366 w 435104"/>
                <a:gd name="connsiteY0" fmla="*/ 63716 h 435073"/>
                <a:gd name="connsiteX1" fmla="*/ 435077 w 435104"/>
                <a:gd name="connsiteY1" fmla="*/ 217539 h 435073"/>
                <a:gd name="connsiteX2" fmla="*/ 218953 w 435104"/>
                <a:gd name="connsiteY2" fmla="*/ 217539 h 435073"/>
                <a:gd name="connsiteX3" fmla="*/ 371366 w 435104"/>
                <a:gd name="connsiteY3" fmla="*/ 281249 h 435073"/>
                <a:gd name="connsiteX4" fmla="*/ 435105 w 435104"/>
                <a:gd name="connsiteY4" fmla="*/ 435073 h 435073"/>
                <a:gd name="connsiteX5" fmla="*/ 217566 w 435104"/>
                <a:gd name="connsiteY5" fmla="*/ 435073 h 435073"/>
                <a:gd name="connsiteX6" fmla="*/ 27 w 435104"/>
                <a:gd name="connsiteY6" fmla="*/ 435073 h 435073"/>
                <a:gd name="connsiteX7" fmla="*/ 63739 w 435104"/>
                <a:gd name="connsiteY7" fmla="*/ 281249 h 435073"/>
                <a:gd name="connsiteX8" fmla="*/ 216152 w 435104"/>
                <a:gd name="connsiteY8" fmla="*/ 217539 h 435073"/>
                <a:gd name="connsiteX9" fmla="*/ 0 w 435104"/>
                <a:gd name="connsiteY9" fmla="*/ 217539 h 435073"/>
                <a:gd name="connsiteX10" fmla="*/ 63739 w 435104"/>
                <a:gd name="connsiteY10" fmla="*/ 63716 h 435073"/>
                <a:gd name="connsiteX11" fmla="*/ 217539 w 435104"/>
                <a:gd name="connsiteY11" fmla="*/ 0 h 435073"/>
                <a:gd name="connsiteX12" fmla="*/ 371366 w 435104"/>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3">
                  <a:moveTo>
                    <a:pt x="371366" y="63716"/>
                  </a:moveTo>
                  <a:cubicBezTo>
                    <a:pt x="412182" y="104512"/>
                    <a:pt x="435077" y="159844"/>
                    <a:pt x="435077" y="217539"/>
                  </a:cubicBezTo>
                  <a:lnTo>
                    <a:pt x="218953" y="217539"/>
                  </a:lnTo>
                  <a:cubicBezTo>
                    <a:pt x="276138" y="217907"/>
                    <a:pt x="330904" y="240784"/>
                    <a:pt x="371366" y="281249"/>
                  </a:cubicBezTo>
                  <a:cubicBezTo>
                    <a:pt x="412182" y="322046"/>
                    <a:pt x="435105" y="377379"/>
                    <a:pt x="435105" y="435073"/>
                  </a:cubicBezTo>
                  <a:lnTo>
                    <a:pt x="217566" y="435073"/>
                  </a:lnTo>
                  <a:lnTo>
                    <a:pt x="27" y="435073"/>
                  </a:lnTo>
                  <a:cubicBezTo>
                    <a:pt x="27" y="377379"/>
                    <a:pt x="22924" y="322046"/>
                    <a:pt x="63739" y="281249"/>
                  </a:cubicBezTo>
                  <a:cubicBezTo>
                    <a:pt x="104201" y="240784"/>
                    <a:pt x="158967" y="217907"/>
                    <a:pt x="216152" y="217539"/>
                  </a:cubicBezTo>
                  <a:lnTo>
                    <a:pt x="0" y="217539"/>
                  </a:lnTo>
                  <a:cubicBezTo>
                    <a:pt x="0" y="159844"/>
                    <a:pt x="22924" y="104512"/>
                    <a:pt x="63739" y="63716"/>
                  </a:cubicBezTo>
                  <a:cubicBezTo>
                    <a:pt x="104527" y="22919"/>
                    <a:pt x="159864" y="0"/>
                    <a:pt x="217539" y="0"/>
                  </a:cubicBezTo>
                  <a:cubicBezTo>
                    <a:pt x="275241" y="0"/>
                    <a:pt x="330578" y="22919"/>
                    <a:pt x="371366" y="63716"/>
                  </a:cubicBezTo>
                  <a:close/>
                </a:path>
              </a:pathLst>
            </a:custGeom>
            <a:grpFill/>
            <a:ln w="27192" cap="flat">
              <a:noFill/>
              <a:prstDash val="solid"/>
              <a:miter/>
            </a:ln>
          </p:spPr>
          <p:txBody>
            <a:bodyPr rtlCol="0" anchor="ctr"/>
            <a:lstStyle/>
            <a:p>
              <a:endParaRPr lang="uk-UA"/>
            </a:p>
          </p:txBody>
        </p:sp>
        <p:sp>
          <p:nvSpPr>
            <p:cNvPr id="480" name="Freeform: Shape 479">
              <a:extLst>
                <a:ext uri="{FF2B5EF4-FFF2-40B4-BE49-F238E27FC236}">
                  <a16:creationId xmlns:a16="http://schemas.microsoft.com/office/drawing/2014/main" id="{A063ACEC-45A9-3CE4-8737-DCD8E4F3B2F0}"/>
                </a:ext>
              </a:extLst>
            </p:cNvPr>
            <p:cNvSpPr/>
            <p:nvPr/>
          </p:nvSpPr>
          <p:spPr>
            <a:xfrm>
              <a:off x="6926907"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481" name="Freeform: Shape 480">
              <a:extLst>
                <a:ext uri="{FF2B5EF4-FFF2-40B4-BE49-F238E27FC236}">
                  <a16:creationId xmlns:a16="http://schemas.microsoft.com/office/drawing/2014/main" id="{2B6AB022-5D0E-977D-75F9-62740A31384C}"/>
                </a:ext>
              </a:extLst>
            </p:cNvPr>
            <p:cNvSpPr/>
            <p:nvPr/>
          </p:nvSpPr>
          <p:spPr>
            <a:xfrm>
              <a:off x="8667217"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482" name="Freeform: Shape 481">
              <a:extLst>
                <a:ext uri="{FF2B5EF4-FFF2-40B4-BE49-F238E27FC236}">
                  <a16:creationId xmlns:a16="http://schemas.microsoft.com/office/drawing/2014/main" id="{1672EB08-C639-7513-3FC3-388D42642FF8}"/>
                </a:ext>
              </a:extLst>
            </p:cNvPr>
            <p:cNvSpPr/>
            <p:nvPr/>
          </p:nvSpPr>
          <p:spPr>
            <a:xfrm>
              <a:off x="9537399" y="228598"/>
              <a:ext cx="435077" cy="435078"/>
            </a:xfrm>
            <a:custGeom>
              <a:avLst/>
              <a:gdLst>
                <a:gd name="connsiteX0" fmla="*/ 0 w 435077"/>
                <a:gd name="connsiteY0" fmla="*/ 435079 h 435078"/>
                <a:gd name="connsiteX1" fmla="*/ 217511 w 435077"/>
                <a:gd name="connsiteY1" fmla="*/ 435079 h 435078"/>
                <a:gd name="connsiteX2" fmla="*/ 217511 w 435077"/>
                <a:gd name="connsiteY2" fmla="*/ 217546 h 435078"/>
                <a:gd name="connsiteX3" fmla="*/ 0 w 435077"/>
                <a:gd name="connsiteY3" fmla="*/ 435079 h 435078"/>
                <a:gd name="connsiteX4" fmla="*/ 217511 w 435077"/>
                <a:gd name="connsiteY4" fmla="*/ 0 h 435078"/>
                <a:gd name="connsiteX5" fmla="*/ 0 w 435077"/>
                <a:gd name="connsiteY5" fmla="*/ 0 h 435078"/>
                <a:gd name="connsiteX6" fmla="*/ 217511 w 435077"/>
                <a:gd name="connsiteY6" fmla="*/ 217532 h 435078"/>
                <a:gd name="connsiteX7" fmla="*/ 217511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1" y="435079"/>
                  </a:lnTo>
                  <a:lnTo>
                    <a:pt x="217511" y="217546"/>
                  </a:lnTo>
                  <a:lnTo>
                    <a:pt x="0" y="435079"/>
                  </a:lnTo>
                  <a:close/>
                  <a:moveTo>
                    <a:pt x="217511" y="0"/>
                  </a:moveTo>
                  <a:lnTo>
                    <a:pt x="0" y="0"/>
                  </a:lnTo>
                  <a:lnTo>
                    <a:pt x="217511" y="217532"/>
                  </a:lnTo>
                  <a:lnTo>
                    <a:pt x="217511"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83" name="Freeform: Shape 482">
              <a:extLst>
                <a:ext uri="{FF2B5EF4-FFF2-40B4-BE49-F238E27FC236}">
                  <a16:creationId xmlns:a16="http://schemas.microsoft.com/office/drawing/2014/main" id="{DB23C99E-A8C1-7329-881A-66B04598EC6E}"/>
                </a:ext>
              </a:extLst>
            </p:cNvPr>
            <p:cNvSpPr/>
            <p:nvPr/>
          </p:nvSpPr>
          <p:spPr>
            <a:xfrm>
              <a:off x="1127770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2"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174" y="240784"/>
                    <a:pt x="158938" y="217907"/>
                    <a:pt x="216151" y="217539"/>
                  </a:cubicBezTo>
                  <a:lnTo>
                    <a:pt x="0" y="217539"/>
                  </a:lnTo>
                  <a:cubicBezTo>
                    <a:pt x="0" y="159844"/>
                    <a:pt x="22922" y="104512"/>
                    <a:pt x="63710" y="63716"/>
                  </a:cubicBezTo>
                  <a:cubicBezTo>
                    <a:pt x="104499" y="22919"/>
                    <a:pt x="159836" y="0"/>
                    <a:pt x="217539" y="0"/>
                  </a:cubicBezTo>
                  <a:cubicBezTo>
                    <a:pt x="275239" y="0"/>
                    <a:pt x="330549" y="22919"/>
                    <a:pt x="371365" y="63716"/>
                  </a:cubicBezTo>
                  <a:close/>
                </a:path>
              </a:pathLst>
            </a:custGeom>
            <a:grpFill/>
            <a:ln w="27192" cap="flat">
              <a:noFill/>
              <a:prstDash val="solid"/>
              <a:miter/>
            </a:ln>
          </p:spPr>
          <p:txBody>
            <a:bodyPr rtlCol="0" anchor="ctr"/>
            <a:lstStyle/>
            <a:p>
              <a:endParaRPr lang="uk-UA"/>
            </a:p>
          </p:txBody>
        </p:sp>
        <p:sp>
          <p:nvSpPr>
            <p:cNvPr id="484" name="Freeform: Shape 483">
              <a:extLst>
                <a:ext uri="{FF2B5EF4-FFF2-40B4-BE49-F238E27FC236}">
                  <a16:creationId xmlns:a16="http://schemas.microsoft.com/office/drawing/2014/main" id="{C891B117-E183-552B-5B8C-1ACF1479FAE3}"/>
                </a:ext>
              </a:extLst>
            </p:cNvPr>
            <p:cNvSpPr/>
            <p:nvPr/>
          </p:nvSpPr>
          <p:spPr>
            <a:xfrm>
              <a:off x="1040755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485" name="Freeform: Shape 484">
              <a:extLst>
                <a:ext uri="{FF2B5EF4-FFF2-40B4-BE49-F238E27FC236}">
                  <a16:creationId xmlns:a16="http://schemas.microsoft.com/office/drawing/2014/main" id="{DC84AB28-3539-005E-9DC2-C7BE5447525B}"/>
                </a:ext>
              </a:extLst>
            </p:cNvPr>
            <p:cNvSpPr/>
            <p:nvPr/>
          </p:nvSpPr>
          <p:spPr>
            <a:xfrm>
              <a:off x="12147836" y="228570"/>
              <a:ext cx="435077" cy="435076"/>
            </a:xfrm>
            <a:custGeom>
              <a:avLst/>
              <a:gdLst>
                <a:gd name="connsiteX0" fmla="*/ 217539 w 435077"/>
                <a:gd name="connsiteY0" fmla="*/ 217534 h 435076"/>
                <a:gd name="connsiteX1" fmla="*/ 217539 w 435077"/>
                <a:gd name="connsiteY1" fmla="*/ 0 h 435076"/>
                <a:gd name="connsiteX2" fmla="*/ 0 w 435077"/>
                <a:gd name="connsiteY2" fmla="*/ 0 h 435076"/>
                <a:gd name="connsiteX3" fmla="*/ 217539 w 435077"/>
                <a:gd name="connsiteY3" fmla="*/ 217538 h 435076"/>
                <a:gd name="connsiteX4" fmla="*/ 0 w 435077"/>
                <a:gd name="connsiteY4" fmla="*/ 435077 h 435076"/>
                <a:gd name="connsiteX5" fmla="*/ 217539 w 435077"/>
                <a:gd name="connsiteY5" fmla="*/ 435077 h 435076"/>
                <a:gd name="connsiteX6" fmla="*/ 217539 w 435077"/>
                <a:gd name="connsiteY6" fmla="*/ 435071 h 435076"/>
                <a:gd name="connsiteX7" fmla="*/ 435077 w 435077"/>
                <a:gd name="connsiteY7" fmla="*/ 217543 h 435076"/>
                <a:gd name="connsiteX8" fmla="*/ 435077 w 435077"/>
                <a:gd name="connsiteY8" fmla="*/ 217543 h 435076"/>
                <a:gd name="connsiteX9" fmla="*/ 435077 w 435077"/>
                <a:gd name="connsiteY9" fmla="*/ 217538 h 435076"/>
                <a:gd name="connsiteX10" fmla="*/ 435077 w 435077"/>
                <a:gd name="connsiteY10" fmla="*/ 217534 h 435076"/>
                <a:gd name="connsiteX11" fmla="*/ 435077 w 435077"/>
                <a:gd name="connsiteY11" fmla="*/ 217534 h 435076"/>
                <a:gd name="connsiteX12" fmla="*/ 217539 w 435077"/>
                <a:gd name="connsiteY12" fmla="*/ 5 h 435076"/>
                <a:gd name="connsiteX13" fmla="*/ 217539 w 435077"/>
                <a:gd name="connsiteY13" fmla="*/ 217534 h 435076"/>
                <a:gd name="connsiteX14" fmla="*/ 217539 w 435077"/>
                <a:gd name="connsiteY14" fmla="*/ 217534 h 43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6">
                  <a:moveTo>
                    <a:pt x="217539" y="217534"/>
                  </a:moveTo>
                  <a:lnTo>
                    <a:pt x="217539" y="0"/>
                  </a:lnTo>
                  <a:lnTo>
                    <a:pt x="0" y="0"/>
                  </a:lnTo>
                  <a:lnTo>
                    <a:pt x="217539" y="217538"/>
                  </a:lnTo>
                  <a:lnTo>
                    <a:pt x="0" y="435077"/>
                  </a:lnTo>
                  <a:lnTo>
                    <a:pt x="217539" y="435077"/>
                  </a:lnTo>
                  <a:lnTo>
                    <a:pt x="217539" y="435071"/>
                  </a:lnTo>
                  <a:lnTo>
                    <a:pt x="435077" y="217543"/>
                  </a:lnTo>
                  <a:lnTo>
                    <a:pt x="435077" y="217543"/>
                  </a:lnTo>
                  <a:lnTo>
                    <a:pt x="435077" y="217538"/>
                  </a:lnTo>
                  <a:lnTo>
                    <a:pt x="435077" y="217534"/>
                  </a:lnTo>
                  <a:lnTo>
                    <a:pt x="435077" y="217534"/>
                  </a:lnTo>
                  <a:lnTo>
                    <a:pt x="217539" y="5"/>
                  </a:lnTo>
                  <a:lnTo>
                    <a:pt x="217539" y="217534"/>
                  </a:lnTo>
                  <a:lnTo>
                    <a:pt x="217539" y="217534"/>
                  </a:lnTo>
                  <a:close/>
                </a:path>
              </a:pathLst>
            </a:custGeom>
            <a:grpFill/>
            <a:ln w="27192" cap="flat">
              <a:noFill/>
              <a:prstDash val="solid"/>
              <a:miter/>
            </a:ln>
          </p:spPr>
          <p:txBody>
            <a:bodyPr rtlCol="0" anchor="ctr"/>
            <a:lstStyle/>
            <a:p>
              <a:endParaRPr lang="uk-UA"/>
            </a:p>
          </p:txBody>
        </p:sp>
        <p:sp>
          <p:nvSpPr>
            <p:cNvPr id="486" name="Freeform: Shape 485">
              <a:extLst>
                <a:ext uri="{FF2B5EF4-FFF2-40B4-BE49-F238E27FC236}">
                  <a16:creationId xmlns:a16="http://schemas.microsoft.com/office/drawing/2014/main" id="{86D90B4E-6DEE-CA1E-136B-E394C2CD9AF1}"/>
                </a:ext>
              </a:extLst>
            </p:cNvPr>
            <p:cNvSpPr/>
            <p:nvPr/>
          </p:nvSpPr>
          <p:spPr>
            <a:xfrm>
              <a:off x="13018045" y="228598"/>
              <a:ext cx="435077" cy="435078"/>
            </a:xfrm>
            <a:custGeom>
              <a:avLst/>
              <a:gdLst>
                <a:gd name="connsiteX0" fmla="*/ 0 w 435077"/>
                <a:gd name="connsiteY0" fmla="*/ 435079 h 435078"/>
                <a:gd name="connsiteX1" fmla="*/ 217539 w 435077"/>
                <a:gd name="connsiteY1" fmla="*/ 435079 h 435078"/>
                <a:gd name="connsiteX2" fmla="*/ 217539 w 435077"/>
                <a:gd name="connsiteY2" fmla="*/ 217546 h 435078"/>
                <a:gd name="connsiteX3" fmla="*/ 0 w 435077"/>
                <a:gd name="connsiteY3" fmla="*/ 435079 h 435078"/>
                <a:gd name="connsiteX4" fmla="*/ 217539 w 435077"/>
                <a:gd name="connsiteY4" fmla="*/ 0 h 435078"/>
                <a:gd name="connsiteX5" fmla="*/ 0 w 435077"/>
                <a:gd name="connsiteY5" fmla="*/ 0 h 435078"/>
                <a:gd name="connsiteX6" fmla="*/ 217539 w 435077"/>
                <a:gd name="connsiteY6" fmla="*/ 217532 h 435078"/>
                <a:gd name="connsiteX7" fmla="*/ 217539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39" y="435079"/>
                  </a:lnTo>
                  <a:lnTo>
                    <a:pt x="217539" y="217546"/>
                  </a:lnTo>
                  <a:lnTo>
                    <a:pt x="0" y="435079"/>
                  </a:lnTo>
                  <a:close/>
                  <a:moveTo>
                    <a:pt x="217539" y="0"/>
                  </a:moveTo>
                  <a:lnTo>
                    <a:pt x="0" y="0"/>
                  </a:lnTo>
                  <a:lnTo>
                    <a:pt x="217539" y="217532"/>
                  </a:lnTo>
                  <a:lnTo>
                    <a:pt x="217539"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87" name="Freeform: Shape 486">
              <a:extLst>
                <a:ext uri="{FF2B5EF4-FFF2-40B4-BE49-F238E27FC236}">
                  <a16:creationId xmlns:a16="http://schemas.microsoft.com/office/drawing/2014/main" id="{E46F1A34-EB43-1500-24B7-7ECECB658909}"/>
                </a:ext>
              </a:extLst>
            </p:cNvPr>
            <p:cNvSpPr/>
            <p:nvPr/>
          </p:nvSpPr>
          <p:spPr>
            <a:xfrm>
              <a:off x="14758382" y="228598"/>
              <a:ext cx="435077" cy="435073"/>
            </a:xfrm>
            <a:custGeom>
              <a:avLst/>
              <a:gdLst>
                <a:gd name="connsiteX0" fmla="*/ 371367 w 435077"/>
                <a:gd name="connsiteY0" fmla="*/ 63716 h 435073"/>
                <a:gd name="connsiteX1" fmla="*/ 435077 w 435077"/>
                <a:gd name="connsiteY1" fmla="*/ 217539 h 435073"/>
                <a:gd name="connsiteX2" fmla="*/ 218953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67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7" y="63716"/>
                  </a:moveTo>
                  <a:cubicBezTo>
                    <a:pt x="412155" y="104512"/>
                    <a:pt x="435077" y="159844"/>
                    <a:pt x="435077" y="217539"/>
                  </a:cubicBezTo>
                  <a:lnTo>
                    <a:pt x="218953" y="217539"/>
                  </a:lnTo>
                  <a:cubicBezTo>
                    <a:pt x="276139" y="217907"/>
                    <a:pt x="330904"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4" y="240784"/>
                    <a:pt x="158940" y="217907"/>
                    <a:pt x="216125" y="217539"/>
                  </a:cubicBezTo>
                  <a:lnTo>
                    <a:pt x="0" y="217539"/>
                  </a:lnTo>
                  <a:cubicBezTo>
                    <a:pt x="0" y="159844"/>
                    <a:pt x="22924" y="104512"/>
                    <a:pt x="63712" y="63716"/>
                  </a:cubicBezTo>
                  <a:cubicBezTo>
                    <a:pt x="104501" y="22919"/>
                    <a:pt x="159836" y="0"/>
                    <a:pt x="217539" y="0"/>
                  </a:cubicBezTo>
                  <a:cubicBezTo>
                    <a:pt x="275241" y="0"/>
                    <a:pt x="330550" y="22919"/>
                    <a:pt x="371367" y="63716"/>
                  </a:cubicBezTo>
                  <a:close/>
                </a:path>
              </a:pathLst>
            </a:custGeom>
            <a:grpFill/>
            <a:ln w="27192" cap="flat">
              <a:noFill/>
              <a:prstDash val="solid"/>
              <a:miter/>
            </a:ln>
          </p:spPr>
          <p:txBody>
            <a:bodyPr rtlCol="0" anchor="ctr"/>
            <a:lstStyle/>
            <a:p>
              <a:endParaRPr lang="uk-UA"/>
            </a:p>
          </p:txBody>
        </p:sp>
        <p:sp>
          <p:nvSpPr>
            <p:cNvPr id="488" name="Freeform: Shape 487">
              <a:extLst>
                <a:ext uri="{FF2B5EF4-FFF2-40B4-BE49-F238E27FC236}">
                  <a16:creationId xmlns:a16="http://schemas.microsoft.com/office/drawing/2014/main" id="{92C0726B-1B99-BB1A-4688-10F31BFB2E8A}"/>
                </a:ext>
              </a:extLst>
            </p:cNvPr>
            <p:cNvSpPr/>
            <p:nvPr/>
          </p:nvSpPr>
          <p:spPr>
            <a:xfrm>
              <a:off x="13888200" y="228598"/>
              <a:ext cx="435077" cy="435078"/>
            </a:xfrm>
            <a:custGeom>
              <a:avLst/>
              <a:gdLst>
                <a:gd name="connsiteX0" fmla="*/ 217565 w 435077"/>
                <a:gd name="connsiteY0" fmla="*/ 0 h 435078"/>
                <a:gd name="connsiteX1" fmla="*/ 217539 w 435077"/>
                <a:gd name="connsiteY1" fmla="*/ 0 h 435078"/>
                <a:gd name="connsiteX2" fmla="*/ 27 w 435077"/>
                <a:gd name="connsiteY2" fmla="*/ 0 h 435078"/>
                <a:gd name="connsiteX3" fmla="*/ 27 w 435077"/>
                <a:gd name="connsiteY3" fmla="*/ 217539 h 435078"/>
                <a:gd name="connsiteX4" fmla="*/ 217565 w 435077"/>
                <a:gd name="connsiteY4" fmla="*/ 7 h 435078"/>
                <a:gd name="connsiteX5" fmla="*/ 435077 w 435077"/>
                <a:gd name="connsiteY5" fmla="*/ 217539 h 435078"/>
                <a:gd name="connsiteX6" fmla="*/ 217539 w 435077"/>
                <a:gd name="connsiteY6" fmla="*/ 435079 h 435078"/>
                <a:gd name="connsiteX7" fmla="*/ 0 w 435077"/>
                <a:gd name="connsiteY7" fmla="*/ 217539 h 435078"/>
                <a:gd name="connsiteX8" fmla="*/ 0 w 435077"/>
                <a:gd name="connsiteY8" fmla="*/ 435079 h 435078"/>
                <a:gd name="connsiteX9" fmla="*/ 217539 w 435077"/>
                <a:gd name="connsiteY9" fmla="*/ 435079 h 435078"/>
                <a:gd name="connsiteX10" fmla="*/ 435077 w 435077"/>
                <a:gd name="connsiteY10" fmla="*/ 435079 h 435078"/>
                <a:gd name="connsiteX11" fmla="*/ 435077 w 435077"/>
                <a:gd name="connsiteY11" fmla="*/ 217539 h 435078"/>
                <a:gd name="connsiteX12" fmla="*/ 435077 w 435077"/>
                <a:gd name="connsiteY12" fmla="*/ 0 h 435078"/>
                <a:gd name="connsiteX13" fmla="*/ 217565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65" y="0"/>
                  </a:moveTo>
                  <a:lnTo>
                    <a:pt x="217539" y="0"/>
                  </a:lnTo>
                  <a:lnTo>
                    <a:pt x="27" y="0"/>
                  </a:lnTo>
                  <a:lnTo>
                    <a:pt x="27" y="217539"/>
                  </a:lnTo>
                  <a:lnTo>
                    <a:pt x="217565" y="7"/>
                  </a:lnTo>
                  <a:lnTo>
                    <a:pt x="435077" y="217539"/>
                  </a:lnTo>
                  <a:lnTo>
                    <a:pt x="217539" y="435079"/>
                  </a:lnTo>
                  <a:lnTo>
                    <a:pt x="0" y="217539"/>
                  </a:lnTo>
                  <a:lnTo>
                    <a:pt x="0" y="435079"/>
                  </a:lnTo>
                  <a:lnTo>
                    <a:pt x="217539" y="435079"/>
                  </a:lnTo>
                  <a:lnTo>
                    <a:pt x="435077" y="435079"/>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489" name="Freeform: Shape 488">
              <a:extLst>
                <a:ext uri="{FF2B5EF4-FFF2-40B4-BE49-F238E27FC236}">
                  <a16:creationId xmlns:a16="http://schemas.microsoft.com/office/drawing/2014/main" id="{209C3DAC-39E3-5C3C-37B7-6FF10DC19D62}"/>
                </a:ext>
              </a:extLst>
            </p:cNvPr>
            <p:cNvSpPr/>
            <p:nvPr/>
          </p:nvSpPr>
          <p:spPr>
            <a:xfrm>
              <a:off x="15628536" y="228598"/>
              <a:ext cx="435077" cy="435075"/>
            </a:xfrm>
            <a:custGeom>
              <a:avLst/>
              <a:gdLst>
                <a:gd name="connsiteX0" fmla="*/ 217539 w 435077"/>
                <a:gd name="connsiteY0" fmla="*/ 217540 h 435075"/>
                <a:gd name="connsiteX1" fmla="*/ 217539 w 435077"/>
                <a:gd name="connsiteY1" fmla="*/ 217537 h 435075"/>
                <a:gd name="connsiteX2" fmla="*/ 0 w 435077"/>
                <a:gd name="connsiteY2" fmla="*/ 0 h 435075"/>
                <a:gd name="connsiteX3" fmla="*/ 217539 w 435077"/>
                <a:gd name="connsiteY3" fmla="*/ 0 h 435075"/>
                <a:gd name="connsiteX4" fmla="*/ 217539 w 435077"/>
                <a:gd name="connsiteY4" fmla="*/ 5 h 435075"/>
                <a:gd name="connsiteX5" fmla="*/ 435077 w 435077"/>
                <a:gd name="connsiteY5" fmla="*/ 217533 h 435075"/>
                <a:gd name="connsiteX6" fmla="*/ 435077 w 435077"/>
                <a:gd name="connsiteY6" fmla="*/ 217533 h 435075"/>
                <a:gd name="connsiteX7" fmla="*/ 435077 w 435077"/>
                <a:gd name="connsiteY7" fmla="*/ 217538 h 435075"/>
                <a:gd name="connsiteX8" fmla="*/ 435077 w 435077"/>
                <a:gd name="connsiteY8" fmla="*/ 217542 h 435075"/>
                <a:gd name="connsiteX9" fmla="*/ 435077 w 435077"/>
                <a:gd name="connsiteY9" fmla="*/ 217542 h 435075"/>
                <a:gd name="connsiteX10" fmla="*/ 217539 w 435077"/>
                <a:gd name="connsiteY10" fmla="*/ 435071 h 435075"/>
                <a:gd name="connsiteX11" fmla="*/ 217539 w 435077"/>
                <a:gd name="connsiteY11" fmla="*/ 435076 h 435075"/>
                <a:gd name="connsiteX12" fmla="*/ 0 w 435077"/>
                <a:gd name="connsiteY12" fmla="*/ 435076 h 435075"/>
                <a:gd name="connsiteX13" fmla="*/ 217539 w 435077"/>
                <a:gd name="connsiteY13" fmla="*/ 217540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5">
                  <a:moveTo>
                    <a:pt x="217539" y="217540"/>
                  </a:moveTo>
                  <a:lnTo>
                    <a:pt x="217539" y="217537"/>
                  </a:lnTo>
                  <a:lnTo>
                    <a:pt x="0" y="0"/>
                  </a:lnTo>
                  <a:lnTo>
                    <a:pt x="217539" y="0"/>
                  </a:lnTo>
                  <a:lnTo>
                    <a:pt x="217539" y="5"/>
                  </a:lnTo>
                  <a:lnTo>
                    <a:pt x="435077" y="217533"/>
                  </a:lnTo>
                  <a:lnTo>
                    <a:pt x="435077" y="217533"/>
                  </a:lnTo>
                  <a:lnTo>
                    <a:pt x="435077" y="217538"/>
                  </a:lnTo>
                  <a:lnTo>
                    <a:pt x="435077" y="217542"/>
                  </a:lnTo>
                  <a:lnTo>
                    <a:pt x="435077" y="217542"/>
                  </a:lnTo>
                  <a:lnTo>
                    <a:pt x="217539" y="435071"/>
                  </a:lnTo>
                  <a:lnTo>
                    <a:pt x="217539" y="435076"/>
                  </a:lnTo>
                  <a:lnTo>
                    <a:pt x="0" y="435076"/>
                  </a:lnTo>
                  <a:lnTo>
                    <a:pt x="217539" y="217540"/>
                  </a:lnTo>
                  <a:close/>
                </a:path>
              </a:pathLst>
            </a:custGeom>
            <a:grpFill/>
            <a:ln w="27192" cap="flat">
              <a:noFill/>
              <a:prstDash val="solid"/>
              <a:miter/>
            </a:ln>
          </p:spPr>
          <p:txBody>
            <a:bodyPr rtlCol="0" anchor="ctr"/>
            <a:lstStyle/>
            <a:p>
              <a:endParaRPr lang="uk-UA"/>
            </a:p>
          </p:txBody>
        </p:sp>
        <p:sp>
          <p:nvSpPr>
            <p:cNvPr id="490" name="Freeform: Shape 489">
              <a:extLst>
                <a:ext uri="{FF2B5EF4-FFF2-40B4-BE49-F238E27FC236}">
                  <a16:creationId xmlns:a16="http://schemas.microsoft.com/office/drawing/2014/main" id="{83CEA7E7-BEF6-FB8B-79D6-074E18FA7757}"/>
                </a:ext>
              </a:extLst>
            </p:cNvPr>
            <p:cNvSpPr/>
            <p:nvPr/>
          </p:nvSpPr>
          <p:spPr>
            <a:xfrm>
              <a:off x="16498719" y="228598"/>
              <a:ext cx="435077" cy="435078"/>
            </a:xfrm>
            <a:custGeom>
              <a:avLst/>
              <a:gdLst>
                <a:gd name="connsiteX0" fmla="*/ 0 w 435077"/>
                <a:gd name="connsiteY0" fmla="*/ 435079 h 435078"/>
                <a:gd name="connsiteX1" fmla="*/ 217510 w 435077"/>
                <a:gd name="connsiteY1" fmla="*/ 435079 h 435078"/>
                <a:gd name="connsiteX2" fmla="*/ 217510 w 435077"/>
                <a:gd name="connsiteY2" fmla="*/ 217546 h 435078"/>
                <a:gd name="connsiteX3" fmla="*/ 0 w 435077"/>
                <a:gd name="connsiteY3" fmla="*/ 435079 h 435078"/>
                <a:gd name="connsiteX4" fmla="*/ 217510 w 435077"/>
                <a:gd name="connsiteY4" fmla="*/ 0 h 435078"/>
                <a:gd name="connsiteX5" fmla="*/ 0 w 435077"/>
                <a:gd name="connsiteY5" fmla="*/ 0 h 435078"/>
                <a:gd name="connsiteX6" fmla="*/ 217510 w 435077"/>
                <a:gd name="connsiteY6" fmla="*/ 217532 h 435078"/>
                <a:gd name="connsiteX7" fmla="*/ 217510 w 435077"/>
                <a:gd name="connsiteY7" fmla="*/ 0 h 435078"/>
                <a:gd name="connsiteX8" fmla="*/ 435077 w 435077"/>
                <a:gd name="connsiteY8" fmla="*/ 435079 h 435078"/>
                <a:gd name="connsiteX9" fmla="*/ 217539 w 435077"/>
                <a:gd name="connsiteY9" fmla="*/ 435079 h 435078"/>
                <a:gd name="connsiteX10" fmla="*/ 435077 w 435077"/>
                <a:gd name="connsiteY10" fmla="*/ 217546 h 435078"/>
                <a:gd name="connsiteX11" fmla="*/ 435077 w 435077"/>
                <a:gd name="connsiteY11" fmla="*/ 435079 h 435078"/>
                <a:gd name="connsiteX12" fmla="*/ 435077 w 435077"/>
                <a:gd name="connsiteY12" fmla="*/ 0 h 435078"/>
                <a:gd name="connsiteX13" fmla="*/ 217539 w 435077"/>
                <a:gd name="connsiteY13" fmla="*/ 0 h 435078"/>
                <a:gd name="connsiteX14" fmla="*/ 435077 w 435077"/>
                <a:gd name="connsiteY14" fmla="*/ 217532 h 435078"/>
                <a:gd name="connsiteX15" fmla="*/ 435077 w 435077"/>
                <a:gd name="connsiteY15"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0" y="435079"/>
                  </a:moveTo>
                  <a:lnTo>
                    <a:pt x="217510" y="435079"/>
                  </a:lnTo>
                  <a:lnTo>
                    <a:pt x="217510" y="217546"/>
                  </a:lnTo>
                  <a:lnTo>
                    <a:pt x="0" y="435079"/>
                  </a:lnTo>
                  <a:close/>
                  <a:moveTo>
                    <a:pt x="217510" y="0"/>
                  </a:moveTo>
                  <a:lnTo>
                    <a:pt x="0" y="0"/>
                  </a:lnTo>
                  <a:lnTo>
                    <a:pt x="217510" y="217532"/>
                  </a:lnTo>
                  <a:lnTo>
                    <a:pt x="217510" y="0"/>
                  </a:lnTo>
                  <a:close/>
                  <a:moveTo>
                    <a:pt x="435077" y="435079"/>
                  </a:moveTo>
                  <a:lnTo>
                    <a:pt x="217539" y="435079"/>
                  </a:lnTo>
                  <a:lnTo>
                    <a:pt x="435077" y="217546"/>
                  </a:lnTo>
                  <a:lnTo>
                    <a:pt x="435077" y="435079"/>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91" name="Freeform: Shape 490">
              <a:extLst>
                <a:ext uri="{FF2B5EF4-FFF2-40B4-BE49-F238E27FC236}">
                  <a16:creationId xmlns:a16="http://schemas.microsoft.com/office/drawing/2014/main" id="{B6C15501-A2DD-D6FD-594D-2993D0898DC7}"/>
                </a:ext>
              </a:extLst>
            </p:cNvPr>
            <p:cNvSpPr/>
            <p:nvPr/>
          </p:nvSpPr>
          <p:spPr>
            <a:xfrm>
              <a:off x="18239029" y="228598"/>
              <a:ext cx="435077" cy="435073"/>
            </a:xfrm>
            <a:custGeom>
              <a:avLst/>
              <a:gdLst>
                <a:gd name="connsiteX0" fmla="*/ 371365 w 435077"/>
                <a:gd name="connsiteY0" fmla="*/ 63716 h 435073"/>
                <a:gd name="connsiteX1" fmla="*/ 435077 w 435077"/>
                <a:gd name="connsiteY1" fmla="*/ 217539 h 435073"/>
                <a:gd name="connsiteX2" fmla="*/ 218953 w 435077"/>
                <a:gd name="connsiteY2" fmla="*/ 217539 h 435073"/>
                <a:gd name="connsiteX3" fmla="*/ 371365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0 w 435077"/>
                <a:gd name="connsiteY7" fmla="*/ 281249 h 435073"/>
                <a:gd name="connsiteX8" fmla="*/ 216151 w 435077"/>
                <a:gd name="connsiteY8" fmla="*/ 217539 h 435073"/>
                <a:gd name="connsiteX9" fmla="*/ 0 w 435077"/>
                <a:gd name="connsiteY9" fmla="*/ 217539 h 435073"/>
                <a:gd name="connsiteX10" fmla="*/ 63710 w 435077"/>
                <a:gd name="connsiteY10" fmla="*/ 63716 h 435073"/>
                <a:gd name="connsiteX11" fmla="*/ 217539 w 435077"/>
                <a:gd name="connsiteY11" fmla="*/ 0 h 435073"/>
                <a:gd name="connsiteX12" fmla="*/ 371365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65" y="63716"/>
                  </a:moveTo>
                  <a:cubicBezTo>
                    <a:pt x="412154" y="104512"/>
                    <a:pt x="435077" y="159844"/>
                    <a:pt x="435077" y="217539"/>
                  </a:cubicBezTo>
                  <a:lnTo>
                    <a:pt x="218953" y="217539"/>
                  </a:lnTo>
                  <a:cubicBezTo>
                    <a:pt x="276137" y="217907"/>
                    <a:pt x="330904" y="240784"/>
                    <a:pt x="371365" y="281249"/>
                  </a:cubicBezTo>
                  <a:cubicBezTo>
                    <a:pt x="412154" y="322046"/>
                    <a:pt x="435077" y="377379"/>
                    <a:pt x="435077" y="435073"/>
                  </a:cubicBezTo>
                  <a:lnTo>
                    <a:pt x="217539" y="435073"/>
                  </a:lnTo>
                  <a:lnTo>
                    <a:pt x="0" y="435073"/>
                  </a:lnTo>
                  <a:cubicBezTo>
                    <a:pt x="0" y="377379"/>
                    <a:pt x="22922" y="322046"/>
                    <a:pt x="63710" y="281249"/>
                  </a:cubicBezTo>
                  <a:cubicBezTo>
                    <a:pt x="104200" y="240784"/>
                    <a:pt x="158967" y="217907"/>
                    <a:pt x="216151" y="217539"/>
                  </a:cubicBezTo>
                  <a:lnTo>
                    <a:pt x="0" y="217539"/>
                  </a:lnTo>
                  <a:cubicBezTo>
                    <a:pt x="0" y="159844"/>
                    <a:pt x="22922" y="104512"/>
                    <a:pt x="63710" y="63716"/>
                  </a:cubicBezTo>
                  <a:cubicBezTo>
                    <a:pt x="104527" y="22919"/>
                    <a:pt x="159836" y="0"/>
                    <a:pt x="217539" y="0"/>
                  </a:cubicBezTo>
                  <a:cubicBezTo>
                    <a:pt x="275241" y="0"/>
                    <a:pt x="330577" y="22919"/>
                    <a:pt x="371365" y="63716"/>
                  </a:cubicBezTo>
                  <a:close/>
                </a:path>
              </a:pathLst>
            </a:custGeom>
            <a:grpFill/>
            <a:ln w="27192" cap="flat">
              <a:noFill/>
              <a:prstDash val="solid"/>
              <a:miter/>
            </a:ln>
          </p:spPr>
          <p:txBody>
            <a:bodyPr rtlCol="0" anchor="ctr"/>
            <a:lstStyle/>
            <a:p>
              <a:endParaRPr lang="uk-UA"/>
            </a:p>
          </p:txBody>
        </p:sp>
        <p:sp>
          <p:nvSpPr>
            <p:cNvPr id="492" name="Freeform: Shape 491">
              <a:extLst>
                <a:ext uri="{FF2B5EF4-FFF2-40B4-BE49-F238E27FC236}">
                  <a16:creationId xmlns:a16="http://schemas.microsoft.com/office/drawing/2014/main" id="{F7742D2C-9D4D-1949-EC2D-E20F85B98E08}"/>
                </a:ext>
              </a:extLst>
            </p:cNvPr>
            <p:cNvSpPr/>
            <p:nvPr/>
          </p:nvSpPr>
          <p:spPr>
            <a:xfrm>
              <a:off x="1736887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217539 w 435077"/>
                <a:gd name="connsiteY3" fmla="*/ 0 h 435078"/>
                <a:gd name="connsiteX4" fmla="*/ 435077 w 435077"/>
                <a:gd name="connsiteY4" fmla="*/ 0 h 435078"/>
                <a:gd name="connsiteX5" fmla="*/ 435077 w 435077"/>
                <a:gd name="connsiteY5" fmla="*/ 217539 h 435078"/>
                <a:gd name="connsiteX6" fmla="*/ 217539 w 435077"/>
                <a:gd name="connsiteY6" fmla="*/ 0 h 435078"/>
                <a:gd name="connsiteX7" fmla="*/ 435077 w 435077"/>
                <a:gd name="connsiteY7" fmla="*/ 0 h 435078"/>
                <a:gd name="connsiteX8" fmla="*/ 217539 w 435077"/>
                <a:gd name="connsiteY8" fmla="*/ 435079 h 435078"/>
                <a:gd name="connsiteX9" fmla="*/ 435077 w 435077"/>
                <a:gd name="connsiteY9" fmla="*/ 217539 h 435078"/>
                <a:gd name="connsiteX10" fmla="*/ 435077 w 435077"/>
                <a:gd name="connsiteY10" fmla="*/ 435079 h 435078"/>
                <a:gd name="connsiteX11" fmla="*/ 217539 w 435077"/>
                <a:gd name="connsiteY11" fmla="*/ 435079 h 435078"/>
                <a:gd name="connsiteX12" fmla="*/ 217539 w 435077"/>
                <a:gd name="connsiteY12" fmla="*/ 435079 h 435078"/>
                <a:gd name="connsiteX13" fmla="*/ 0 w 435077"/>
                <a:gd name="connsiteY13" fmla="*/ 217539 h 435078"/>
                <a:gd name="connsiteX14" fmla="*/ 0 w 435077"/>
                <a:gd name="connsiteY14" fmla="*/ 435079 h 435078"/>
                <a:gd name="connsiteX15" fmla="*/ 217539 w 435077"/>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8">
                  <a:moveTo>
                    <a:pt x="217539" y="0"/>
                  </a:moveTo>
                  <a:lnTo>
                    <a:pt x="0" y="0"/>
                  </a:lnTo>
                  <a:lnTo>
                    <a:pt x="0" y="217539"/>
                  </a:lnTo>
                  <a:lnTo>
                    <a:pt x="217539" y="0"/>
                  </a:lnTo>
                  <a:close/>
                  <a:moveTo>
                    <a:pt x="435077" y="0"/>
                  </a:moveTo>
                  <a:lnTo>
                    <a:pt x="435077" y="217539"/>
                  </a:lnTo>
                  <a:lnTo>
                    <a:pt x="217539" y="0"/>
                  </a:lnTo>
                  <a:lnTo>
                    <a:pt x="435077" y="0"/>
                  </a:lnTo>
                  <a:close/>
                  <a:moveTo>
                    <a:pt x="217539" y="435079"/>
                  </a:moveTo>
                  <a:lnTo>
                    <a:pt x="435077" y="217539"/>
                  </a:lnTo>
                  <a:lnTo>
                    <a:pt x="435077" y="435079"/>
                  </a:lnTo>
                  <a:lnTo>
                    <a:pt x="217539" y="435079"/>
                  </a:lnTo>
                  <a:close/>
                  <a:moveTo>
                    <a:pt x="217539" y="435079"/>
                  </a:moveTo>
                  <a:lnTo>
                    <a:pt x="0" y="217539"/>
                  </a:lnTo>
                  <a:lnTo>
                    <a:pt x="0" y="435079"/>
                  </a:lnTo>
                  <a:lnTo>
                    <a:pt x="217539" y="435079"/>
                  </a:lnTo>
                  <a:close/>
                </a:path>
              </a:pathLst>
            </a:custGeom>
            <a:grpFill/>
            <a:ln w="27192" cap="flat">
              <a:noFill/>
              <a:prstDash val="solid"/>
              <a:miter/>
            </a:ln>
          </p:spPr>
          <p:txBody>
            <a:bodyPr rtlCol="0" anchor="ctr"/>
            <a:lstStyle/>
            <a:p>
              <a:endParaRPr lang="uk-UA"/>
            </a:p>
          </p:txBody>
        </p:sp>
        <p:sp>
          <p:nvSpPr>
            <p:cNvPr id="493" name="Freeform: Shape 492">
              <a:extLst>
                <a:ext uri="{FF2B5EF4-FFF2-40B4-BE49-F238E27FC236}">
                  <a16:creationId xmlns:a16="http://schemas.microsoft.com/office/drawing/2014/main" id="{03D3A3F3-C335-2A06-37E9-01E138883CB6}"/>
                </a:ext>
              </a:extLst>
            </p:cNvPr>
            <p:cNvSpPr/>
            <p:nvPr/>
          </p:nvSpPr>
          <p:spPr>
            <a:xfrm>
              <a:off x="19109210"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51 w 435077"/>
                <a:gd name="connsiteY7" fmla="*/ 217542 h 435075"/>
                <a:gd name="connsiteX8" fmla="*/ 435077 w 435077"/>
                <a:gd name="connsiteY8" fmla="*/ 217542 h 435075"/>
                <a:gd name="connsiteX9" fmla="*/ 435051 w 435077"/>
                <a:gd name="connsiteY9" fmla="*/ 217537 h 435075"/>
                <a:gd name="connsiteX10" fmla="*/ 435077 w 435077"/>
                <a:gd name="connsiteY10" fmla="*/ 217533 h 435075"/>
                <a:gd name="connsiteX11" fmla="*/ 435051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51" y="217542"/>
                  </a:lnTo>
                  <a:lnTo>
                    <a:pt x="435077" y="217542"/>
                  </a:lnTo>
                  <a:lnTo>
                    <a:pt x="435051" y="217537"/>
                  </a:lnTo>
                  <a:lnTo>
                    <a:pt x="435077" y="217533"/>
                  </a:lnTo>
                  <a:lnTo>
                    <a:pt x="435051"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494" name="Freeform: Shape 493">
              <a:extLst>
                <a:ext uri="{FF2B5EF4-FFF2-40B4-BE49-F238E27FC236}">
                  <a16:creationId xmlns:a16="http://schemas.microsoft.com/office/drawing/2014/main" id="{BC9CD344-5E2D-89E7-C768-C36BC0B5116F}"/>
                </a:ext>
              </a:extLst>
            </p:cNvPr>
            <p:cNvSpPr/>
            <p:nvPr/>
          </p:nvSpPr>
          <p:spPr>
            <a:xfrm>
              <a:off x="19979365" y="228598"/>
              <a:ext cx="435077" cy="435067"/>
            </a:xfrm>
            <a:custGeom>
              <a:avLst/>
              <a:gdLst>
                <a:gd name="connsiteX0" fmla="*/ 0 w 435077"/>
                <a:gd name="connsiteY0" fmla="*/ 435068 h 435067"/>
                <a:gd name="connsiteX1" fmla="*/ 217539 w 435077"/>
                <a:gd name="connsiteY1" fmla="*/ 435068 h 435067"/>
                <a:gd name="connsiteX2" fmla="*/ 217539 w 435077"/>
                <a:gd name="connsiteY2" fmla="*/ 217535 h 435067"/>
                <a:gd name="connsiteX3" fmla="*/ 0 w 435077"/>
                <a:gd name="connsiteY3" fmla="*/ 435068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8"/>
                  </a:moveTo>
                  <a:lnTo>
                    <a:pt x="217539" y="435068"/>
                  </a:lnTo>
                  <a:lnTo>
                    <a:pt x="217539" y="217535"/>
                  </a:lnTo>
                  <a:lnTo>
                    <a:pt x="0" y="435068"/>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95" name="Freeform: Shape 494">
              <a:extLst>
                <a:ext uri="{FF2B5EF4-FFF2-40B4-BE49-F238E27FC236}">
                  <a16:creationId xmlns:a16="http://schemas.microsoft.com/office/drawing/2014/main" id="{DD51F0E1-5267-ADC4-D404-5A4CF2BBFE42}"/>
                </a:ext>
              </a:extLst>
            </p:cNvPr>
            <p:cNvSpPr/>
            <p:nvPr/>
          </p:nvSpPr>
          <p:spPr>
            <a:xfrm>
              <a:off x="21719702" y="228598"/>
              <a:ext cx="435077" cy="435073"/>
            </a:xfrm>
            <a:custGeom>
              <a:avLst/>
              <a:gdLst>
                <a:gd name="connsiteX0" fmla="*/ 371339 w 435077"/>
                <a:gd name="connsiteY0" fmla="*/ 63716 h 435073"/>
                <a:gd name="connsiteX1" fmla="*/ 435077 w 435077"/>
                <a:gd name="connsiteY1" fmla="*/ 217539 h 435073"/>
                <a:gd name="connsiteX2" fmla="*/ 218926 w 435077"/>
                <a:gd name="connsiteY2" fmla="*/ 217539 h 435073"/>
                <a:gd name="connsiteX3" fmla="*/ 371367 w 435077"/>
                <a:gd name="connsiteY3" fmla="*/ 281249 h 435073"/>
                <a:gd name="connsiteX4" fmla="*/ 435077 w 435077"/>
                <a:gd name="connsiteY4" fmla="*/ 435073 h 435073"/>
                <a:gd name="connsiteX5" fmla="*/ 217539 w 435077"/>
                <a:gd name="connsiteY5" fmla="*/ 435073 h 435073"/>
                <a:gd name="connsiteX6" fmla="*/ 0 w 435077"/>
                <a:gd name="connsiteY6" fmla="*/ 435073 h 435073"/>
                <a:gd name="connsiteX7" fmla="*/ 63712 w 435077"/>
                <a:gd name="connsiteY7" fmla="*/ 281249 h 435073"/>
                <a:gd name="connsiteX8" fmla="*/ 216125 w 435077"/>
                <a:gd name="connsiteY8" fmla="*/ 217539 h 435073"/>
                <a:gd name="connsiteX9" fmla="*/ 0 w 435077"/>
                <a:gd name="connsiteY9" fmla="*/ 217539 h 435073"/>
                <a:gd name="connsiteX10" fmla="*/ 63712 w 435077"/>
                <a:gd name="connsiteY10" fmla="*/ 63716 h 435073"/>
                <a:gd name="connsiteX11" fmla="*/ 217539 w 435077"/>
                <a:gd name="connsiteY11" fmla="*/ 0 h 435073"/>
                <a:gd name="connsiteX12" fmla="*/ 371339 w 435077"/>
                <a:gd name="connsiteY12" fmla="*/ 63716 h 4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3">
                  <a:moveTo>
                    <a:pt x="371339" y="63716"/>
                  </a:moveTo>
                  <a:cubicBezTo>
                    <a:pt x="412155" y="104512"/>
                    <a:pt x="435077" y="159844"/>
                    <a:pt x="435077" y="217539"/>
                  </a:cubicBezTo>
                  <a:lnTo>
                    <a:pt x="218926" y="217539"/>
                  </a:lnTo>
                  <a:cubicBezTo>
                    <a:pt x="276112" y="217907"/>
                    <a:pt x="330877" y="240784"/>
                    <a:pt x="371367" y="281249"/>
                  </a:cubicBezTo>
                  <a:cubicBezTo>
                    <a:pt x="412155" y="322046"/>
                    <a:pt x="435077" y="377379"/>
                    <a:pt x="435077" y="435073"/>
                  </a:cubicBezTo>
                  <a:lnTo>
                    <a:pt x="217539" y="435073"/>
                  </a:lnTo>
                  <a:lnTo>
                    <a:pt x="0" y="435073"/>
                  </a:lnTo>
                  <a:cubicBezTo>
                    <a:pt x="0" y="377379"/>
                    <a:pt x="22924" y="322046"/>
                    <a:pt x="63712" y="281249"/>
                  </a:cubicBezTo>
                  <a:cubicBezTo>
                    <a:pt x="104175" y="240784"/>
                    <a:pt x="158940" y="217907"/>
                    <a:pt x="216125" y="217539"/>
                  </a:cubicBezTo>
                  <a:lnTo>
                    <a:pt x="0" y="217539"/>
                  </a:lnTo>
                  <a:cubicBezTo>
                    <a:pt x="0" y="159844"/>
                    <a:pt x="22897" y="104512"/>
                    <a:pt x="63712" y="63716"/>
                  </a:cubicBezTo>
                  <a:cubicBezTo>
                    <a:pt x="104501" y="22919"/>
                    <a:pt x="159838" y="0"/>
                    <a:pt x="217539" y="0"/>
                  </a:cubicBezTo>
                  <a:cubicBezTo>
                    <a:pt x="275215" y="0"/>
                    <a:pt x="330550" y="22919"/>
                    <a:pt x="371339" y="63716"/>
                  </a:cubicBezTo>
                  <a:close/>
                </a:path>
              </a:pathLst>
            </a:custGeom>
            <a:grpFill/>
            <a:ln w="27192" cap="flat">
              <a:noFill/>
              <a:prstDash val="solid"/>
              <a:miter/>
            </a:ln>
          </p:spPr>
          <p:txBody>
            <a:bodyPr rtlCol="0" anchor="ctr"/>
            <a:lstStyle/>
            <a:p>
              <a:endParaRPr lang="uk-UA"/>
            </a:p>
          </p:txBody>
        </p:sp>
        <p:sp>
          <p:nvSpPr>
            <p:cNvPr id="496" name="Freeform: Shape 495">
              <a:extLst>
                <a:ext uri="{FF2B5EF4-FFF2-40B4-BE49-F238E27FC236}">
                  <a16:creationId xmlns:a16="http://schemas.microsoft.com/office/drawing/2014/main" id="{B3D8B661-04DC-44F6-C38F-309611F3BABB}"/>
                </a:ext>
              </a:extLst>
            </p:cNvPr>
            <p:cNvSpPr/>
            <p:nvPr/>
          </p:nvSpPr>
          <p:spPr>
            <a:xfrm>
              <a:off x="20849520" y="228598"/>
              <a:ext cx="435103" cy="435078"/>
            </a:xfrm>
            <a:custGeom>
              <a:avLst/>
              <a:gdLst>
                <a:gd name="connsiteX0" fmla="*/ 217539 w 435103"/>
                <a:gd name="connsiteY0" fmla="*/ 0 h 435078"/>
                <a:gd name="connsiteX1" fmla="*/ 0 w 435103"/>
                <a:gd name="connsiteY1" fmla="*/ 0 h 435078"/>
                <a:gd name="connsiteX2" fmla="*/ 0 w 435103"/>
                <a:gd name="connsiteY2" fmla="*/ 217539 h 435078"/>
                <a:gd name="connsiteX3" fmla="*/ 217539 w 435103"/>
                <a:gd name="connsiteY3" fmla="*/ 0 h 435078"/>
                <a:gd name="connsiteX4" fmla="*/ 435104 w 435103"/>
                <a:gd name="connsiteY4" fmla="*/ 0 h 435078"/>
                <a:gd name="connsiteX5" fmla="*/ 435104 w 435103"/>
                <a:gd name="connsiteY5" fmla="*/ 217539 h 435078"/>
                <a:gd name="connsiteX6" fmla="*/ 217565 w 435103"/>
                <a:gd name="connsiteY6" fmla="*/ 0 h 435078"/>
                <a:gd name="connsiteX7" fmla="*/ 435104 w 435103"/>
                <a:gd name="connsiteY7" fmla="*/ 0 h 435078"/>
                <a:gd name="connsiteX8" fmla="*/ 217565 w 435103"/>
                <a:gd name="connsiteY8" fmla="*/ 435079 h 435078"/>
                <a:gd name="connsiteX9" fmla="*/ 435104 w 435103"/>
                <a:gd name="connsiteY9" fmla="*/ 217539 h 435078"/>
                <a:gd name="connsiteX10" fmla="*/ 435104 w 435103"/>
                <a:gd name="connsiteY10" fmla="*/ 435079 h 435078"/>
                <a:gd name="connsiteX11" fmla="*/ 217565 w 435103"/>
                <a:gd name="connsiteY11" fmla="*/ 435079 h 435078"/>
                <a:gd name="connsiteX12" fmla="*/ 217565 w 435103"/>
                <a:gd name="connsiteY12" fmla="*/ 435079 h 435078"/>
                <a:gd name="connsiteX13" fmla="*/ 27 w 435103"/>
                <a:gd name="connsiteY13" fmla="*/ 217539 h 435078"/>
                <a:gd name="connsiteX14" fmla="*/ 27 w 435103"/>
                <a:gd name="connsiteY14" fmla="*/ 435079 h 435078"/>
                <a:gd name="connsiteX15" fmla="*/ 217565 w 435103"/>
                <a:gd name="connsiteY15" fmla="*/ 435079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8">
                  <a:moveTo>
                    <a:pt x="217539" y="0"/>
                  </a:moveTo>
                  <a:lnTo>
                    <a:pt x="0" y="0"/>
                  </a:lnTo>
                  <a:lnTo>
                    <a:pt x="0" y="217539"/>
                  </a:lnTo>
                  <a:lnTo>
                    <a:pt x="217539" y="0"/>
                  </a:lnTo>
                  <a:close/>
                  <a:moveTo>
                    <a:pt x="435104" y="0"/>
                  </a:moveTo>
                  <a:lnTo>
                    <a:pt x="435104" y="217539"/>
                  </a:lnTo>
                  <a:lnTo>
                    <a:pt x="217565" y="0"/>
                  </a:lnTo>
                  <a:lnTo>
                    <a:pt x="435104" y="0"/>
                  </a:lnTo>
                  <a:close/>
                  <a:moveTo>
                    <a:pt x="217565" y="435079"/>
                  </a:moveTo>
                  <a:lnTo>
                    <a:pt x="435104" y="217539"/>
                  </a:lnTo>
                  <a:lnTo>
                    <a:pt x="435104" y="435079"/>
                  </a:lnTo>
                  <a:lnTo>
                    <a:pt x="217565" y="435079"/>
                  </a:lnTo>
                  <a:close/>
                  <a:moveTo>
                    <a:pt x="217565" y="435079"/>
                  </a:moveTo>
                  <a:lnTo>
                    <a:pt x="27" y="217539"/>
                  </a:lnTo>
                  <a:lnTo>
                    <a:pt x="27" y="435079"/>
                  </a:lnTo>
                  <a:lnTo>
                    <a:pt x="217565" y="435079"/>
                  </a:lnTo>
                  <a:close/>
                </a:path>
              </a:pathLst>
            </a:custGeom>
            <a:grpFill/>
            <a:ln w="27192" cap="flat">
              <a:noFill/>
              <a:prstDash val="solid"/>
              <a:miter/>
            </a:ln>
          </p:spPr>
          <p:txBody>
            <a:bodyPr rtlCol="0" anchor="ctr"/>
            <a:lstStyle/>
            <a:p>
              <a:endParaRPr lang="uk-UA"/>
            </a:p>
          </p:txBody>
        </p:sp>
        <p:sp>
          <p:nvSpPr>
            <p:cNvPr id="497" name="Freeform: Shape 496">
              <a:extLst>
                <a:ext uri="{FF2B5EF4-FFF2-40B4-BE49-F238E27FC236}">
                  <a16:creationId xmlns:a16="http://schemas.microsoft.com/office/drawing/2014/main" id="{1E5CAA48-3A93-F987-7247-84A433689DB4}"/>
                </a:ext>
              </a:extLst>
            </p:cNvPr>
            <p:cNvSpPr/>
            <p:nvPr/>
          </p:nvSpPr>
          <p:spPr>
            <a:xfrm>
              <a:off x="22589856" y="228598"/>
              <a:ext cx="435077" cy="435075"/>
            </a:xfrm>
            <a:custGeom>
              <a:avLst/>
              <a:gdLst>
                <a:gd name="connsiteX0" fmla="*/ 217539 w 435077"/>
                <a:gd name="connsiteY0" fmla="*/ 217533 h 435075"/>
                <a:gd name="connsiteX1" fmla="*/ 217539 w 435077"/>
                <a:gd name="connsiteY1" fmla="*/ 0 h 435075"/>
                <a:gd name="connsiteX2" fmla="*/ 0 w 435077"/>
                <a:gd name="connsiteY2" fmla="*/ 0 h 435075"/>
                <a:gd name="connsiteX3" fmla="*/ 217539 w 435077"/>
                <a:gd name="connsiteY3" fmla="*/ 217538 h 435075"/>
                <a:gd name="connsiteX4" fmla="*/ 0 w 435077"/>
                <a:gd name="connsiteY4" fmla="*/ 435076 h 435075"/>
                <a:gd name="connsiteX5" fmla="*/ 217539 w 435077"/>
                <a:gd name="connsiteY5" fmla="*/ 435076 h 435075"/>
                <a:gd name="connsiteX6" fmla="*/ 217539 w 435077"/>
                <a:gd name="connsiteY6" fmla="*/ 435071 h 435075"/>
                <a:gd name="connsiteX7" fmla="*/ 435077 w 435077"/>
                <a:gd name="connsiteY7" fmla="*/ 217542 h 435075"/>
                <a:gd name="connsiteX8" fmla="*/ 435077 w 435077"/>
                <a:gd name="connsiteY8" fmla="*/ 217542 h 435075"/>
                <a:gd name="connsiteX9" fmla="*/ 435077 w 435077"/>
                <a:gd name="connsiteY9" fmla="*/ 217537 h 435075"/>
                <a:gd name="connsiteX10" fmla="*/ 435077 w 435077"/>
                <a:gd name="connsiteY10" fmla="*/ 217533 h 435075"/>
                <a:gd name="connsiteX11" fmla="*/ 435077 w 435077"/>
                <a:gd name="connsiteY11" fmla="*/ 217533 h 435075"/>
                <a:gd name="connsiteX12" fmla="*/ 217539 w 435077"/>
                <a:gd name="connsiteY12" fmla="*/ 4 h 435075"/>
                <a:gd name="connsiteX13" fmla="*/ 217539 w 435077"/>
                <a:gd name="connsiteY13" fmla="*/ 217533 h 435075"/>
                <a:gd name="connsiteX14" fmla="*/ 217539 w 435077"/>
                <a:gd name="connsiteY14" fmla="*/ 217533 h 4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5">
                  <a:moveTo>
                    <a:pt x="217539" y="217533"/>
                  </a:moveTo>
                  <a:lnTo>
                    <a:pt x="217539" y="0"/>
                  </a:lnTo>
                  <a:lnTo>
                    <a:pt x="0" y="0"/>
                  </a:lnTo>
                  <a:lnTo>
                    <a:pt x="217539" y="217538"/>
                  </a:lnTo>
                  <a:lnTo>
                    <a:pt x="0" y="435076"/>
                  </a:lnTo>
                  <a:lnTo>
                    <a:pt x="217539" y="435076"/>
                  </a:lnTo>
                  <a:lnTo>
                    <a:pt x="217539" y="435071"/>
                  </a:lnTo>
                  <a:lnTo>
                    <a:pt x="435077" y="217542"/>
                  </a:lnTo>
                  <a:lnTo>
                    <a:pt x="435077" y="217542"/>
                  </a:lnTo>
                  <a:lnTo>
                    <a:pt x="435077" y="217537"/>
                  </a:lnTo>
                  <a:lnTo>
                    <a:pt x="435077" y="217533"/>
                  </a:lnTo>
                  <a:lnTo>
                    <a:pt x="435077" y="217533"/>
                  </a:lnTo>
                  <a:lnTo>
                    <a:pt x="217539" y="4"/>
                  </a:lnTo>
                  <a:lnTo>
                    <a:pt x="217539" y="217533"/>
                  </a:lnTo>
                  <a:lnTo>
                    <a:pt x="217539" y="217533"/>
                  </a:lnTo>
                  <a:close/>
                </a:path>
              </a:pathLst>
            </a:custGeom>
            <a:grpFill/>
            <a:ln w="27192" cap="flat">
              <a:noFill/>
              <a:prstDash val="solid"/>
              <a:miter/>
            </a:ln>
          </p:spPr>
          <p:txBody>
            <a:bodyPr rtlCol="0" anchor="ctr"/>
            <a:lstStyle/>
            <a:p>
              <a:endParaRPr lang="uk-UA"/>
            </a:p>
          </p:txBody>
        </p:sp>
        <p:sp>
          <p:nvSpPr>
            <p:cNvPr id="498" name="Freeform: Shape 497">
              <a:extLst>
                <a:ext uri="{FF2B5EF4-FFF2-40B4-BE49-F238E27FC236}">
                  <a16:creationId xmlns:a16="http://schemas.microsoft.com/office/drawing/2014/main" id="{9FDC5016-73AB-9AE1-3401-39A8381621DD}"/>
                </a:ext>
              </a:extLst>
            </p:cNvPr>
            <p:cNvSpPr/>
            <p:nvPr/>
          </p:nvSpPr>
          <p:spPr>
            <a:xfrm>
              <a:off x="23460039" y="228598"/>
              <a:ext cx="435077" cy="435067"/>
            </a:xfrm>
            <a:custGeom>
              <a:avLst/>
              <a:gdLst>
                <a:gd name="connsiteX0" fmla="*/ 0 w 435077"/>
                <a:gd name="connsiteY0" fmla="*/ 435065 h 435067"/>
                <a:gd name="connsiteX1" fmla="*/ 217510 w 435077"/>
                <a:gd name="connsiteY1" fmla="*/ 435068 h 435067"/>
                <a:gd name="connsiteX2" fmla="*/ 217510 w 435077"/>
                <a:gd name="connsiteY2" fmla="*/ 217535 h 435067"/>
                <a:gd name="connsiteX3" fmla="*/ 0 w 435077"/>
                <a:gd name="connsiteY3" fmla="*/ 435065 h 435067"/>
                <a:gd name="connsiteX4" fmla="*/ 217539 w 435077"/>
                <a:gd name="connsiteY4" fmla="*/ 0 h 435067"/>
                <a:gd name="connsiteX5" fmla="*/ 0 w 435077"/>
                <a:gd name="connsiteY5" fmla="*/ 0 h 435067"/>
                <a:gd name="connsiteX6" fmla="*/ 217539 w 435077"/>
                <a:gd name="connsiteY6" fmla="*/ 217532 h 435067"/>
                <a:gd name="connsiteX7" fmla="*/ 217539 w 435077"/>
                <a:gd name="connsiteY7" fmla="*/ 0 h 435067"/>
                <a:gd name="connsiteX8" fmla="*/ 435077 w 435077"/>
                <a:gd name="connsiteY8" fmla="*/ 435068 h 435067"/>
                <a:gd name="connsiteX9" fmla="*/ 217539 w 435077"/>
                <a:gd name="connsiteY9" fmla="*/ 435068 h 435067"/>
                <a:gd name="connsiteX10" fmla="*/ 435077 w 435077"/>
                <a:gd name="connsiteY10" fmla="*/ 217535 h 435067"/>
                <a:gd name="connsiteX11" fmla="*/ 435077 w 435077"/>
                <a:gd name="connsiteY11" fmla="*/ 435068 h 435067"/>
                <a:gd name="connsiteX12" fmla="*/ 435077 w 435077"/>
                <a:gd name="connsiteY12" fmla="*/ 0 h 435067"/>
                <a:gd name="connsiteX13" fmla="*/ 217539 w 435077"/>
                <a:gd name="connsiteY13" fmla="*/ 0 h 435067"/>
                <a:gd name="connsiteX14" fmla="*/ 435077 w 435077"/>
                <a:gd name="connsiteY14" fmla="*/ 217532 h 435067"/>
                <a:gd name="connsiteX15" fmla="*/ 435077 w 435077"/>
                <a:gd name="connsiteY15" fmla="*/ 0 h 4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67">
                  <a:moveTo>
                    <a:pt x="0" y="435065"/>
                  </a:moveTo>
                  <a:lnTo>
                    <a:pt x="217510" y="435068"/>
                  </a:lnTo>
                  <a:lnTo>
                    <a:pt x="217510" y="217535"/>
                  </a:lnTo>
                  <a:lnTo>
                    <a:pt x="0" y="435065"/>
                  </a:lnTo>
                  <a:close/>
                  <a:moveTo>
                    <a:pt x="217539" y="0"/>
                  </a:moveTo>
                  <a:lnTo>
                    <a:pt x="0" y="0"/>
                  </a:lnTo>
                  <a:lnTo>
                    <a:pt x="217539" y="217532"/>
                  </a:lnTo>
                  <a:lnTo>
                    <a:pt x="217539" y="0"/>
                  </a:lnTo>
                  <a:close/>
                  <a:moveTo>
                    <a:pt x="435077" y="435068"/>
                  </a:moveTo>
                  <a:lnTo>
                    <a:pt x="217539" y="435068"/>
                  </a:lnTo>
                  <a:lnTo>
                    <a:pt x="435077" y="217535"/>
                  </a:lnTo>
                  <a:lnTo>
                    <a:pt x="435077" y="435068"/>
                  </a:lnTo>
                  <a:close/>
                  <a:moveTo>
                    <a:pt x="435077" y="0"/>
                  </a:moveTo>
                  <a:lnTo>
                    <a:pt x="217539" y="0"/>
                  </a:lnTo>
                  <a:lnTo>
                    <a:pt x="435077" y="217532"/>
                  </a:lnTo>
                  <a:lnTo>
                    <a:pt x="435077" y="0"/>
                  </a:lnTo>
                  <a:close/>
                </a:path>
              </a:pathLst>
            </a:custGeom>
            <a:grpFill/>
            <a:ln w="27192" cap="flat">
              <a:noFill/>
              <a:prstDash val="solid"/>
              <a:miter/>
            </a:ln>
          </p:spPr>
          <p:txBody>
            <a:bodyPr rtlCol="0" anchor="ctr"/>
            <a:lstStyle/>
            <a:p>
              <a:endParaRPr lang="uk-UA"/>
            </a:p>
          </p:txBody>
        </p:sp>
        <p:sp>
          <p:nvSpPr>
            <p:cNvPr id="499" name="Freeform: Shape 498">
              <a:extLst>
                <a:ext uri="{FF2B5EF4-FFF2-40B4-BE49-F238E27FC236}">
                  <a16:creationId xmlns:a16="http://schemas.microsoft.com/office/drawing/2014/main" id="{3E69F44C-FEE2-BB63-F7F6-FA8D5EA30886}"/>
                </a:ext>
              </a:extLst>
            </p:cNvPr>
            <p:cNvSpPr/>
            <p:nvPr/>
          </p:nvSpPr>
          <p:spPr>
            <a:xfrm>
              <a:off x="24330194" y="228598"/>
              <a:ext cx="435077" cy="435078"/>
            </a:xfrm>
            <a:custGeom>
              <a:avLst/>
              <a:gdLst>
                <a:gd name="connsiteX0" fmla="*/ 217539 w 435077"/>
                <a:gd name="connsiteY0" fmla="*/ 0 h 435078"/>
                <a:gd name="connsiteX1" fmla="*/ 0 w 435077"/>
                <a:gd name="connsiteY1" fmla="*/ 0 h 435078"/>
                <a:gd name="connsiteX2" fmla="*/ 0 w 435077"/>
                <a:gd name="connsiteY2" fmla="*/ 217539 h 435078"/>
                <a:gd name="connsiteX3" fmla="*/ 0 w 435077"/>
                <a:gd name="connsiteY3" fmla="*/ 435079 h 435078"/>
                <a:gd name="connsiteX4" fmla="*/ 217539 w 435077"/>
                <a:gd name="connsiteY4" fmla="*/ 435079 h 435078"/>
                <a:gd name="connsiteX5" fmla="*/ 435077 w 435077"/>
                <a:gd name="connsiteY5" fmla="*/ 435079 h 435078"/>
                <a:gd name="connsiteX6" fmla="*/ 435077 w 435077"/>
                <a:gd name="connsiteY6" fmla="*/ 217539 h 435078"/>
                <a:gd name="connsiteX7" fmla="*/ 435077 w 435077"/>
                <a:gd name="connsiteY7" fmla="*/ 0 h 435078"/>
                <a:gd name="connsiteX8" fmla="*/ 217539 w 435077"/>
                <a:gd name="connsiteY8" fmla="*/ 0 h 435078"/>
                <a:gd name="connsiteX9" fmla="*/ 217539 w 435077"/>
                <a:gd name="connsiteY9" fmla="*/ 0 h 435078"/>
                <a:gd name="connsiteX10" fmla="*/ 435077 w 435077"/>
                <a:gd name="connsiteY10" fmla="*/ 217539 h 435078"/>
                <a:gd name="connsiteX11" fmla="*/ 217539 w 435077"/>
                <a:gd name="connsiteY11" fmla="*/ 435079 h 435078"/>
                <a:gd name="connsiteX12" fmla="*/ 0 w 435077"/>
                <a:gd name="connsiteY12" fmla="*/ 217539 h 435078"/>
                <a:gd name="connsiteX13" fmla="*/ 217539 w 435077"/>
                <a:gd name="connsiteY13" fmla="*/ 0 h 4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8">
                  <a:moveTo>
                    <a:pt x="217539" y="0"/>
                  </a:moveTo>
                  <a:lnTo>
                    <a:pt x="0" y="0"/>
                  </a:lnTo>
                  <a:lnTo>
                    <a:pt x="0" y="217539"/>
                  </a:lnTo>
                  <a:lnTo>
                    <a:pt x="0" y="435079"/>
                  </a:lnTo>
                  <a:lnTo>
                    <a:pt x="217539" y="435079"/>
                  </a:lnTo>
                  <a:lnTo>
                    <a:pt x="435077" y="435079"/>
                  </a:lnTo>
                  <a:lnTo>
                    <a:pt x="435077" y="217539"/>
                  </a:lnTo>
                  <a:lnTo>
                    <a:pt x="435077" y="0"/>
                  </a:lnTo>
                  <a:lnTo>
                    <a:pt x="217539" y="0"/>
                  </a:lnTo>
                  <a:close/>
                  <a:moveTo>
                    <a:pt x="217539" y="0"/>
                  </a:moveTo>
                  <a:lnTo>
                    <a:pt x="435077" y="217539"/>
                  </a:lnTo>
                  <a:lnTo>
                    <a:pt x="217539" y="435079"/>
                  </a:lnTo>
                  <a:lnTo>
                    <a:pt x="0" y="217539"/>
                  </a:lnTo>
                  <a:lnTo>
                    <a:pt x="217539" y="0"/>
                  </a:lnTo>
                  <a:close/>
                </a:path>
              </a:pathLst>
            </a:custGeom>
            <a:grpFill/>
            <a:ln w="27192" cap="flat">
              <a:noFill/>
              <a:prstDash val="solid"/>
              <a:miter/>
            </a:ln>
          </p:spPr>
          <p:txBody>
            <a:bodyPr rtlCol="0" anchor="ctr"/>
            <a:lstStyle/>
            <a:p>
              <a:endParaRPr lang="uk-UA"/>
            </a:p>
          </p:txBody>
        </p:sp>
        <p:sp>
          <p:nvSpPr>
            <p:cNvPr id="500" name="Freeform: Shape 499">
              <a:extLst>
                <a:ext uri="{FF2B5EF4-FFF2-40B4-BE49-F238E27FC236}">
                  <a16:creationId xmlns:a16="http://schemas.microsoft.com/office/drawing/2014/main" id="{EB5E416E-EC8C-B047-4137-AD1AD0B19FEF}"/>
                </a:ext>
              </a:extLst>
            </p:cNvPr>
            <p:cNvSpPr/>
            <p:nvPr/>
          </p:nvSpPr>
          <p:spPr>
            <a:xfrm>
              <a:off x="835769" y="1098754"/>
              <a:ext cx="435077" cy="435077"/>
            </a:xfrm>
            <a:custGeom>
              <a:avLst/>
              <a:gdLst>
                <a:gd name="connsiteX0" fmla="*/ 63711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11 w 435077"/>
                <a:gd name="connsiteY6" fmla="*/ 153824 h 435077"/>
                <a:gd name="connsiteX7" fmla="*/ 63711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11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4"/>
                  </a:moveTo>
                  <a:cubicBezTo>
                    <a:pt x="22923" y="113028"/>
                    <a:pt x="0" y="57697"/>
                    <a:pt x="0" y="0"/>
                  </a:cubicBezTo>
                  <a:lnTo>
                    <a:pt x="217539" y="0"/>
                  </a:lnTo>
                  <a:lnTo>
                    <a:pt x="435077" y="0"/>
                  </a:lnTo>
                  <a:cubicBezTo>
                    <a:pt x="435077" y="57697"/>
                    <a:pt x="412154" y="113028"/>
                    <a:pt x="371366" y="153824"/>
                  </a:cubicBezTo>
                  <a:cubicBezTo>
                    <a:pt x="330550" y="194621"/>
                    <a:pt x="275213" y="217539"/>
                    <a:pt x="217539" y="217539"/>
                  </a:cubicBezTo>
                  <a:cubicBezTo>
                    <a:pt x="159836" y="217539"/>
                    <a:pt x="104500" y="194621"/>
                    <a:pt x="63711" y="153824"/>
                  </a:cubicBezTo>
                  <a:close/>
                  <a:moveTo>
                    <a:pt x="63711" y="281256"/>
                  </a:moveTo>
                  <a:cubicBezTo>
                    <a:pt x="22923" y="322052"/>
                    <a:pt x="0" y="377383"/>
                    <a:pt x="0" y="435077"/>
                  </a:cubicBezTo>
                  <a:lnTo>
                    <a:pt x="217539" y="435077"/>
                  </a:lnTo>
                  <a:lnTo>
                    <a:pt x="435077" y="435077"/>
                  </a:lnTo>
                  <a:cubicBezTo>
                    <a:pt x="435077" y="377383"/>
                    <a:pt x="412154" y="322052"/>
                    <a:pt x="371366" y="281256"/>
                  </a:cubicBezTo>
                  <a:cubicBezTo>
                    <a:pt x="330550" y="240459"/>
                    <a:pt x="275213" y="217539"/>
                    <a:pt x="217539" y="217539"/>
                  </a:cubicBezTo>
                  <a:cubicBezTo>
                    <a:pt x="159836" y="217539"/>
                    <a:pt x="104500" y="240459"/>
                    <a:pt x="63711" y="281256"/>
                  </a:cubicBezTo>
                  <a:close/>
                </a:path>
              </a:pathLst>
            </a:custGeom>
            <a:grpFill/>
            <a:ln w="27192" cap="flat">
              <a:noFill/>
              <a:prstDash val="solid"/>
              <a:miter/>
            </a:ln>
          </p:spPr>
          <p:txBody>
            <a:bodyPr rtlCol="0" anchor="ctr"/>
            <a:lstStyle/>
            <a:p>
              <a:endParaRPr lang="uk-UA"/>
            </a:p>
          </p:txBody>
        </p:sp>
        <p:sp>
          <p:nvSpPr>
            <p:cNvPr id="501" name="Freeform: Shape 500">
              <a:extLst>
                <a:ext uri="{FF2B5EF4-FFF2-40B4-BE49-F238E27FC236}">
                  <a16:creationId xmlns:a16="http://schemas.microsoft.com/office/drawing/2014/main" id="{0E16334E-E103-4800-8FEB-A4402044DCD0}"/>
                </a:ext>
              </a:extLst>
            </p:cNvPr>
            <p:cNvSpPr/>
            <p:nvPr/>
          </p:nvSpPr>
          <p:spPr>
            <a:xfrm>
              <a:off x="-34398" y="1098754"/>
              <a:ext cx="435063" cy="435077"/>
            </a:xfrm>
            <a:custGeom>
              <a:avLst/>
              <a:gdLst>
                <a:gd name="connsiteX0" fmla="*/ 435064 w 435063"/>
                <a:gd name="connsiteY0" fmla="*/ 435077 h 435077"/>
                <a:gd name="connsiteX1" fmla="*/ 435064 w 435063"/>
                <a:gd name="connsiteY1" fmla="*/ 0 h 435077"/>
                <a:gd name="connsiteX2" fmla="*/ 217552 w 435063"/>
                <a:gd name="connsiteY2" fmla="*/ 217544 h 435077"/>
                <a:gd name="connsiteX3" fmla="*/ 435064 w 435063"/>
                <a:gd name="connsiteY3" fmla="*/ 435077 h 435077"/>
                <a:gd name="connsiteX4" fmla="*/ 0 w 435063"/>
                <a:gd name="connsiteY4" fmla="*/ 435077 h 435077"/>
                <a:gd name="connsiteX5" fmla="*/ 0 w 435063"/>
                <a:gd name="connsiteY5" fmla="*/ 3 h 435077"/>
                <a:gd name="connsiteX6" fmla="*/ 217525 w 435063"/>
                <a:gd name="connsiteY6" fmla="*/ 217544 h 435077"/>
                <a:gd name="connsiteX7" fmla="*/ 0 w 43506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63" h="435077">
                  <a:moveTo>
                    <a:pt x="435064" y="435077"/>
                  </a:moveTo>
                  <a:lnTo>
                    <a:pt x="435064" y="0"/>
                  </a:lnTo>
                  <a:lnTo>
                    <a:pt x="217552" y="217544"/>
                  </a:lnTo>
                  <a:lnTo>
                    <a:pt x="435064" y="435077"/>
                  </a:lnTo>
                  <a:close/>
                  <a:moveTo>
                    <a:pt x="0" y="435077"/>
                  </a:moveTo>
                  <a:lnTo>
                    <a:pt x="0" y="3"/>
                  </a:lnTo>
                  <a:lnTo>
                    <a:pt x="217525" y="217544"/>
                  </a:lnTo>
                  <a:lnTo>
                    <a:pt x="0" y="435077"/>
                  </a:lnTo>
                  <a:close/>
                </a:path>
              </a:pathLst>
            </a:custGeom>
            <a:grpFill/>
            <a:ln w="27192" cap="flat">
              <a:noFill/>
              <a:prstDash val="solid"/>
              <a:miter/>
            </a:ln>
          </p:spPr>
          <p:txBody>
            <a:bodyPr rtlCol="0" anchor="ctr"/>
            <a:lstStyle/>
            <a:p>
              <a:endParaRPr lang="uk-UA"/>
            </a:p>
          </p:txBody>
        </p:sp>
        <p:sp>
          <p:nvSpPr>
            <p:cNvPr id="502" name="Freeform: Shape 501">
              <a:extLst>
                <a:ext uri="{FF2B5EF4-FFF2-40B4-BE49-F238E27FC236}">
                  <a16:creationId xmlns:a16="http://schemas.microsoft.com/office/drawing/2014/main" id="{A1BD153B-AF39-33CD-6AE5-A85D411C4354}"/>
                </a:ext>
              </a:extLst>
            </p:cNvPr>
            <p:cNvSpPr/>
            <p:nvPr/>
          </p:nvSpPr>
          <p:spPr>
            <a:xfrm>
              <a:off x="170592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03" name="Freeform: Shape 502">
              <a:extLst>
                <a:ext uri="{FF2B5EF4-FFF2-40B4-BE49-F238E27FC236}">
                  <a16:creationId xmlns:a16="http://schemas.microsoft.com/office/drawing/2014/main" id="{67CC1FB2-9598-B2D8-012F-CB27A74D0AF6}"/>
                </a:ext>
              </a:extLst>
            </p:cNvPr>
            <p:cNvSpPr/>
            <p:nvPr/>
          </p:nvSpPr>
          <p:spPr>
            <a:xfrm>
              <a:off x="2576106"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12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12" y="217547"/>
                  </a:lnTo>
                  <a:lnTo>
                    <a:pt x="0" y="435077"/>
                  </a:lnTo>
                  <a:close/>
                </a:path>
              </a:pathLst>
            </a:custGeom>
            <a:grpFill/>
            <a:ln w="27192" cap="flat">
              <a:noFill/>
              <a:prstDash val="solid"/>
              <a:miter/>
            </a:ln>
          </p:spPr>
          <p:txBody>
            <a:bodyPr rtlCol="0" anchor="ctr"/>
            <a:lstStyle/>
            <a:p>
              <a:endParaRPr lang="uk-UA"/>
            </a:p>
          </p:txBody>
        </p:sp>
        <p:sp>
          <p:nvSpPr>
            <p:cNvPr id="504" name="Freeform: Shape 503">
              <a:extLst>
                <a:ext uri="{FF2B5EF4-FFF2-40B4-BE49-F238E27FC236}">
                  <a16:creationId xmlns:a16="http://schemas.microsoft.com/office/drawing/2014/main" id="{261203A5-9A78-46AF-1766-358548BCBD46}"/>
                </a:ext>
              </a:extLst>
            </p:cNvPr>
            <p:cNvSpPr/>
            <p:nvPr/>
          </p:nvSpPr>
          <p:spPr>
            <a:xfrm>
              <a:off x="4316416"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3" y="113028"/>
                    <a:pt x="0" y="57697"/>
                    <a:pt x="0" y="0"/>
                  </a:cubicBezTo>
                  <a:lnTo>
                    <a:pt x="217539" y="0"/>
                  </a:lnTo>
                  <a:lnTo>
                    <a:pt x="435077" y="0"/>
                  </a:lnTo>
                  <a:cubicBezTo>
                    <a:pt x="435077" y="57697"/>
                    <a:pt x="412181" y="113028"/>
                    <a:pt x="371365" y="153824"/>
                  </a:cubicBezTo>
                  <a:cubicBezTo>
                    <a:pt x="330577" y="194621"/>
                    <a:pt x="275240" y="217539"/>
                    <a:pt x="217539" y="217539"/>
                  </a:cubicBezTo>
                  <a:cubicBezTo>
                    <a:pt x="159864" y="217539"/>
                    <a:pt x="104527" y="194621"/>
                    <a:pt x="63739" y="153824"/>
                  </a:cubicBezTo>
                  <a:close/>
                  <a:moveTo>
                    <a:pt x="63739" y="281256"/>
                  </a:moveTo>
                  <a:cubicBezTo>
                    <a:pt x="22923" y="322052"/>
                    <a:pt x="0" y="377383"/>
                    <a:pt x="0" y="435077"/>
                  </a:cubicBezTo>
                  <a:lnTo>
                    <a:pt x="217539" y="435077"/>
                  </a:lnTo>
                  <a:lnTo>
                    <a:pt x="435077" y="435077"/>
                  </a:lnTo>
                  <a:cubicBezTo>
                    <a:pt x="435077" y="377383"/>
                    <a:pt x="412181" y="322052"/>
                    <a:pt x="371365" y="281256"/>
                  </a:cubicBezTo>
                  <a:cubicBezTo>
                    <a:pt x="330577" y="240459"/>
                    <a:pt x="275240"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505" name="Freeform: Shape 504">
              <a:extLst>
                <a:ext uri="{FF2B5EF4-FFF2-40B4-BE49-F238E27FC236}">
                  <a16:creationId xmlns:a16="http://schemas.microsoft.com/office/drawing/2014/main" id="{D95F8299-C7E8-E6EF-7CF8-6A598D0262B1}"/>
                </a:ext>
              </a:extLst>
            </p:cNvPr>
            <p:cNvSpPr/>
            <p:nvPr/>
          </p:nvSpPr>
          <p:spPr>
            <a:xfrm>
              <a:off x="3446261"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06" name="Freeform: Shape 505">
              <a:extLst>
                <a:ext uri="{FF2B5EF4-FFF2-40B4-BE49-F238E27FC236}">
                  <a16:creationId xmlns:a16="http://schemas.microsoft.com/office/drawing/2014/main" id="{C39F323B-2923-58D0-B9B6-534633326738}"/>
                </a:ext>
              </a:extLst>
            </p:cNvPr>
            <p:cNvSpPr/>
            <p:nvPr/>
          </p:nvSpPr>
          <p:spPr>
            <a:xfrm>
              <a:off x="518659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507" name="Freeform: Shape 506">
              <a:extLst>
                <a:ext uri="{FF2B5EF4-FFF2-40B4-BE49-F238E27FC236}">
                  <a16:creationId xmlns:a16="http://schemas.microsoft.com/office/drawing/2014/main" id="{DF74C273-5A93-FBFA-2D2F-EF8F7D3A2C2F}"/>
                </a:ext>
              </a:extLst>
            </p:cNvPr>
            <p:cNvSpPr/>
            <p:nvPr/>
          </p:nvSpPr>
          <p:spPr>
            <a:xfrm>
              <a:off x="6056752"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08" name="Freeform: Shape 507">
              <a:extLst>
                <a:ext uri="{FF2B5EF4-FFF2-40B4-BE49-F238E27FC236}">
                  <a16:creationId xmlns:a16="http://schemas.microsoft.com/office/drawing/2014/main" id="{D2A740CE-AC57-92E3-6BD5-2CA355739CF1}"/>
                </a:ext>
              </a:extLst>
            </p:cNvPr>
            <p:cNvSpPr/>
            <p:nvPr/>
          </p:nvSpPr>
          <p:spPr>
            <a:xfrm>
              <a:off x="7797062" y="1098754"/>
              <a:ext cx="435077" cy="435077"/>
            </a:xfrm>
            <a:custGeom>
              <a:avLst/>
              <a:gdLst>
                <a:gd name="connsiteX0" fmla="*/ 63739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4 h 435077"/>
                <a:gd name="connsiteX5" fmla="*/ 217539 w 435077"/>
                <a:gd name="connsiteY5" fmla="*/ 217539 h 435077"/>
                <a:gd name="connsiteX6" fmla="*/ 63739 w 435077"/>
                <a:gd name="connsiteY6" fmla="*/ 153824 h 435077"/>
                <a:gd name="connsiteX7" fmla="*/ 63739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6 h 435077"/>
                <a:gd name="connsiteX12" fmla="*/ 217539 w 435077"/>
                <a:gd name="connsiteY12" fmla="*/ 217539 h 435077"/>
                <a:gd name="connsiteX13" fmla="*/ 63739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4"/>
                  </a:moveTo>
                  <a:cubicBezTo>
                    <a:pt x="22924" y="113028"/>
                    <a:pt x="0" y="57697"/>
                    <a:pt x="0" y="0"/>
                  </a:cubicBezTo>
                  <a:lnTo>
                    <a:pt x="217539" y="0"/>
                  </a:lnTo>
                  <a:lnTo>
                    <a:pt x="435077" y="0"/>
                  </a:lnTo>
                  <a:cubicBezTo>
                    <a:pt x="435077" y="57697"/>
                    <a:pt x="412182" y="113028"/>
                    <a:pt x="371366" y="153824"/>
                  </a:cubicBezTo>
                  <a:cubicBezTo>
                    <a:pt x="330578" y="194621"/>
                    <a:pt x="275241" y="217539"/>
                    <a:pt x="217539" y="217539"/>
                  </a:cubicBezTo>
                  <a:cubicBezTo>
                    <a:pt x="159864" y="217539"/>
                    <a:pt x="104527" y="194621"/>
                    <a:pt x="63739" y="153824"/>
                  </a:cubicBezTo>
                  <a:close/>
                  <a:moveTo>
                    <a:pt x="63739" y="281256"/>
                  </a:moveTo>
                  <a:cubicBezTo>
                    <a:pt x="22924" y="322052"/>
                    <a:pt x="0" y="377383"/>
                    <a:pt x="0" y="435077"/>
                  </a:cubicBezTo>
                  <a:lnTo>
                    <a:pt x="217539" y="435077"/>
                  </a:lnTo>
                  <a:lnTo>
                    <a:pt x="435077" y="435077"/>
                  </a:lnTo>
                  <a:cubicBezTo>
                    <a:pt x="435077" y="377383"/>
                    <a:pt x="412182" y="322052"/>
                    <a:pt x="371366" y="281256"/>
                  </a:cubicBezTo>
                  <a:cubicBezTo>
                    <a:pt x="330578" y="240459"/>
                    <a:pt x="275241" y="217539"/>
                    <a:pt x="217539" y="217539"/>
                  </a:cubicBezTo>
                  <a:cubicBezTo>
                    <a:pt x="159864" y="217539"/>
                    <a:pt x="104527" y="240459"/>
                    <a:pt x="63739" y="281256"/>
                  </a:cubicBezTo>
                  <a:close/>
                </a:path>
              </a:pathLst>
            </a:custGeom>
            <a:grpFill/>
            <a:ln w="27192" cap="flat">
              <a:noFill/>
              <a:prstDash val="solid"/>
              <a:miter/>
            </a:ln>
          </p:spPr>
          <p:txBody>
            <a:bodyPr rtlCol="0" anchor="ctr"/>
            <a:lstStyle/>
            <a:p>
              <a:endParaRPr lang="uk-UA"/>
            </a:p>
          </p:txBody>
        </p:sp>
        <p:sp>
          <p:nvSpPr>
            <p:cNvPr id="509" name="Freeform: Shape 508">
              <a:extLst>
                <a:ext uri="{FF2B5EF4-FFF2-40B4-BE49-F238E27FC236}">
                  <a16:creationId xmlns:a16="http://schemas.microsoft.com/office/drawing/2014/main" id="{07D62913-B011-4A06-436F-698E3A6D3076}"/>
                </a:ext>
              </a:extLst>
            </p:cNvPr>
            <p:cNvSpPr/>
            <p:nvPr/>
          </p:nvSpPr>
          <p:spPr>
            <a:xfrm>
              <a:off x="6926907" y="1098754"/>
              <a:ext cx="435077" cy="435077"/>
            </a:xfrm>
            <a:custGeom>
              <a:avLst/>
              <a:gdLst>
                <a:gd name="connsiteX0" fmla="*/ 435077 w 435077"/>
                <a:gd name="connsiteY0" fmla="*/ 435077 h 435077"/>
                <a:gd name="connsiteX1" fmla="*/ 435077 w 435077"/>
                <a:gd name="connsiteY1" fmla="*/ 0 h 435077"/>
                <a:gd name="connsiteX2" fmla="*/ 217566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10" name="Freeform: Shape 509">
              <a:extLst>
                <a:ext uri="{FF2B5EF4-FFF2-40B4-BE49-F238E27FC236}">
                  <a16:creationId xmlns:a16="http://schemas.microsoft.com/office/drawing/2014/main" id="{017D64C4-49B4-27FD-50BC-A375E3FC8EA6}"/>
                </a:ext>
              </a:extLst>
            </p:cNvPr>
            <p:cNvSpPr/>
            <p:nvPr/>
          </p:nvSpPr>
          <p:spPr>
            <a:xfrm>
              <a:off x="8667217"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6 w 435077"/>
                <a:gd name="connsiteY3" fmla="*/ 16 h 435077"/>
                <a:gd name="connsiteX4" fmla="*/ 435077 w 435077"/>
                <a:gd name="connsiteY4" fmla="*/ 217547 h 435077"/>
                <a:gd name="connsiteX5" fmla="*/ 217566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6" y="16"/>
                  </a:lnTo>
                  <a:lnTo>
                    <a:pt x="435077" y="217547"/>
                  </a:lnTo>
                  <a:lnTo>
                    <a:pt x="217566"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11" name="Freeform: Shape 510">
              <a:extLst>
                <a:ext uri="{FF2B5EF4-FFF2-40B4-BE49-F238E27FC236}">
                  <a16:creationId xmlns:a16="http://schemas.microsoft.com/office/drawing/2014/main" id="{A9E47EE9-11DC-63D4-5B11-DC832CCCF9D1}"/>
                </a:ext>
              </a:extLst>
            </p:cNvPr>
            <p:cNvSpPr/>
            <p:nvPr/>
          </p:nvSpPr>
          <p:spPr>
            <a:xfrm>
              <a:off x="953739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12" name="Freeform: Shape 511">
              <a:extLst>
                <a:ext uri="{FF2B5EF4-FFF2-40B4-BE49-F238E27FC236}">
                  <a16:creationId xmlns:a16="http://schemas.microsoft.com/office/drawing/2014/main" id="{B4C0A413-6DF4-3C6E-326C-95420F9B1B5C}"/>
                </a:ext>
              </a:extLst>
            </p:cNvPr>
            <p:cNvSpPr/>
            <p:nvPr/>
          </p:nvSpPr>
          <p:spPr>
            <a:xfrm>
              <a:off x="1127770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49" y="194621"/>
                    <a:pt x="275239" y="217539"/>
                    <a:pt x="217539" y="217539"/>
                  </a:cubicBezTo>
                  <a:cubicBezTo>
                    <a:pt x="159836" y="217539"/>
                    <a:pt x="104499"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49" y="240459"/>
                    <a:pt x="275239" y="217539"/>
                    <a:pt x="217539" y="217539"/>
                  </a:cubicBezTo>
                  <a:cubicBezTo>
                    <a:pt x="159836" y="217539"/>
                    <a:pt x="104499" y="240459"/>
                    <a:pt x="63710" y="281256"/>
                  </a:cubicBezTo>
                  <a:close/>
                </a:path>
              </a:pathLst>
            </a:custGeom>
            <a:grpFill/>
            <a:ln w="27192" cap="flat">
              <a:noFill/>
              <a:prstDash val="solid"/>
              <a:miter/>
            </a:ln>
          </p:spPr>
          <p:txBody>
            <a:bodyPr rtlCol="0" anchor="ctr"/>
            <a:lstStyle/>
            <a:p>
              <a:endParaRPr lang="uk-UA"/>
            </a:p>
          </p:txBody>
        </p:sp>
        <p:sp>
          <p:nvSpPr>
            <p:cNvPr id="513" name="Freeform: Shape 512">
              <a:extLst>
                <a:ext uri="{FF2B5EF4-FFF2-40B4-BE49-F238E27FC236}">
                  <a16:creationId xmlns:a16="http://schemas.microsoft.com/office/drawing/2014/main" id="{1578C613-DF92-39C3-B2BE-9F7DED971CBD}"/>
                </a:ext>
              </a:extLst>
            </p:cNvPr>
            <p:cNvSpPr/>
            <p:nvPr/>
          </p:nvSpPr>
          <p:spPr>
            <a:xfrm>
              <a:off x="1040755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1" y="217544"/>
                  </a:lnTo>
                  <a:lnTo>
                    <a:pt x="0" y="435077"/>
                  </a:lnTo>
                  <a:close/>
                </a:path>
              </a:pathLst>
            </a:custGeom>
            <a:grpFill/>
            <a:ln w="27192" cap="flat">
              <a:noFill/>
              <a:prstDash val="solid"/>
              <a:miter/>
            </a:ln>
          </p:spPr>
          <p:txBody>
            <a:bodyPr rtlCol="0" anchor="ctr"/>
            <a:lstStyle/>
            <a:p>
              <a:endParaRPr lang="uk-UA"/>
            </a:p>
          </p:txBody>
        </p:sp>
        <p:sp>
          <p:nvSpPr>
            <p:cNvPr id="514" name="Freeform: Shape 513">
              <a:extLst>
                <a:ext uri="{FF2B5EF4-FFF2-40B4-BE49-F238E27FC236}">
                  <a16:creationId xmlns:a16="http://schemas.microsoft.com/office/drawing/2014/main" id="{63D25B03-3D1A-161A-97B5-7E94079FB94D}"/>
                </a:ext>
              </a:extLst>
            </p:cNvPr>
            <p:cNvSpPr/>
            <p:nvPr/>
          </p:nvSpPr>
          <p:spPr>
            <a:xfrm>
              <a:off x="12147864"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5 w 435077"/>
                <a:gd name="connsiteY3" fmla="*/ 16 h 435077"/>
                <a:gd name="connsiteX4" fmla="*/ 435077 w 435077"/>
                <a:gd name="connsiteY4" fmla="*/ 217547 h 435077"/>
                <a:gd name="connsiteX5" fmla="*/ 217565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5" y="16"/>
                  </a:lnTo>
                  <a:lnTo>
                    <a:pt x="435077" y="217547"/>
                  </a:lnTo>
                  <a:lnTo>
                    <a:pt x="217565"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15" name="Freeform: Shape 514">
              <a:extLst>
                <a:ext uri="{FF2B5EF4-FFF2-40B4-BE49-F238E27FC236}">
                  <a16:creationId xmlns:a16="http://schemas.microsoft.com/office/drawing/2014/main" id="{522CF534-588A-8D22-7179-C2EE720CAAE6}"/>
                </a:ext>
              </a:extLst>
            </p:cNvPr>
            <p:cNvSpPr/>
            <p:nvPr/>
          </p:nvSpPr>
          <p:spPr>
            <a:xfrm>
              <a:off x="1301804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16" name="Freeform: Shape 515">
              <a:extLst>
                <a:ext uri="{FF2B5EF4-FFF2-40B4-BE49-F238E27FC236}">
                  <a16:creationId xmlns:a16="http://schemas.microsoft.com/office/drawing/2014/main" id="{AA54DE48-FAF1-EB5C-AD75-6CB5512AA541}"/>
                </a:ext>
              </a:extLst>
            </p:cNvPr>
            <p:cNvSpPr/>
            <p:nvPr/>
          </p:nvSpPr>
          <p:spPr>
            <a:xfrm>
              <a:off x="1475838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924" y="113028"/>
                    <a:pt x="0" y="57697"/>
                    <a:pt x="0" y="0"/>
                  </a:cubicBezTo>
                  <a:lnTo>
                    <a:pt x="217539" y="0"/>
                  </a:lnTo>
                  <a:lnTo>
                    <a:pt x="435077" y="0"/>
                  </a:lnTo>
                  <a:cubicBezTo>
                    <a:pt x="435077" y="57697"/>
                    <a:pt x="412155" y="113028"/>
                    <a:pt x="371367" y="153824"/>
                  </a:cubicBezTo>
                  <a:cubicBezTo>
                    <a:pt x="330550" y="194621"/>
                    <a:pt x="275241" y="217539"/>
                    <a:pt x="217539" y="217539"/>
                  </a:cubicBezTo>
                  <a:cubicBezTo>
                    <a:pt x="159836" y="217539"/>
                    <a:pt x="104501" y="194621"/>
                    <a:pt x="63712" y="153824"/>
                  </a:cubicBezTo>
                  <a:close/>
                  <a:moveTo>
                    <a:pt x="63712" y="281256"/>
                  </a:moveTo>
                  <a:cubicBezTo>
                    <a:pt x="22924" y="322052"/>
                    <a:pt x="0" y="377383"/>
                    <a:pt x="0" y="435077"/>
                  </a:cubicBezTo>
                  <a:lnTo>
                    <a:pt x="217539" y="435077"/>
                  </a:lnTo>
                  <a:lnTo>
                    <a:pt x="435077" y="435077"/>
                  </a:lnTo>
                  <a:cubicBezTo>
                    <a:pt x="435077" y="377383"/>
                    <a:pt x="412155" y="322052"/>
                    <a:pt x="371367" y="281256"/>
                  </a:cubicBezTo>
                  <a:cubicBezTo>
                    <a:pt x="330550" y="240459"/>
                    <a:pt x="275241" y="217539"/>
                    <a:pt x="217539" y="217539"/>
                  </a:cubicBezTo>
                  <a:cubicBezTo>
                    <a:pt x="159836" y="217539"/>
                    <a:pt x="104501" y="240459"/>
                    <a:pt x="63712" y="281256"/>
                  </a:cubicBezTo>
                  <a:close/>
                </a:path>
              </a:pathLst>
            </a:custGeom>
            <a:grpFill/>
            <a:ln w="27192" cap="flat">
              <a:noFill/>
              <a:prstDash val="solid"/>
              <a:miter/>
            </a:ln>
          </p:spPr>
          <p:txBody>
            <a:bodyPr rtlCol="0" anchor="ctr"/>
            <a:lstStyle/>
            <a:p>
              <a:endParaRPr lang="uk-UA"/>
            </a:p>
          </p:txBody>
        </p:sp>
        <p:sp>
          <p:nvSpPr>
            <p:cNvPr id="517" name="Freeform: Shape 516">
              <a:extLst>
                <a:ext uri="{FF2B5EF4-FFF2-40B4-BE49-F238E27FC236}">
                  <a16:creationId xmlns:a16="http://schemas.microsoft.com/office/drawing/2014/main" id="{06D1108D-9DCB-4D85-7F86-5210B092AF87}"/>
                </a:ext>
              </a:extLst>
            </p:cNvPr>
            <p:cNvSpPr/>
            <p:nvPr/>
          </p:nvSpPr>
          <p:spPr>
            <a:xfrm>
              <a:off x="1388820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18" name="Freeform: Shape 517">
              <a:extLst>
                <a:ext uri="{FF2B5EF4-FFF2-40B4-BE49-F238E27FC236}">
                  <a16:creationId xmlns:a16="http://schemas.microsoft.com/office/drawing/2014/main" id="{A06C25BB-3F5E-3D42-40CA-533827F90C71}"/>
                </a:ext>
              </a:extLst>
            </p:cNvPr>
            <p:cNvSpPr/>
            <p:nvPr/>
          </p:nvSpPr>
          <p:spPr>
            <a:xfrm>
              <a:off x="1562853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19" name="Freeform: Shape 518">
              <a:extLst>
                <a:ext uri="{FF2B5EF4-FFF2-40B4-BE49-F238E27FC236}">
                  <a16:creationId xmlns:a16="http://schemas.microsoft.com/office/drawing/2014/main" id="{4E1B15F9-E97A-20E6-2150-6EF23F273C67}"/>
                </a:ext>
              </a:extLst>
            </p:cNvPr>
            <p:cNvSpPr/>
            <p:nvPr/>
          </p:nvSpPr>
          <p:spPr>
            <a:xfrm>
              <a:off x="1649871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20" name="Freeform: Shape 519">
              <a:extLst>
                <a:ext uri="{FF2B5EF4-FFF2-40B4-BE49-F238E27FC236}">
                  <a16:creationId xmlns:a16="http://schemas.microsoft.com/office/drawing/2014/main" id="{B60E7F1D-43D1-FE2C-1F22-203121B1D81B}"/>
                </a:ext>
              </a:extLst>
            </p:cNvPr>
            <p:cNvSpPr/>
            <p:nvPr/>
          </p:nvSpPr>
          <p:spPr>
            <a:xfrm>
              <a:off x="18239029" y="1098754"/>
              <a:ext cx="435077" cy="435077"/>
            </a:xfrm>
            <a:custGeom>
              <a:avLst/>
              <a:gdLst>
                <a:gd name="connsiteX0" fmla="*/ 63710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4 h 435077"/>
                <a:gd name="connsiteX5" fmla="*/ 217539 w 435077"/>
                <a:gd name="connsiteY5" fmla="*/ 217539 h 435077"/>
                <a:gd name="connsiteX6" fmla="*/ 63710 w 435077"/>
                <a:gd name="connsiteY6" fmla="*/ 153824 h 435077"/>
                <a:gd name="connsiteX7" fmla="*/ 63710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6 h 435077"/>
                <a:gd name="connsiteX12" fmla="*/ 217539 w 435077"/>
                <a:gd name="connsiteY12" fmla="*/ 217539 h 435077"/>
                <a:gd name="connsiteX13" fmla="*/ 63710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4"/>
                  </a:moveTo>
                  <a:cubicBezTo>
                    <a:pt x="22922" y="113028"/>
                    <a:pt x="0" y="57697"/>
                    <a:pt x="0" y="0"/>
                  </a:cubicBezTo>
                  <a:lnTo>
                    <a:pt x="217539" y="0"/>
                  </a:lnTo>
                  <a:lnTo>
                    <a:pt x="435077" y="0"/>
                  </a:lnTo>
                  <a:cubicBezTo>
                    <a:pt x="435077" y="57697"/>
                    <a:pt x="412154" y="113028"/>
                    <a:pt x="371365" y="153824"/>
                  </a:cubicBezTo>
                  <a:cubicBezTo>
                    <a:pt x="330577" y="194621"/>
                    <a:pt x="275241" y="217539"/>
                    <a:pt x="217539" y="217539"/>
                  </a:cubicBezTo>
                  <a:cubicBezTo>
                    <a:pt x="159836" y="217539"/>
                    <a:pt x="104527" y="194621"/>
                    <a:pt x="63710" y="153824"/>
                  </a:cubicBezTo>
                  <a:close/>
                  <a:moveTo>
                    <a:pt x="63710" y="281256"/>
                  </a:moveTo>
                  <a:cubicBezTo>
                    <a:pt x="22922" y="322052"/>
                    <a:pt x="0" y="377383"/>
                    <a:pt x="0" y="435077"/>
                  </a:cubicBezTo>
                  <a:lnTo>
                    <a:pt x="217539" y="435077"/>
                  </a:lnTo>
                  <a:lnTo>
                    <a:pt x="435077" y="435077"/>
                  </a:lnTo>
                  <a:cubicBezTo>
                    <a:pt x="435077" y="377383"/>
                    <a:pt x="412154" y="322052"/>
                    <a:pt x="371365" y="281256"/>
                  </a:cubicBezTo>
                  <a:cubicBezTo>
                    <a:pt x="330577" y="240459"/>
                    <a:pt x="275241" y="217539"/>
                    <a:pt x="217539" y="217539"/>
                  </a:cubicBezTo>
                  <a:cubicBezTo>
                    <a:pt x="159836" y="217539"/>
                    <a:pt x="104527" y="240459"/>
                    <a:pt x="63710" y="281256"/>
                  </a:cubicBezTo>
                  <a:close/>
                </a:path>
              </a:pathLst>
            </a:custGeom>
            <a:grpFill/>
            <a:ln w="27192" cap="flat">
              <a:noFill/>
              <a:prstDash val="solid"/>
              <a:miter/>
            </a:ln>
          </p:spPr>
          <p:txBody>
            <a:bodyPr rtlCol="0" anchor="ctr"/>
            <a:lstStyle/>
            <a:p>
              <a:endParaRPr lang="uk-UA"/>
            </a:p>
          </p:txBody>
        </p:sp>
        <p:sp>
          <p:nvSpPr>
            <p:cNvPr id="521" name="Freeform: Shape 520">
              <a:extLst>
                <a:ext uri="{FF2B5EF4-FFF2-40B4-BE49-F238E27FC236}">
                  <a16:creationId xmlns:a16="http://schemas.microsoft.com/office/drawing/2014/main" id="{3D873586-51B3-2C95-84F5-41B3D1F4DA48}"/>
                </a:ext>
              </a:extLst>
            </p:cNvPr>
            <p:cNvSpPr/>
            <p:nvPr/>
          </p:nvSpPr>
          <p:spPr>
            <a:xfrm>
              <a:off x="1736887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10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10" y="217544"/>
                  </a:lnTo>
                  <a:lnTo>
                    <a:pt x="0" y="435077"/>
                  </a:lnTo>
                  <a:close/>
                </a:path>
              </a:pathLst>
            </a:custGeom>
            <a:grpFill/>
            <a:ln w="27192" cap="flat">
              <a:noFill/>
              <a:prstDash val="solid"/>
              <a:miter/>
            </a:ln>
          </p:spPr>
          <p:txBody>
            <a:bodyPr rtlCol="0" anchor="ctr"/>
            <a:lstStyle/>
            <a:p>
              <a:endParaRPr lang="uk-UA"/>
            </a:p>
          </p:txBody>
        </p:sp>
        <p:sp>
          <p:nvSpPr>
            <p:cNvPr id="522" name="Freeform: Shape 521">
              <a:extLst>
                <a:ext uri="{FF2B5EF4-FFF2-40B4-BE49-F238E27FC236}">
                  <a16:creationId xmlns:a16="http://schemas.microsoft.com/office/drawing/2014/main" id="{95417B23-A58C-764C-B85F-A273AA9BCFD5}"/>
                </a:ext>
              </a:extLst>
            </p:cNvPr>
            <p:cNvSpPr/>
            <p:nvPr/>
          </p:nvSpPr>
          <p:spPr>
            <a:xfrm>
              <a:off x="19109210"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39 w 435077"/>
                <a:gd name="connsiteY3" fmla="*/ 16 h 435077"/>
                <a:gd name="connsiteX4" fmla="*/ 435077 w 435077"/>
                <a:gd name="connsiteY4" fmla="*/ 217547 h 435077"/>
                <a:gd name="connsiteX5" fmla="*/ 217539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12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12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39" y="16"/>
                  </a:lnTo>
                  <a:lnTo>
                    <a:pt x="435077" y="217547"/>
                  </a:lnTo>
                  <a:lnTo>
                    <a:pt x="217539" y="435077"/>
                  </a:lnTo>
                  <a:lnTo>
                    <a:pt x="435077" y="435077"/>
                  </a:lnTo>
                  <a:close/>
                  <a:moveTo>
                    <a:pt x="0" y="217531"/>
                  </a:moveTo>
                  <a:lnTo>
                    <a:pt x="0" y="0"/>
                  </a:lnTo>
                  <a:lnTo>
                    <a:pt x="217512" y="217531"/>
                  </a:lnTo>
                  <a:lnTo>
                    <a:pt x="0" y="217531"/>
                  </a:lnTo>
                  <a:close/>
                  <a:moveTo>
                    <a:pt x="0" y="435072"/>
                  </a:moveTo>
                  <a:lnTo>
                    <a:pt x="0" y="217541"/>
                  </a:lnTo>
                  <a:lnTo>
                    <a:pt x="217512" y="217541"/>
                  </a:lnTo>
                  <a:lnTo>
                    <a:pt x="0" y="435072"/>
                  </a:lnTo>
                  <a:close/>
                </a:path>
              </a:pathLst>
            </a:custGeom>
            <a:grpFill/>
            <a:ln w="27192" cap="flat">
              <a:noFill/>
              <a:prstDash val="solid"/>
              <a:miter/>
            </a:ln>
          </p:spPr>
          <p:txBody>
            <a:bodyPr rtlCol="0" anchor="ctr"/>
            <a:lstStyle/>
            <a:p>
              <a:endParaRPr lang="uk-UA"/>
            </a:p>
          </p:txBody>
        </p:sp>
        <p:sp>
          <p:nvSpPr>
            <p:cNvPr id="523" name="Freeform: Shape 522">
              <a:extLst>
                <a:ext uri="{FF2B5EF4-FFF2-40B4-BE49-F238E27FC236}">
                  <a16:creationId xmlns:a16="http://schemas.microsoft.com/office/drawing/2014/main" id="{FC506718-A23C-BB33-CA7D-370FBD13F058}"/>
                </a:ext>
              </a:extLst>
            </p:cNvPr>
            <p:cNvSpPr/>
            <p:nvPr/>
          </p:nvSpPr>
          <p:spPr>
            <a:xfrm>
              <a:off x="19979365"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24" name="Freeform: Shape 523">
              <a:extLst>
                <a:ext uri="{FF2B5EF4-FFF2-40B4-BE49-F238E27FC236}">
                  <a16:creationId xmlns:a16="http://schemas.microsoft.com/office/drawing/2014/main" id="{D14C327B-94C9-FEA8-236A-1CD0866ABA06}"/>
                </a:ext>
              </a:extLst>
            </p:cNvPr>
            <p:cNvSpPr/>
            <p:nvPr/>
          </p:nvSpPr>
          <p:spPr>
            <a:xfrm>
              <a:off x="21719702" y="1098754"/>
              <a:ext cx="435077" cy="435077"/>
            </a:xfrm>
            <a:custGeom>
              <a:avLst/>
              <a:gdLst>
                <a:gd name="connsiteX0" fmla="*/ 63712 w 435077"/>
                <a:gd name="connsiteY0" fmla="*/ 153824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4 h 435077"/>
                <a:gd name="connsiteX5" fmla="*/ 217539 w 435077"/>
                <a:gd name="connsiteY5" fmla="*/ 217539 h 435077"/>
                <a:gd name="connsiteX6" fmla="*/ 63712 w 435077"/>
                <a:gd name="connsiteY6" fmla="*/ 153824 h 435077"/>
                <a:gd name="connsiteX7" fmla="*/ 63712 w 435077"/>
                <a:gd name="connsiteY7" fmla="*/ 281256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6 h 435077"/>
                <a:gd name="connsiteX12" fmla="*/ 217539 w 435077"/>
                <a:gd name="connsiteY12" fmla="*/ 217539 h 435077"/>
                <a:gd name="connsiteX13" fmla="*/ 63712 w 435077"/>
                <a:gd name="connsiteY13" fmla="*/ 281256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4"/>
                  </a:moveTo>
                  <a:cubicBezTo>
                    <a:pt x="22897" y="113028"/>
                    <a:pt x="0" y="57697"/>
                    <a:pt x="0" y="0"/>
                  </a:cubicBezTo>
                  <a:lnTo>
                    <a:pt x="217539" y="0"/>
                  </a:lnTo>
                  <a:lnTo>
                    <a:pt x="435077" y="0"/>
                  </a:lnTo>
                  <a:cubicBezTo>
                    <a:pt x="435077" y="57697"/>
                    <a:pt x="412155" y="113028"/>
                    <a:pt x="371339" y="153824"/>
                  </a:cubicBezTo>
                  <a:cubicBezTo>
                    <a:pt x="330550" y="194621"/>
                    <a:pt x="275215" y="217539"/>
                    <a:pt x="217539" y="217539"/>
                  </a:cubicBezTo>
                  <a:cubicBezTo>
                    <a:pt x="159838" y="217539"/>
                    <a:pt x="104501" y="194621"/>
                    <a:pt x="63712" y="153824"/>
                  </a:cubicBezTo>
                  <a:close/>
                  <a:moveTo>
                    <a:pt x="63712" y="281256"/>
                  </a:moveTo>
                  <a:cubicBezTo>
                    <a:pt x="22897" y="322052"/>
                    <a:pt x="0" y="377383"/>
                    <a:pt x="0" y="435077"/>
                  </a:cubicBezTo>
                  <a:lnTo>
                    <a:pt x="217539" y="435077"/>
                  </a:lnTo>
                  <a:lnTo>
                    <a:pt x="435077" y="435077"/>
                  </a:lnTo>
                  <a:cubicBezTo>
                    <a:pt x="435077" y="377383"/>
                    <a:pt x="412155" y="322052"/>
                    <a:pt x="371339" y="281256"/>
                  </a:cubicBezTo>
                  <a:cubicBezTo>
                    <a:pt x="330550" y="240459"/>
                    <a:pt x="275215" y="217539"/>
                    <a:pt x="217539" y="217539"/>
                  </a:cubicBezTo>
                  <a:cubicBezTo>
                    <a:pt x="159838" y="217539"/>
                    <a:pt x="104501" y="240459"/>
                    <a:pt x="63712" y="281256"/>
                  </a:cubicBezTo>
                  <a:close/>
                </a:path>
              </a:pathLst>
            </a:custGeom>
            <a:grpFill/>
            <a:ln w="27192" cap="flat">
              <a:noFill/>
              <a:prstDash val="solid"/>
              <a:miter/>
            </a:ln>
          </p:spPr>
          <p:txBody>
            <a:bodyPr rtlCol="0" anchor="ctr"/>
            <a:lstStyle/>
            <a:p>
              <a:endParaRPr lang="uk-UA"/>
            </a:p>
          </p:txBody>
        </p:sp>
        <p:sp>
          <p:nvSpPr>
            <p:cNvPr id="525" name="Freeform: Shape 524">
              <a:extLst>
                <a:ext uri="{FF2B5EF4-FFF2-40B4-BE49-F238E27FC236}">
                  <a16:creationId xmlns:a16="http://schemas.microsoft.com/office/drawing/2014/main" id="{56910BFD-FD30-6086-C732-36DF7C3A5786}"/>
                </a:ext>
              </a:extLst>
            </p:cNvPr>
            <p:cNvSpPr/>
            <p:nvPr/>
          </p:nvSpPr>
          <p:spPr>
            <a:xfrm>
              <a:off x="20849520" y="1098754"/>
              <a:ext cx="435077" cy="435077"/>
            </a:xfrm>
            <a:custGeom>
              <a:avLst/>
              <a:gdLst>
                <a:gd name="connsiteX0" fmla="*/ 435077 w 435077"/>
                <a:gd name="connsiteY0" fmla="*/ 435077 h 435077"/>
                <a:gd name="connsiteX1" fmla="*/ 435077 w 435077"/>
                <a:gd name="connsiteY1" fmla="*/ 0 h 435077"/>
                <a:gd name="connsiteX2" fmla="*/ 217565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26" name="Freeform: Shape 525">
              <a:extLst>
                <a:ext uri="{FF2B5EF4-FFF2-40B4-BE49-F238E27FC236}">
                  <a16:creationId xmlns:a16="http://schemas.microsoft.com/office/drawing/2014/main" id="{1F784630-6259-2BF6-48D5-F20163430E93}"/>
                </a:ext>
              </a:extLst>
            </p:cNvPr>
            <p:cNvSpPr/>
            <p:nvPr/>
          </p:nvSpPr>
          <p:spPr>
            <a:xfrm>
              <a:off x="22589856" y="1098754"/>
              <a:ext cx="435077" cy="435077"/>
            </a:xfrm>
            <a:custGeom>
              <a:avLst/>
              <a:gdLst>
                <a:gd name="connsiteX0" fmla="*/ 435077 w 435077"/>
                <a:gd name="connsiteY0" fmla="*/ 435077 h 435077"/>
                <a:gd name="connsiteX1" fmla="*/ 435077 w 435077"/>
                <a:gd name="connsiteY1" fmla="*/ 217547 h 435077"/>
                <a:gd name="connsiteX2" fmla="*/ 435077 w 435077"/>
                <a:gd name="connsiteY2" fmla="*/ 16 h 435077"/>
                <a:gd name="connsiteX3" fmla="*/ 217567 w 435077"/>
                <a:gd name="connsiteY3" fmla="*/ 16 h 435077"/>
                <a:gd name="connsiteX4" fmla="*/ 435077 w 435077"/>
                <a:gd name="connsiteY4" fmla="*/ 217547 h 435077"/>
                <a:gd name="connsiteX5" fmla="*/ 217567 w 435077"/>
                <a:gd name="connsiteY5" fmla="*/ 435077 h 435077"/>
                <a:gd name="connsiteX6" fmla="*/ 435077 w 435077"/>
                <a:gd name="connsiteY6" fmla="*/ 435077 h 435077"/>
                <a:gd name="connsiteX7" fmla="*/ 0 w 435077"/>
                <a:gd name="connsiteY7" fmla="*/ 217531 h 435077"/>
                <a:gd name="connsiteX8" fmla="*/ 0 w 435077"/>
                <a:gd name="connsiteY8" fmla="*/ 0 h 435077"/>
                <a:gd name="connsiteX9" fmla="*/ 217539 w 435077"/>
                <a:gd name="connsiteY9" fmla="*/ 217531 h 435077"/>
                <a:gd name="connsiteX10" fmla="*/ 0 w 435077"/>
                <a:gd name="connsiteY10" fmla="*/ 217531 h 435077"/>
                <a:gd name="connsiteX11" fmla="*/ 0 w 435077"/>
                <a:gd name="connsiteY11" fmla="*/ 435072 h 435077"/>
                <a:gd name="connsiteX12" fmla="*/ 0 w 435077"/>
                <a:gd name="connsiteY12" fmla="*/ 217541 h 435077"/>
                <a:gd name="connsiteX13" fmla="*/ 217539 w 435077"/>
                <a:gd name="connsiteY13" fmla="*/ 217541 h 435077"/>
                <a:gd name="connsiteX14" fmla="*/ 0 w 435077"/>
                <a:gd name="connsiteY14" fmla="*/ 43507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47"/>
                  </a:lnTo>
                  <a:lnTo>
                    <a:pt x="435077" y="16"/>
                  </a:lnTo>
                  <a:lnTo>
                    <a:pt x="217567" y="16"/>
                  </a:lnTo>
                  <a:lnTo>
                    <a:pt x="435077" y="217547"/>
                  </a:lnTo>
                  <a:lnTo>
                    <a:pt x="217567" y="435077"/>
                  </a:lnTo>
                  <a:lnTo>
                    <a:pt x="435077" y="435077"/>
                  </a:lnTo>
                  <a:close/>
                  <a:moveTo>
                    <a:pt x="0" y="217531"/>
                  </a:moveTo>
                  <a:lnTo>
                    <a:pt x="0" y="0"/>
                  </a:lnTo>
                  <a:lnTo>
                    <a:pt x="217539" y="217531"/>
                  </a:lnTo>
                  <a:lnTo>
                    <a:pt x="0" y="217531"/>
                  </a:lnTo>
                  <a:close/>
                  <a:moveTo>
                    <a:pt x="0" y="435072"/>
                  </a:moveTo>
                  <a:lnTo>
                    <a:pt x="0" y="217541"/>
                  </a:lnTo>
                  <a:lnTo>
                    <a:pt x="217539" y="217541"/>
                  </a:lnTo>
                  <a:lnTo>
                    <a:pt x="0" y="435072"/>
                  </a:lnTo>
                  <a:close/>
                </a:path>
              </a:pathLst>
            </a:custGeom>
            <a:grpFill/>
            <a:ln w="27192" cap="flat">
              <a:noFill/>
              <a:prstDash val="solid"/>
              <a:miter/>
            </a:ln>
          </p:spPr>
          <p:txBody>
            <a:bodyPr rtlCol="0" anchor="ctr"/>
            <a:lstStyle/>
            <a:p>
              <a:endParaRPr lang="uk-UA"/>
            </a:p>
          </p:txBody>
        </p:sp>
        <p:sp>
          <p:nvSpPr>
            <p:cNvPr id="527" name="Freeform: Shape 526">
              <a:extLst>
                <a:ext uri="{FF2B5EF4-FFF2-40B4-BE49-F238E27FC236}">
                  <a16:creationId xmlns:a16="http://schemas.microsoft.com/office/drawing/2014/main" id="{1A24BBAA-0FC4-6D17-E2B9-3F947CA123A7}"/>
                </a:ext>
              </a:extLst>
            </p:cNvPr>
            <p:cNvSpPr/>
            <p:nvPr/>
          </p:nvSpPr>
          <p:spPr>
            <a:xfrm>
              <a:off x="23460039" y="1098754"/>
              <a:ext cx="435077" cy="435077"/>
            </a:xfrm>
            <a:custGeom>
              <a:avLst/>
              <a:gdLst>
                <a:gd name="connsiteX0" fmla="*/ 217539 w 435077"/>
                <a:gd name="connsiteY0" fmla="*/ 435069 h 435077"/>
                <a:gd name="connsiteX1" fmla="*/ 217539 w 435077"/>
                <a:gd name="connsiteY1" fmla="*/ 0 h 435077"/>
                <a:gd name="connsiteX2" fmla="*/ 435077 w 435077"/>
                <a:gd name="connsiteY2" fmla="*/ 217541 h 435077"/>
                <a:gd name="connsiteX3" fmla="*/ 217539 w 435077"/>
                <a:gd name="connsiteY3" fmla="*/ 435069 h 435077"/>
                <a:gd name="connsiteX4" fmla="*/ 0 w 435077"/>
                <a:gd name="connsiteY4" fmla="*/ 435077 h 435077"/>
                <a:gd name="connsiteX5" fmla="*/ 0 w 435077"/>
                <a:gd name="connsiteY5" fmla="*/ 8 h 435077"/>
                <a:gd name="connsiteX6" fmla="*/ 217539 w 435077"/>
                <a:gd name="connsiteY6" fmla="*/ 217547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69"/>
                  </a:moveTo>
                  <a:lnTo>
                    <a:pt x="217539" y="0"/>
                  </a:lnTo>
                  <a:lnTo>
                    <a:pt x="435077" y="217541"/>
                  </a:lnTo>
                  <a:lnTo>
                    <a:pt x="217539" y="435069"/>
                  </a:lnTo>
                  <a:close/>
                  <a:moveTo>
                    <a:pt x="0" y="435077"/>
                  </a:moveTo>
                  <a:lnTo>
                    <a:pt x="0" y="8"/>
                  </a:lnTo>
                  <a:lnTo>
                    <a:pt x="217539" y="217547"/>
                  </a:lnTo>
                  <a:lnTo>
                    <a:pt x="0" y="435077"/>
                  </a:lnTo>
                  <a:close/>
                </a:path>
              </a:pathLst>
            </a:custGeom>
            <a:grpFill/>
            <a:ln w="27192" cap="flat">
              <a:noFill/>
              <a:prstDash val="solid"/>
              <a:miter/>
            </a:ln>
          </p:spPr>
          <p:txBody>
            <a:bodyPr rtlCol="0" anchor="ctr"/>
            <a:lstStyle/>
            <a:p>
              <a:endParaRPr lang="uk-UA"/>
            </a:p>
          </p:txBody>
        </p:sp>
        <p:sp>
          <p:nvSpPr>
            <p:cNvPr id="528" name="Freeform: Shape 527">
              <a:extLst>
                <a:ext uri="{FF2B5EF4-FFF2-40B4-BE49-F238E27FC236}">
                  <a16:creationId xmlns:a16="http://schemas.microsoft.com/office/drawing/2014/main" id="{03BE9659-270F-A6D1-BF75-678F8794D63A}"/>
                </a:ext>
              </a:extLst>
            </p:cNvPr>
            <p:cNvSpPr/>
            <p:nvPr/>
          </p:nvSpPr>
          <p:spPr>
            <a:xfrm>
              <a:off x="24330194" y="1098754"/>
              <a:ext cx="435077" cy="435077"/>
            </a:xfrm>
            <a:custGeom>
              <a:avLst/>
              <a:gdLst>
                <a:gd name="connsiteX0" fmla="*/ 435077 w 435077"/>
                <a:gd name="connsiteY0" fmla="*/ 435077 h 435077"/>
                <a:gd name="connsiteX1" fmla="*/ 435077 w 435077"/>
                <a:gd name="connsiteY1" fmla="*/ 0 h 435077"/>
                <a:gd name="connsiteX2" fmla="*/ 217539 w 435077"/>
                <a:gd name="connsiteY2" fmla="*/ 217544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44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44"/>
                  </a:lnTo>
                  <a:lnTo>
                    <a:pt x="435077" y="435077"/>
                  </a:lnTo>
                  <a:close/>
                  <a:moveTo>
                    <a:pt x="0" y="435077"/>
                  </a:moveTo>
                  <a:lnTo>
                    <a:pt x="0" y="3"/>
                  </a:lnTo>
                  <a:lnTo>
                    <a:pt x="217539" y="217544"/>
                  </a:lnTo>
                  <a:lnTo>
                    <a:pt x="0" y="435077"/>
                  </a:lnTo>
                  <a:close/>
                </a:path>
              </a:pathLst>
            </a:custGeom>
            <a:grpFill/>
            <a:ln w="27192" cap="flat">
              <a:noFill/>
              <a:prstDash val="solid"/>
              <a:miter/>
            </a:ln>
          </p:spPr>
          <p:txBody>
            <a:bodyPr rtlCol="0" anchor="ctr"/>
            <a:lstStyle/>
            <a:p>
              <a:endParaRPr lang="uk-UA"/>
            </a:p>
          </p:txBody>
        </p:sp>
        <p:sp>
          <p:nvSpPr>
            <p:cNvPr id="529" name="Freeform: Shape 528">
              <a:extLst>
                <a:ext uri="{FF2B5EF4-FFF2-40B4-BE49-F238E27FC236}">
                  <a16:creationId xmlns:a16="http://schemas.microsoft.com/office/drawing/2014/main" id="{1A0C5BC8-3743-AD73-0485-BF3B12AA0E27}"/>
                </a:ext>
              </a:extLst>
            </p:cNvPr>
            <p:cNvSpPr/>
            <p:nvPr/>
          </p:nvSpPr>
          <p:spPr>
            <a:xfrm>
              <a:off x="835769" y="5449529"/>
              <a:ext cx="435077" cy="435077"/>
            </a:xfrm>
            <a:custGeom>
              <a:avLst/>
              <a:gdLst>
                <a:gd name="connsiteX0" fmla="*/ 371366 w 435077"/>
                <a:gd name="connsiteY0" fmla="*/ 63712 h 435077"/>
                <a:gd name="connsiteX1" fmla="*/ 435077 w 435077"/>
                <a:gd name="connsiteY1" fmla="*/ 217539 h 435077"/>
                <a:gd name="connsiteX2" fmla="*/ 21770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737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27"/>
                    <a:pt x="435077" y="159837"/>
                    <a:pt x="435077" y="217539"/>
                  </a:cubicBezTo>
                  <a:lnTo>
                    <a:pt x="217702" y="217539"/>
                  </a:lnTo>
                  <a:cubicBezTo>
                    <a:pt x="275349" y="217593"/>
                    <a:pt x="330604" y="240489"/>
                    <a:pt x="371366" y="281250"/>
                  </a:cubicBezTo>
                  <a:cubicBezTo>
                    <a:pt x="412154" y="322066"/>
                    <a:pt x="435077" y="377375"/>
                    <a:pt x="435077" y="435077"/>
                  </a:cubicBezTo>
                  <a:lnTo>
                    <a:pt x="217539" y="435077"/>
                  </a:lnTo>
                  <a:lnTo>
                    <a:pt x="0" y="435077"/>
                  </a:lnTo>
                  <a:cubicBezTo>
                    <a:pt x="0" y="377375"/>
                    <a:pt x="22923" y="322066"/>
                    <a:pt x="63711" y="281250"/>
                  </a:cubicBezTo>
                  <a:cubicBezTo>
                    <a:pt x="104473" y="240489"/>
                    <a:pt x="159728" y="217593"/>
                    <a:pt x="217375" y="217539"/>
                  </a:cubicBezTo>
                  <a:lnTo>
                    <a:pt x="0" y="217539"/>
                  </a:lnTo>
                  <a:cubicBezTo>
                    <a:pt x="0" y="159837"/>
                    <a:pt x="22923" y="104527"/>
                    <a:pt x="63711" y="63712"/>
                  </a:cubicBezTo>
                  <a:cubicBezTo>
                    <a:pt x="104500" y="22923"/>
                    <a:pt x="159836" y="0"/>
                    <a:pt x="217539" y="0"/>
                  </a:cubicBezTo>
                  <a:cubicBezTo>
                    <a:pt x="275213" y="0"/>
                    <a:pt x="330550" y="22923"/>
                    <a:pt x="371366" y="63712"/>
                  </a:cubicBezTo>
                  <a:close/>
                </a:path>
              </a:pathLst>
            </a:custGeom>
            <a:grpFill/>
            <a:ln w="27192" cap="flat">
              <a:noFill/>
              <a:prstDash val="solid"/>
              <a:miter/>
            </a:ln>
          </p:spPr>
          <p:txBody>
            <a:bodyPr rtlCol="0" anchor="ctr"/>
            <a:lstStyle/>
            <a:p>
              <a:endParaRPr lang="uk-UA"/>
            </a:p>
          </p:txBody>
        </p:sp>
        <p:sp>
          <p:nvSpPr>
            <p:cNvPr id="530" name="Freeform: Shape 529">
              <a:extLst>
                <a:ext uri="{FF2B5EF4-FFF2-40B4-BE49-F238E27FC236}">
                  <a16:creationId xmlns:a16="http://schemas.microsoft.com/office/drawing/2014/main" id="{16FCED13-A54D-8138-A70D-CA5A09435C2E}"/>
                </a:ext>
              </a:extLst>
            </p:cNvPr>
            <p:cNvSpPr/>
            <p:nvPr/>
          </p:nvSpPr>
          <p:spPr>
            <a:xfrm>
              <a:off x="-34398" y="5449529"/>
              <a:ext cx="435090" cy="435077"/>
            </a:xfrm>
            <a:custGeom>
              <a:avLst/>
              <a:gdLst>
                <a:gd name="connsiteX0" fmla="*/ 217525 w 435090"/>
                <a:gd name="connsiteY0" fmla="*/ 0 h 435077"/>
                <a:gd name="connsiteX1" fmla="*/ 0 w 435090"/>
                <a:gd name="connsiteY1" fmla="*/ 0 h 435077"/>
                <a:gd name="connsiteX2" fmla="*/ 0 w 435090"/>
                <a:gd name="connsiteY2" fmla="*/ 217539 h 435077"/>
                <a:gd name="connsiteX3" fmla="*/ 217525 w 435090"/>
                <a:gd name="connsiteY3" fmla="*/ 0 h 435077"/>
                <a:gd name="connsiteX4" fmla="*/ 435091 w 435090"/>
                <a:gd name="connsiteY4" fmla="*/ 0 h 435077"/>
                <a:gd name="connsiteX5" fmla="*/ 435091 w 435090"/>
                <a:gd name="connsiteY5" fmla="*/ 217539 h 435077"/>
                <a:gd name="connsiteX6" fmla="*/ 217552 w 435090"/>
                <a:gd name="connsiteY6" fmla="*/ 0 h 435077"/>
                <a:gd name="connsiteX7" fmla="*/ 435091 w 435090"/>
                <a:gd name="connsiteY7" fmla="*/ 0 h 435077"/>
                <a:gd name="connsiteX8" fmla="*/ 217552 w 435090"/>
                <a:gd name="connsiteY8" fmla="*/ 435077 h 435077"/>
                <a:gd name="connsiteX9" fmla="*/ 435091 w 435090"/>
                <a:gd name="connsiteY9" fmla="*/ 217539 h 435077"/>
                <a:gd name="connsiteX10" fmla="*/ 435091 w 435090"/>
                <a:gd name="connsiteY10" fmla="*/ 435077 h 435077"/>
                <a:gd name="connsiteX11" fmla="*/ 217552 w 435090"/>
                <a:gd name="connsiteY11" fmla="*/ 435077 h 435077"/>
                <a:gd name="connsiteX12" fmla="*/ 217552 w 435090"/>
                <a:gd name="connsiteY12" fmla="*/ 435077 h 435077"/>
                <a:gd name="connsiteX13" fmla="*/ 11 w 435090"/>
                <a:gd name="connsiteY13" fmla="*/ 217539 h 435077"/>
                <a:gd name="connsiteX14" fmla="*/ 11 w 435090"/>
                <a:gd name="connsiteY14" fmla="*/ 435077 h 435077"/>
                <a:gd name="connsiteX15" fmla="*/ 217552 w 435090"/>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217525" y="0"/>
                  </a:moveTo>
                  <a:lnTo>
                    <a:pt x="0" y="0"/>
                  </a:lnTo>
                  <a:lnTo>
                    <a:pt x="0" y="217539"/>
                  </a:lnTo>
                  <a:lnTo>
                    <a:pt x="217525" y="0"/>
                  </a:lnTo>
                  <a:close/>
                  <a:moveTo>
                    <a:pt x="435091" y="0"/>
                  </a:moveTo>
                  <a:lnTo>
                    <a:pt x="435091" y="217539"/>
                  </a:lnTo>
                  <a:lnTo>
                    <a:pt x="217552" y="0"/>
                  </a:lnTo>
                  <a:lnTo>
                    <a:pt x="435091" y="0"/>
                  </a:lnTo>
                  <a:close/>
                  <a:moveTo>
                    <a:pt x="217552" y="435077"/>
                  </a:moveTo>
                  <a:lnTo>
                    <a:pt x="435091" y="217539"/>
                  </a:lnTo>
                  <a:lnTo>
                    <a:pt x="435091" y="435077"/>
                  </a:lnTo>
                  <a:lnTo>
                    <a:pt x="217552" y="435077"/>
                  </a:lnTo>
                  <a:close/>
                  <a:moveTo>
                    <a:pt x="217552" y="435077"/>
                  </a:moveTo>
                  <a:lnTo>
                    <a:pt x="11" y="217539"/>
                  </a:lnTo>
                  <a:lnTo>
                    <a:pt x="11" y="435077"/>
                  </a:lnTo>
                  <a:lnTo>
                    <a:pt x="217552" y="435077"/>
                  </a:lnTo>
                  <a:close/>
                </a:path>
              </a:pathLst>
            </a:custGeom>
            <a:grpFill/>
            <a:ln w="27192" cap="flat">
              <a:noFill/>
              <a:prstDash val="solid"/>
              <a:miter/>
            </a:ln>
          </p:spPr>
          <p:txBody>
            <a:bodyPr rtlCol="0" anchor="ctr"/>
            <a:lstStyle/>
            <a:p>
              <a:endParaRPr lang="uk-UA"/>
            </a:p>
          </p:txBody>
        </p:sp>
        <p:sp>
          <p:nvSpPr>
            <p:cNvPr id="531" name="Freeform: Shape 530">
              <a:extLst>
                <a:ext uri="{FF2B5EF4-FFF2-40B4-BE49-F238E27FC236}">
                  <a16:creationId xmlns:a16="http://schemas.microsoft.com/office/drawing/2014/main" id="{9FC35F60-D800-891E-C9D0-6FAE09C3C014}"/>
                </a:ext>
              </a:extLst>
            </p:cNvPr>
            <p:cNvSpPr/>
            <p:nvPr/>
          </p:nvSpPr>
          <p:spPr>
            <a:xfrm>
              <a:off x="1705924"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532" name="Freeform: Shape 531">
              <a:extLst>
                <a:ext uri="{FF2B5EF4-FFF2-40B4-BE49-F238E27FC236}">
                  <a16:creationId xmlns:a16="http://schemas.microsoft.com/office/drawing/2014/main" id="{621B3299-1DB3-C590-5602-CACBD0256334}"/>
                </a:ext>
              </a:extLst>
            </p:cNvPr>
            <p:cNvSpPr/>
            <p:nvPr/>
          </p:nvSpPr>
          <p:spPr>
            <a:xfrm>
              <a:off x="2576106" y="5449529"/>
              <a:ext cx="435077" cy="435077"/>
            </a:xfrm>
            <a:custGeom>
              <a:avLst/>
              <a:gdLst>
                <a:gd name="connsiteX0" fmla="*/ 0 w 435077"/>
                <a:gd name="connsiteY0" fmla="*/ 435077 h 435077"/>
                <a:gd name="connsiteX1" fmla="*/ 217512 w 435077"/>
                <a:gd name="connsiteY1" fmla="*/ 435077 h 435077"/>
                <a:gd name="connsiteX2" fmla="*/ 217512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33" name="Freeform: Shape 532">
              <a:extLst>
                <a:ext uri="{FF2B5EF4-FFF2-40B4-BE49-F238E27FC236}">
                  <a16:creationId xmlns:a16="http://schemas.microsoft.com/office/drawing/2014/main" id="{735A62E1-4F1E-0C35-5CCC-D91E83092B5A}"/>
                </a:ext>
              </a:extLst>
            </p:cNvPr>
            <p:cNvSpPr/>
            <p:nvPr/>
          </p:nvSpPr>
          <p:spPr>
            <a:xfrm>
              <a:off x="4316416" y="5449529"/>
              <a:ext cx="435103" cy="435077"/>
            </a:xfrm>
            <a:custGeom>
              <a:avLst/>
              <a:gdLst>
                <a:gd name="connsiteX0" fmla="*/ 371365 w 435103"/>
                <a:gd name="connsiteY0" fmla="*/ 63712 h 435077"/>
                <a:gd name="connsiteX1" fmla="*/ 435077 w 435103"/>
                <a:gd name="connsiteY1" fmla="*/ 217539 h 435077"/>
                <a:gd name="connsiteX2" fmla="*/ 217729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7375 w 435103"/>
                <a:gd name="connsiteY8" fmla="*/ 217539 h 435077"/>
                <a:gd name="connsiteX9" fmla="*/ 0 w 435103"/>
                <a:gd name="connsiteY9" fmla="*/ 217539 h 435077"/>
                <a:gd name="connsiteX10" fmla="*/ 63739 w 435103"/>
                <a:gd name="connsiteY10" fmla="*/ 63712 h 435077"/>
                <a:gd name="connsiteX11" fmla="*/ 217539 w 435103"/>
                <a:gd name="connsiteY11" fmla="*/ 0 h 435077"/>
                <a:gd name="connsiteX12" fmla="*/ 371365 w 435103"/>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2"/>
                  </a:moveTo>
                  <a:cubicBezTo>
                    <a:pt x="412181" y="104527"/>
                    <a:pt x="435077" y="159837"/>
                    <a:pt x="435077" y="217539"/>
                  </a:cubicBezTo>
                  <a:lnTo>
                    <a:pt x="217729" y="217539"/>
                  </a:lnTo>
                  <a:cubicBezTo>
                    <a:pt x="275349" y="217593"/>
                    <a:pt x="330632" y="240489"/>
                    <a:pt x="371365" y="281250"/>
                  </a:cubicBezTo>
                  <a:cubicBezTo>
                    <a:pt x="412181" y="322066"/>
                    <a:pt x="435104" y="377375"/>
                    <a:pt x="435104" y="435077"/>
                  </a:cubicBezTo>
                  <a:lnTo>
                    <a:pt x="217565" y="435077"/>
                  </a:lnTo>
                  <a:lnTo>
                    <a:pt x="27" y="435077"/>
                  </a:lnTo>
                  <a:cubicBezTo>
                    <a:pt x="27" y="377375"/>
                    <a:pt x="22923" y="322066"/>
                    <a:pt x="63739" y="281250"/>
                  </a:cubicBezTo>
                  <a:cubicBezTo>
                    <a:pt x="104500" y="240489"/>
                    <a:pt x="159755" y="217593"/>
                    <a:pt x="217375" y="217539"/>
                  </a:cubicBezTo>
                  <a:lnTo>
                    <a:pt x="0" y="217539"/>
                  </a:lnTo>
                  <a:cubicBezTo>
                    <a:pt x="0" y="159837"/>
                    <a:pt x="22923" y="104527"/>
                    <a:pt x="63739" y="63712"/>
                  </a:cubicBezTo>
                  <a:cubicBezTo>
                    <a:pt x="104527" y="22923"/>
                    <a:pt x="159864" y="0"/>
                    <a:pt x="217539" y="0"/>
                  </a:cubicBezTo>
                  <a:cubicBezTo>
                    <a:pt x="275240" y="0"/>
                    <a:pt x="330577" y="22923"/>
                    <a:pt x="371365" y="63712"/>
                  </a:cubicBezTo>
                  <a:close/>
                </a:path>
              </a:pathLst>
            </a:custGeom>
            <a:grpFill/>
            <a:ln w="27192" cap="flat">
              <a:noFill/>
              <a:prstDash val="solid"/>
              <a:miter/>
            </a:ln>
          </p:spPr>
          <p:txBody>
            <a:bodyPr rtlCol="0" anchor="ctr"/>
            <a:lstStyle/>
            <a:p>
              <a:endParaRPr lang="uk-UA"/>
            </a:p>
          </p:txBody>
        </p:sp>
        <p:sp>
          <p:nvSpPr>
            <p:cNvPr id="534" name="Freeform: Shape 533">
              <a:extLst>
                <a:ext uri="{FF2B5EF4-FFF2-40B4-BE49-F238E27FC236}">
                  <a16:creationId xmlns:a16="http://schemas.microsoft.com/office/drawing/2014/main" id="{BF3E0F49-7CE0-2B05-1C39-C8D5728F07F4}"/>
                </a:ext>
              </a:extLst>
            </p:cNvPr>
            <p:cNvSpPr/>
            <p:nvPr/>
          </p:nvSpPr>
          <p:spPr>
            <a:xfrm>
              <a:off x="3446261" y="5449529"/>
              <a:ext cx="435077" cy="435077"/>
            </a:xfrm>
            <a:custGeom>
              <a:avLst/>
              <a:gdLst>
                <a:gd name="connsiteX0" fmla="*/ 217566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6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6" y="0"/>
                  </a:moveTo>
                  <a:lnTo>
                    <a:pt x="217539" y="0"/>
                  </a:lnTo>
                  <a:lnTo>
                    <a:pt x="27" y="0"/>
                  </a:lnTo>
                  <a:lnTo>
                    <a:pt x="27"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66" y="0"/>
                  </a:lnTo>
                  <a:close/>
                </a:path>
              </a:pathLst>
            </a:custGeom>
            <a:grpFill/>
            <a:ln w="27192" cap="flat">
              <a:noFill/>
              <a:prstDash val="solid"/>
              <a:miter/>
            </a:ln>
          </p:spPr>
          <p:txBody>
            <a:bodyPr rtlCol="0" anchor="ctr"/>
            <a:lstStyle/>
            <a:p>
              <a:endParaRPr lang="uk-UA"/>
            </a:p>
          </p:txBody>
        </p:sp>
        <p:sp>
          <p:nvSpPr>
            <p:cNvPr id="535" name="Freeform: Shape 534">
              <a:extLst>
                <a:ext uri="{FF2B5EF4-FFF2-40B4-BE49-F238E27FC236}">
                  <a16:creationId xmlns:a16="http://schemas.microsoft.com/office/drawing/2014/main" id="{756D8E05-2411-D892-CB06-F9430FCD0042}"/>
                </a:ext>
              </a:extLst>
            </p:cNvPr>
            <p:cNvSpPr/>
            <p:nvPr/>
          </p:nvSpPr>
          <p:spPr>
            <a:xfrm>
              <a:off x="518659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536" name="Freeform: Shape 535">
              <a:extLst>
                <a:ext uri="{FF2B5EF4-FFF2-40B4-BE49-F238E27FC236}">
                  <a16:creationId xmlns:a16="http://schemas.microsoft.com/office/drawing/2014/main" id="{A80A16FA-F525-95B6-42FC-BBB52E268BCD}"/>
                </a:ext>
              </a:extLst>
            </p:cNvPr>
            <p:cNvSpPr/>
            <p:nvPr/>
          </p:nvSpPr>
          <p:spPr>
            <a:xfrm>
              <a:off x="6056752"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37" name="Freeform: Shape 536">
              <a:extLst>
                <a:ext uri="{FF2B5EF4-FFF2-40B4-BE49-F238E27FC236}">
                  <a16:creationId xmlns:a16="http://schemas.microsoft.com/office/drawing/2014/main" id="{97E657CE-76E1-6C1B-92AE-16A7D2F75082}"/>
                </a:ext>
              </a:extLst>
            </p:cNvPr>
            <p:cNvSpPr/>
            <p:nvPr/>
          </p:nvSpPr>
          <p:spPr>
            <a:xfrm>
              <a:off x="7797062" y="5449529"/>
              <a:ext cx="435104" cy="435077"/>
            </a:xfrm>
            <a:custGeom>
              <a:avLst/>
              <a:gdLst>
                <a:gd name="connsiteX0" fmla="*/ 371366 w 435104"/>
                <a:gd name="connsiteY0" fmla="*/ 63712 h 435077"/>
                <a:gd name="connsiteX1" fmla="*/ 435077 w 435104"/>
                <a:gd name="connsiteY1" fmla="*/ 217539 h 435077"/>
                <a:gd name="connsiteX2" fmla="*/ 217730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7376 w 435104"/>
                <a:gd name="connsiteY8" fmla="*/ 217539 h 435077"/>
                <a:gd name="connsiteX9" fmla="*/ 0 w 435104"/>
                <a:gd name="connsiteY9" fmla="*/ 217539 h 435077"/>
                <a:gd name="connsiteX10" fmla="*/ 63739 w 435104"/>
                <a:gd name="connsiteY10" fmla="*/ 63712 h 435077"/>
                <a:gd name="connsiteX11" fmla="*/ 217539 w 435104"/>
                <a:gd name="connsiteY11" fmla="*/ 0 h 435077"/>
                <a:gd name="connsiteX12" fmla="*/ 371366 w 435104"/>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2"/>
                  </a:moveTo>
                  <a:cubicBezTo>
                    <a:pt x="412182" y="104527"/>
                    <a:pt x="435077" y="159837"/>
                    <a:pt x="435077" y="217539"/>
                  </a:cubicBezTo>
                  <a:lnTo>
                    <a:pt x="217730" y="217539"/>
                  </a:lnTo>
                  <a:cubicBezTo>
                    <a:pt x="275350" y="217593"/>
                    <a:pt x="330632" y="240489"/>
                    <a:pt x="371366" y="281250"/>
                  </a:cubicBezTo>
                  <a:cubicBezTo>
                    <a:pt x="412182" y="322066"/>
                    <a:pt x="435105" y="377375"/>
                    <a:pt x="435105" y="435077"/>
                  </a:cubicBezTo>
                  <a:lnTo>
                    <a:pt x="217566" y="435077"/>
                  </a:lnTo>
                  <a:lnTo>
                    <a:pt x="27" y="435077"/>
                  </a:lnTo>
                  <a:cubicBezTo>
                    <a:pt x="27" y="377375"/>
                    <a:pt x="22924" y="322066"/>
                    <a:pt x="63739" y="281250"/>
                  </a:cubicBezTo>
                  <a:cubicBezTo>
                    <a:pt x="104501" y="240489"/>
                    <a:pt x="159755" y="217593"/>
                    <a:pt x="217376" y="217539"/>
                  </a:cubicBezTo>
                  <a:lnTo>
                    <a:pt x="0" y="217539"/>
                  </a:lnTo>
                  <a:cubicBezTo>
                    <a:pt x="0" y="159837"/>
                    <a:pt x="22924" y="104527"/>
                    <a:pt x="63739" y="63712"/>
                  </a:cubicBezTo>
                  <a:cubicBezTo>
                    <a:pt x="104527" y="22923"/>
                    <a:pt x="159864" y="0"/>
                    <a:pt x="217539" y="0"/>
                  </a:cubicBezTo>
                  <a:cubicBezTo>
                    <a:pt x="275241" y="0"/>
                    <a:pt x="330578" y="22923"/>
                    <a:pt x="371366" y="63712"/>
                  </a:cubicBezTo>
                  <a:close/>
                </a:path>
              </a:pathLst>
            </a:custGeom>
            <a:grpFill/>
            <a:ln w="27192" cap="flat">
              <a:noFill/>
              <a:prstDash val="solid"/>
              <a:miter/>
            </a:ln>
          </p:spPr>
          <p:txBody>
            <a:bodyPr rtlCol="0" anchor="ctr"/>
            <a:lstStyle/>
            <a:p>
              <a:endParaRPr lang="uk-UA"/>
            </a:p>
          </p:txBody>
        </p:sp>
        <p:sp>
          <p:nvSpPr>
            <p:cNvPr id="538" name="Freeform: Shape 537">
              <a:extLst>
                <a:ext uri="{FF2B5EF4-FFF2-40B4-BE49-F238E27FC236}">
                  <a16:creationId xmlns:a16="http://schemas.microsoft.com/office/drawing/2014/main" id="{B960BC0C-A758-36A4-5E14-A26FB5BED052}"/>
                </a:ext>
              </a:extLst>
            </p:cNvPr>
            <p:cNvSpPr/>
            <p:nvPr/>
          </p:nvSpPr>
          <p:spPr>
            <a:xfrm>
              <a:off x="6926907"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539" name="Freeform: Shape 538">
              <a:extLst>
                <a:ext uri="{FF2B5EF4-FFF2-40B4-BE49-F238E27FC236}">
                  <a16:creationId xmlns:a16="http://schemas.microsoft.com/office/drawing/2014/main" id="{FA16D04C-3191-BCE5-F131-075BFCC649EA}"/>
                </a:ext>
              </a:extLst>
            </p:cNvPr>
            <p:cNvSpPr/>
            <p:nvPr/>
          </p:nvSpPr>
          <p:spPr>
            <a:xfrm>
              <a:off x="8667217"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540" name="Freeform: Shape 539">
              <a:extLst>
                <a:ext uri="{FF2B5EF4-FFF2-40B4-BE49-F238E27FC236}">
                  <a16:creationId xmlns:a16="http://schemas.microsoft.com/office/drawing/2014/main" id="{408218D5-0862-2707-5CAC-22E05D13EC80}"/>
                </a:ext>
              </a:extLst>
            </p:cNvPr>
            <p:cNvSpPr/>
            <p:nvPr/>
          </p:nvSpPr>
          <p:spPr>
            <a:xfrm>
              <a:off x="9537399" y="544952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41" name="Freeform: Shape 540">
              <a:extLst>
                <a:ext uri="{FF2B5EF4-FFF2-40B4-BE49-F238E27FC236}">
                  <a16:creationId xmlns:a16="http://schemas.microsoft.com/office/drawing/2014/main" id="{6DD4460D-4C9B-5573-F184-EF0EFEBAED59}"/>
                </a:ext>
              </a:extLst>
            </p:cNvPr>
            <p:cNvSpPr/>
            <p:nvPr/>
          </p:nvSpPr>
          <p:spPr>
            <a:xfrm>
              <a:off x="1127770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27" y="217593"/>
                    <a:pt x="217374" y="217539"/>
                  </a:cubicBezTo>
                  <a:lnTo>
                    <a:pt x="0" y="217539"/>
                  </a:lnTo>
                  <a:cubicBezTo>
                    <a:pt x="0" y="159837"/>
                    <a:pt x="22922" y="104527"/>
                    <a:pt x="63710" y="63712"/>
                  </a:cubicBezTo>
                  <a:cubicBezTo>
                    <a:pt x="104499" y="22923"/>
                    <a:pt x="159836" y="0"/>
                    <a:pt x="217539" y="0"/>
                  </a:cubicBezTo>
                  <a:cubicBezTo>
                    <a:pt x="275239" y="0"/>
                    <a:pt x="330549" y="22923"/>
                    <a:pt x="371365" y="63712"/>
                  </a:cubicBezTo>
                  <a:close/>
                </a:path>
              </a:pathLst>
            </a:custGeom>
            <a:grpFill/>
            <a:ln w="27192" cap="flat">
              <a:noFill/>
              <a:prstDash val="solid"/>
              <a:miter/>
            </a:ln>
          </p:spPr>
          <p:txBody>
            <a:bodyPr rtlCol="0" anchor="ctr"/>
            <a:lstStyle/>
            <a:p>
              <a:endParaRPr lang="uk-UA"/>
            </a:p>
          </p:txBody>
        </p:sp>
        <p:sp>
          <p:nvSpPr>
            <p:cNvPr id="542" name="Freeform: Shape 541">
              <a:extLst>
                <a:ext uri="{FF2B5EF4-FFF2-40B4-BE49-F238E27FC236}">
                  <a16:creationId xmlns:a16="http://schemas.microsoft.com/office/drawing/2014/main" id="{32886169-662D-51DB-CF86-4DDB8B18889E}"/>
                </a:ext>
              </a:extLst>
            </p:cNvPr>
            <p:cNvSpPr/>
            <p:nvPr/>
          </p:nvSpPr>
          <p:spPr>
            <a:xfrm>
              <a:off x="1040755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543" name="Freeform: Shape 542">
              <a:extLst>
                <a:ext uri="{FF2B5EF4-FFF2-40B4-BE49-F238E27FC236}">
                  <a16:creationId xmlns:a16="http://schemas.microsoft.com/office/drawing/2014/main" id="{B96E6C34-0B1D-0592-66BE-FA6C79B642B2}"/>
                </a:ext>
              </a:extLst>
            </p:cNvPr>
            <p:cNvSpPr/>
            <p:nvPr/>
          </p:nvSpPr>
          <p:spPr>
            <a:xfrm>
              <a:off x="1214783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544" name="Freeform: Shape 543">
              <a:extLst>
                <a:ext uri="{FF2B5EF4-FFF2-40B4-BE49-F238E27FC236}">
                  <a16:creationId xmlns:a16="http://schemas.microsoft.com/office/drawing/2014/main" id="{1C7D337C-EC46-B2DF-8082-C9A2883D9B9F}"/>
                </a:ext>
              </a:extLst>
            </p:cNvPr>
            <p:cNvSpPr/>
            <p:nvPr/>
          </p:nvSpPr>
          <p:spPr>
            <a:xfrm>
              <a:off x="1301804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66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66"/>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45" name="Freeform: Shape 544">
              <a:extLst>
                <a:ext uri="{FF2B5EF4-FFF2-40B4-BE49-F238E27FC236}">
                  <a16:creationId xmlns:a16="http://schemas.microsoft.com/office/drawing/2014/main" id="{FDEC55D7-CD34-2726-D13D-4A3DD92A1FE2}"/>
                </a:ext>
              </a:extLst>
            </p:cNvPr>
            <p:cNvSpPr/>
            <p:nvPr/>
          </p:nvSpPr>
          <p:spPr>
            <a:xfrm>
              <a:off x="14758382" y="5449529"/>
              <a:ext cx="435077" cy="435077"/>
            </a:xfrm>
            <a:custGeom>
              <a:avLst/>
              <a:gdLst>
                <a:gd name="connsiteX0" fmla="*/ 371367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76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7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2"/>
                  </a:moveTo>
                  <a:cubicBezTo>
                    <a:pt x="412155" y="104527"/>
                    <a:pt x="435077" y="159837"/>
                    <a:pt x="435077" y="217539"/>
                  </a:cubicBezTo>
                  <a:lnTo>
                    <a:pt x="217703" y="217539"/>
                  </a:lnTo>
                  <a:cubicBezTo>
                    <a:pt x="275351"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76" y="217539"/>
                  </a:cubicBezTo>
                  <a:lnTo>
                    <a:pt x="0" y="217539"/>
                  </a:lnTo>
                  <a:cubicBezTo>
                    <a:pt x="0" y="159837"/>
                    <a:pt x="22924" y="104527"/>
                    <a:pt x="63712" y="63712"/>
                  </a:cubicBezTo>
                  <a:cubicBezTo>
                    <a:pt x="104501" y="22923"/>
                    <a:pt x="159836" y="0"/>
                    <a:pt x="217539" y="0"/>
                  </a:cubicBezTo>
                  <a:cubicBezTo>
                    <a:pt x="275241" y="0"/>
                    <a:pt x="330550" y="22923"/>
                    <a:pt x="371367" y="63712"/>
                  </a:cubicBezTo>
                  <a:close/>
                </a:path>
              </a:pathLst>
            </a:custGeom>
            <a:grpFill/>
            <a:ln w="27192" cap="flat">
              <a:noFill/>
              <a:prstDash val="solid"/>
              <a:miter/>
            </a:ln>
          </p:spPr>
          <p:txBody>
            <a:bodyPr rtlCol="0" anchor="ctr"/>
            <a:lstStyle/>
            <a:p>
              <a:endParaRPr lang="uk-UA"/>
            </a:p>
          </p:txBody>
        </p:sp>
        <p:sp>
          <p:nvSpPr>
            <p:cNvPr id="546" name="Freeform: Shape 545">
              <a:extLst>
                <a:ext uri="{FF2B5EF4-FFF2-40B4-BE49-F238E27FC236}">
                  <a16:creationId xmlns:a16="http://schemas.microsoft.com/office/drawing/2014/main" id="{DCC1B709-294A-01DD-6667-9E92963C5EA1}"/>
                </a:ext>
              </a:extLst>
            </p:cNvPr>
            <p:cNvSpPr/>
            <p:nvPr/>
          </p:nvSpPr>
          <p:spPr>
            <a:xfrm>
              <a:off x="13888200" y="544952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547" name="Freeform: Shape 546">
              <a:extLst>
                <a:ext uri="{FF2B5EF4-FFF2-40B4-BE49-F238E27FC236}">
                  <a16:creationId xmlns:a16="http://schemas.microsoft.com/office/drawing/2014/main" id="{8875E503-D9F5-096B-3E8A-61E8B47AAC77}"/>
                </a:ext>
              </a:extLst>
            </p:cNvPr>
            <p:cNvSpPr/>
            <p:nvPr/>
          </p:nvSpPr>
          <p:spPr>
            <a:xfrm>
              <a:off x="15628536" y="544952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548" name="Freeform: Shape 547">
              <a:extLst>
                <a:ext uri="{FF2B5EF4-FFF2-40B4-BE49-F238E27FC236}">
                  <a16:creationId xmlns:a16="http://schemas.microsoft.com/office/drawing/2014/main" id="{078747FC-123A-04F9-A9C7-325137629010}"/>
                </a:ext>
              </a:extLst>
            </p:cNvPr>
            <p:cNvSpPr/>
            <p:nvPr/>
          </p:nvSpPr>
          <p:spPr>
            <a:xfrm>
              <a:off x="1649871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49" name="Freeform: Shape 548">
              <a:extLst>
                <a:ext uri="{FF2B5EF4-FFF2-40B4-BE49-F238E27FC236}">
                  <a16:creationId xmlns:a16="http://schemas.microsoft.com/office/drawing/2014/main" id="{FA4A0CB4-4913-E278-C282-77015DA68845}"/>
                </a:ext>
              </a:extLst>
            </p:cNvPr>
            <p:cNvSpPr/>
            <p:nvPr/>
          </p:nvSpPr>
          <p:spPr>
            <a:xfrm>
              <a:off x="18239029" y="5449529"/>
              <a:ext cx="435077" cy="435077"/>
            </a:xfrm>
            <a:custGeom>
              <a:avLst/>
              <a:gdLst>
                <a:gd name="connsiteX0" fmla="*/ 371365 w 435077"/>
                <a:gd name="connsiteY0" fmla="*/ 63712 h 435077"/>
                <a:gd name="connsiteX1" fmla="*/ 435077 w 435077"/>
                <a:gd name="connsiteY1" fmla="*/ 217539 h 435077"/>
                <a:gd name="connsiteX2" fmla="*/ 217701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7374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27"/>
                    <a:pt x="435077" y="159837"/>
                    <a:pt x="435077" y="217539"/>
                  </a:cubicBezTo>
                  <a:lnTo>
                    <a:pt x="217701" y="217539"/>
                  </a:lnTo>
                  <a:cubicBezTo>
                    <a:pt x="275349" y="217593"/>
                    <a:pt x="330603" y="240489"/>
                    <a:pt x="371365" y="281250"/>
                  </a:cubicBezTo>
                  <a:cubicBezTo>
                    <a:pt x="412154" y="322066"/>
                    <a:pt x="435077" y="377375"/>
                    <a:pt x="435077" y="435077"/>
                  </a:cubicBezTo>
                  <a:lnTo>
                    <a:pt x="217539" y="435077"/>
                  </a:lnTo>
                  <a:lnTo>
                    <a:pt x="0" y="435077"/>
                  </a:lnTo>
                  <a:cubicBezTo>
                    <a:pt x="0" y="377375"/>
                    <a:pt x="22922" y="322066"/>
                    <a:pt x="63710" y="281250"/>
                  </a:cubicBezTo>
                  <a:cubicBezTo>
                    <a:pt x="104472" y="240489"/>
                    <a:pt x="159755" y="217593"/>
                    <a:pt x="217374" y="217539"/>
                  </a:cubicBezTo>
                  <a:lnTo>
                    <a:pt x="0" y="217539"/>
                  </a:lnTo>
                  <a:cubicBezTo>
                    <a:pt x="0" y="159837"/>
                    <a:pt x="22922" y="104527"/>
                    <a:pt x="63710" y="63712"/>
                  </a:cubicBezTo>
                  <a:cubicBezTo>
                    <a:pt x="104527" y="22923"/>
                    <a:pt x="159836" y="0"/>
                    <a:pt x="217539" y="0"/>
                  </a:cubicBezTo>
                  <a:cubicBezTo>
                    <a:pt x="275241" y="0"/>
                    <a:pt x="330577" y="22923"/>
                    <a:pt x="371365" y="63712"/>
                  </a:cubicBezTo>
                  <a:close/>
                </a:path>
              </a:pathLst>
            </a:custGeom>
            <a:grpFill/>
            <a:ln w="27192" cap="flat">
              <a:noFill/>
              <a:prstDash val="solid"/>
              <a:miter/>
            </a:ln>
          </p:spPr>
          <p:txBody>
            <a:bodyPr rtlCol="0" anchor="ctr"/>
            <a:lstStyle/>
            <a:p>
              <a:endParaRPr lang="uk-UA"/>
            </a:p>
          </p:txBody>
        </p:sp>
        <p:sp>
          <p:nvSpPr>
            <p:cNvPr id="550" name="Freeform: Shape 549">
              <a:extLst>
                <a:ext uri="{FF2B5EF4-FFF2-40B4-BE49-F238E27FC236}">
                  <a16:creationId xmlns:a16="http://schemas.microsoft.com/office/drawing/2014/main" id="{DBA1F04D-CCA3-0AE1-5FDA-871D3A13C633}"/>
                </a:ext>
              </a:extLst>
            </p:cNvPr>
            <p:cNvSpPr/>
            <p:nvPr/>
          </p:nvSpPr>
          <p:spPr>
            <a:xfrm>
              <a:off x="1736887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551" name="Freeform: Shape 550">
              <a:extLst>
                <a:ext uri="{FF2B5EF4-FFF2-40B4-BE49-F238E27FC236}">
                  <a16:creationId xmlns:a16="http://schemas.microsoft.com/office/drawing/2014/main" id="{4D1E4E31-0BAC-A718-AB65-C0BF3A646084}"/>
                </a:ext>
              </a:extLst>
            </p:cNvPr>
            <p:cNvSpPr/>
            <p:nvPr/>
          </p:nvSpPr>
          <p:spPr>
            <a:xfrm>
              <a:off x="19109210"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51" y="217539"/>
                  </a:lnTo>
                  <a:lnTo>
                    <a:pt x="435077" y="217539"/>
                  </a:lnTo>
                  <a:lnTo>
                    <a:pt x="435051"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552" name="Freeform: Shape 551">
              <a:extLst>
                <a:ext uri="{FF2B5EF4-FFF2-40B4-BE49-F238E27FC236}">
                  <a16:creationId xmlns:a16="http://schemas.microsoft.com/office/drawing/2014/main" id="{3AF12688-C9C1-05D9-8756-217608CD3AE1}"/>
                </a:ext>
              </a:extLst>
            </p:cNvPr>
            <p:cNvSpPr/>
            <p:nvPr/>
          </p:nvSpPr>
          <p:spPr>
            <a:xfrm>
              <a:off x="19979365" y="544952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53" name="Freeform: Shape 552">
              <a:extLst>
                <a:ext uri="{FF2B5EF4-FFF2-40B4-BE49-F238E27FC236}">
                  <a16:creationId xmlns:a16="http://schemas.microsoft.com/office/drawing/2014/main" id="{9769292A-557C-EF03-3338-227DB1437D8F}"/>
                </a:ext>
              </a:extLst>
            </p:cNvPr>
            <p:cNvSpPr/>
            <p:nvPr/>
          </p:nvSpPr>
          <p:spPr>
            <a:xfrm>
              <a:off x="21719702" y="5449529"/>
              <a:ext cx="435077" cy="435077"/>
            </a:xfrm>
            <a:custGeom>
              <a:avLst/>
              <a:gdLst>
                <a:gd name="connsiteX0" fmla="*/ 371339 w 435077"/>
                <a:gd name="connsiteY0" fmla="*/ 63712 h 435077"/>
                <a:gd name="connsiteX1" fmla="*/ 435077 w 435077"/>
                <a:gd name="connsiteY1" fmla="*/ 217539 h 435077"/>
                <a:gd name="connsiteX2" fmla="*/ 21770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7350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5" y="104527"/>
                    <a:pt x="435077" y="159837"/>
                    <a:pt x="435077" y="217539"/>
                  </a:cubicBezTo>
                  <a:lnTo>
                    <a:pt x="217703" y="217539"/>
                  </a:lnTo>
                  <a:cubicBezTo>
                    <a:pt x="275322" y="217593"/>
                    <a:pt x="330605" y="240489"/>
                    <a:pt x="371367" y="281250"/>
                  </a:cubicBezTo>
                  <a:cubicBezTo>
                    <a:pt x="412155" y="322066"/>
                    <a:pt x="435077" y="377375"/>
                    <a:pt x="435077" y="435077"/>
                  </a:cubicBezTo>
                  <a:lnTo>
                    <a:pt x="217539" y="435077"/>
                  </a:lnTo>
                  <a:lnTo>
                    <a:pt x="0" y="435077"/>
                  </a:lnTo>
                  <a:cubicBezTo>
                    <a:pt x="0" y="377375"/>
                    <a:pt x="22924" y="322066"/>
                    <a:pt x="63712" y="281250"/>
                  </a:cubicBezTo>
                  <a:cubicBezTo>
                    <a:pt x="104474" y="240489"/>
                    <a:pt x="159728" y="217593"/>
                    <a:pt x="217350" y="217539"/>
                  </a:cubicBezTo>
                  <a:lnTo>
                    <a:pt x="0" y="217539"/>
                  </a:lnTo>
                  <a:cubicBezTo>
                    <a:pt x="0" y="159837"/>
                    <a:pt x="22897" y="104527"/>
                    <a:pt x="63712" y="63712"/>
                  </a:cubicBezTo>
                  <a:cubicBezTo>
                    <a:pt x="104501" y="22923"/>
                    <a:pt x="159838" y="0"/>
                    <a:pt x="217539" y="0"/>
                  </a:cubicBezTo>
                  <a:cubicBezTo>
                    <a:pt x="275215" y="0"/>
                    <a:pt x="330550" y="22923"/>
                    <a:pt x="371339" y="63712"/>
                  </a:cubicBezTo>
                  <a:close/>
                </a:path>
              </a:pathLst>
            </a:custGeom>
            <a:grpFill/>
            <a:ln w="27192" cap="flat">
              <a:noFill/>
              <a:prstDash val="solid"/>
              <a:miter/>
            </a:ln>
          </p:spPr>
          <p:txBody>
            <a:bodyPr rtlCol="0" anchor="ctr"/>
            <a:lstStyle/>
            <a:p>
              <a:endParaRPr lang="uk-UA"/>
            </a:p>
          </p:txBody>
        </p:sp>
        <p:sp>
          <p:nvSpPr>
            <p:cNvPr id="554" name="Freeform: Shape 553">
              <a:extLst>
                <a:ext uri="{FF2B5EF4-FFF2-40B4-BE49-F238E27FC236}">
                  <a16:creationId xmlns:a16="http://schemas.microsoft.com/office/drawing/2014/main" id="{A057F449-459A-0004-4483-22E12F81B4E9}"/>
                </a:ext>
              </a:extLst>
            </p:cNvPr>
            <p:cNvSpPr/>
            <p:nvPr/>
          </p:nvSpPr>
          <p:spPr>
            <a:xfrm>
              <a:off x="20849520" y="544952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555" name="Freeform: Shape 554">
              <a:extLst>
                <a:ext uri="{FF2B5EF4-FFF2-40B4-BE49-F238E27FC236}">
                  <a16:creationId xmlns:a16="http://schemas.microsoft.com/office/drawing/2014/main" id="{62AFC1A1-B76F-E19E-494B-74E6FAE8FEA7}"/>
                </a:ext>
              </a:extLst>
            </p:cNvPr>
            <p:cNvSpPr/>
            <p:nvPr/>
          </p:nvSpPr>
          <p:spPr>
            <a:xfrm>
              <a:off x="22589856" y="544952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556" name="Freeform: Shape 555">
              <a:extLst>
                <a:ext uri="{FF2B5EF4-FFF2-40B4-BE49-F238E27FC236}">
                  <a16:creationId xmlns:a16="http://schemas.microsoft.com/office/drawing/2014/main" id="{EBB0BCF8-58B8-DE3B-B6E9-2B7BF5538EA6}"/>
                </a:ext>
              </a:extLst>
            </p:cNvPr>
            <p:cNvSpPr/>
            <p:nvPr/>
          </p:nvSpPr>
          <p:spPr>
            <a:xfrm>
              <a:off x="23460039" y="5449529"/>
              <a:ext cx="435077" cy="435077"/>
            </a:xfrm>
            <a:custGeom>
              <a:avLst/>
              <a:gdLst>
                <a:gd name="connsiteX0" fmla="*/ 0 w 435077"/>
                <a:gd name="connsiteY0" fmla="*/ 435077 h 435077"/>
                <a:gd name="connsiteX1" fmla="*/ 217510 w 435077"/>
                <a:gd name="connsiteY1" fmla="*/ 435077 h 435077"/>
                <a:gd name="connsiteX2" fmla="*/ 217510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66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0" y="435077"/>
                  </a:lnTo>
                  <a:lnTo>
                    <a:pt x="217510" y="217539"/>
                  </a:lnTo>
                  <a:lnTo>
                    <a:pt x="0" y="435077"/>
                  </a:lnTo>
                  <a:close/>
                  <a:moveTo>
                    <a:pt x="217539" y="0"/>
                  </a:moveTo>
                  <a:lnTo>
                    <a:pt x="0" y="0"/>
                  </a:lnTo>
                  <a:lnTo>
                    <a:pt x="217539" y="217539"/>
                  </a:lnTo>
                  <a:lnTo>
                    <a:pt x="217539" y="0"/>
                  </a:lnTo>
                  <a:close/>
                  <a:moveTo>
                    <a:pt x="435077" y="435077"/>
                  </a:moveTo>
                  <a:lnTo>
                    <a:pt x="217539" y="435077"/>
                  </a:lnTo>
                  <a:lnTo>
                    <a:pt x="435077" y="217566"/>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557" name="Freeform: Shape 556">
              <a:extLst>
                <a:ext uri="{FF2B5EF4-FFF2-40B4-BE49-F238E27FC236}">
                  <a16:creationId xmlns:a16="http://schemas.microsoft.com/office/drawing/2014/main" id="{6CB34D5F-A449-10B3-5809-CAD199B7E4E0}"/>
                </a:ext>
              </a:extLst>
            </p:cNvPr>
            <p:cNvSpPr/>
            <p:nvPr/>
          </p:nvSpPr>
          <p:spPr>
            <a:xfrm>
              <a:off x="24330194" y="544952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558" name="Freeform: Shape 557">
              <a:extLst>
                <a:ext uri="{FF2B5EF4-FFF2-40B4-BE49-F238E27FC236}">
                  <a16:creationId xmlns:a16="http://schemas.microsoft.com/office/drawing/2014/main" id="{56B088AE-77B0-0621-9051-E10B2BB24B81}"/>
                </a:ext>
              </a:extLst>
            </p:cNvPr>
            <p:cNvSpPr/>
            <p:nvPr/>
          </p:nvSpPr>
          <p:spPr>
            <a:xfrm>
              <a:off x="835769" y="631968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4" y="113038"/>
                    <a:pt x="371366" y="153827"/>
                  </a:cubicBezTo>
                  <a:cubicBezTo>
                    <a:pt x="330550" y="194616"/>
                    <a:pt x="275213"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3"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559" name="Freeform: Shape 558">
              <a:extLst>
                <a:ext uri="{FF2B5EF4-FFF2-40B4-BE49-F238E27FC236}">
                  <a16:creationId xmlns:a16="http://schemas.microsoft.com/office/drawing/2014/main" id="{D6C8424A-7D8C-C9B9-F261-0A565B9C778C}"/>
                </a:ext>
              </a:extLst>
            </p:cNvPr>
            <p:cNvSpPr/>
            <p:nvPr/>
          </p:nvSpPr>
          <p:spPr>
            <a:xfrm>
              <a:off x="-34393" y="6319683"/>
              <a:ext cx="435085" cy="435077"/>
            </a:xfrm>
            <a:custGeom>
              <a:avLst/>
              <a:gdLst>
                <a:gd name="connsiteX0" fmla="*/ 435086 w 435085"/>
                <a:gd name="connsiteY0" fmla="*/ 435077 h 435077"/>
                <a:gd name="connsiteX1" fmla="*/ 435086 w 435085"/>
                <a:gd name="connsiteY1" fmla="*/ 0 h 435077"/>
                <a:gd name="connsiteX2" fmla="*/ 217547 w 435085"/>
                <a:gd name="connsiteY2" fmla="*/ 217539 h 435077"/>
                <a:gd name="connsiteX3" fmla="*/ 435086 w 435085"/>
                <a:gd name="connsiteY3" fmla="*/ 435077 h 435077"/>
                <a:gd name="connsiteX4" fmla="*/ 0 w 435085"/>
                <a:gd name="connsiteY4" fmla="*/ 435077 h 435077"/>
                <a:gd name="connsiteX5" fmla="*/ 0 w 435085"/>
                <a:gd name="connsiteY5" fmla="*/ 0 h 435077"/>
                <a:gd name="connsiteX6" fmla="*/ 217520 w 435085"/>
                <a:gd name="connsiteY6" fmla="*/ 217539 h 435077"/>
                <a:gd name="connsiteX7" fmla="*/ 0 w 435085"/>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85" h="435077">
                  <a:moveTo>
                    <a:pt x="435086" y="435077"/>
                  </a:moveTo>
                  <a:lnTo>
                    <a:pt x="435086" y="0"/>
                  </a:lnTo>
                  <a:lnTo>
                    <a:pt x="217547" y="217539"/>
                  </a:lnTo>
                  <a:lnTo>
                    <a:pt x="435086" y="435077"/>
                  </a:lnTo>
                  <a:close/>
                  <a:moveTo>
                    <a:pt x="0" y="435077"/>
                  </a:moveTo>
                  <a:lnTo>
                    <a:pt x="0" y="0"/>
                  </a:lnTo>
                  <a:lnTo>
                    <a:pt x="217520" y="217539"/>
                  </a:lnTo>
                  <a:lnTo>
                    <a:pt x="0" y="435077"/>
                  </a:lnTo>
                  <a:close/>
                </a:path>
              </a:pathLst>
            </a:custGeom>
            <a:grpFill/>
            <a:ln w="27192" cap="flat">
              <a:noFill/>
              <a:prstDash val="solid"/>
              <a:miter/>
            </a:ln>
          </p:spPr>
          <p:txBody>
            <a:bodyPr rtlCol="0" anchor="ctr"/>
            <a:lstStyle/>
            <a:p>
              <a:endParaRPr lang="uk-UA"/>
            </a:p>
          </p:txBody>
        </p:sp>
        <p:sp>
          <p:nvSpPr>
            <p:cNvPr id="560" name="Freeform: Shape 559">
              <a:extLst>
                <a:ext uri="{FF2B5EF4-FFF2-40B4-BE49-F238E27FC236}">
                  <a16:creationId xmlns:a16="http://schemas.microsoft.com/office/drawing/2014/main" id="{DE780D16-CAF9-1296-E2C0-3830480B1CD7}"/>
                </a:ext>
              </a:extLst>
            </p:cNvPr>
            <p:cNvSpPr/>
            <p:nvPr/>
          </p:nvSpPr>
          <p:spPr>
            <a:xfrm>
              <a:off x="170592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561" name="Freeform: Shape 560">
              <a:extLst>
                <a:ext uri="{FF2B5EF4-FFF2-40B4-BE49-F238E27FC236}">
                  <a16:creationId xmlns:a16="http://schemas.microsoft.com/office/drawing/2014/main" id="{D4E1894D-29EF-4A07-6A1C-A80F070DB9F2}"/>
                </a:ext>
              </a:extLst>
            </p:cNvPr>
            <p:cNvSpPr/>
            <p:nvPr/>
          </p:nvSpPr>
          <p:spPr>
            <a:xfrm>
              <a:off x="2576106" y="6319683"/>
              <a:ext cx="435077" cy="435077"/>
            </a:xfrm>
            <a:custGeom>
              <a:avLst/>
              <a:gdLst>
                <a:gd name="connsiteX0" fmla="*/ 0 w 435077"/>
                <a:gd name="connsiteY0" fmla="*/ 435077 h 435077"/>
                <a:gd name="connsiteX1" fmla="*/ 0 w 435077"/>
                <a:gd name="connsiteY1" fmla="*/ 0 h 435077"/>
                <a:gd name="connsiteX2" fmla="*/ 217512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62" name="Freeform: Shape 561">
              <a:extLst>
                <a:ext uri="{FF2B5EF4-FFF2-40B4-BE49-F238E27FC236}">
                  <a16:creationId xmlns:a16="http://schemas.microsoft.com/office/drawing/2014/main" id="{E8872A5E-5753-D743-8AA4-7954907D93F4}"/>
                </a:ext>
              </a:extLst>
            </p:cNvPr>
            <p:cNvSpPr/>
            <p:nvPr/>
          </p:nvSpPr>
          <p:spPr>
            <a:xfrm>
              <a:off x="4316416"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8"/>
                    <a:pt x="0" y="57702"/>
                    <a:pt x="0" y="0"/>
                  </a:cubicBezTo>
                  <a:lnTo>
                    <a:pt x="217539" y="0"/>
                  </a:lnTo>
                  <a:lnTo>
                    <a:pt x="435077" y="0"/>
                  </a:lnTo>
                  <a:cubicBezTo>
                    <a:pt x="435077" y="57702"/>
                    <a:pt x="412181" y="113038"/>
                    <a:pt x="371365" y="153827"/>
                  </a:cubicBezTo>
                  <a:cubicBezTo>
                    <a:pt x="330577" y="194616"/>
                    <a:pt x="275240" y="217539"/>
                    <a:pt x="217539" y="217539"/>
                  </a:cubicBezTo>
                  <a:cubicBezTo>
                    <a:pt x="159864" y="217539"/>
                    <a:pt x="104527" y="194616"/>
                    <a:pt x="63739" y="153827"/>
                  </a:cubicBezTo>
                  <a:close/>
                  <a:moveTo>
                    <a:pt x="63739" y="281250"/>
                  </a:moveTo>
                  <a:cubicBezTo>
                    <a:pt x="22923" y="322066"/>
                    <a:pt x="0" y="377375"/>
                    <a:pt x="0" y="435077"/>
                  </a:cubicBezTo>
                  <a:lnTo>
                    <a:pt x="217539" y="435077"/>
                  </a:lnTo>
                  <a:lnTo>
                    <a:pt x="435077" y="435077"/>
                  </a:lnTo>
                  <a:cubicBezTo>
                    <a:pt x="435077" y="377375"/>
                    <a:pt x="412181" y="322066"/>
                    <a:pt x="371365" y="281250"/>
                  </a:cubicBezTo>
                  <a:cubicBezTo>
                    <a:pt x="330577" y="240462"/>
                    <a:pt x="275240"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563" name="Freeform: Shape 562">
              <a:extLst>
                <a:ext uri="{FF2B5EF4-FFF2-40B4-BE49-F238E27FC236}">
                  <a16:creationId xmlns:a16="http://schemas.microsoft.com/office/drawing/2014/main" id="{EA548D06-ACBC-A503-A5D4-7665A55C9F16}"/>
                </a:ext>
              </a:extLst>
            </p:cNvPr>
            <p:cNvSpPr/>
            <p:nvPr/>
          </p:nvSpPr>
          <p:spPr>
            <a:xfrm>
              <a:off x="3446261"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564" name="Freeform: Shape 563">
              <a:extLst>
                <a:ext uri="{FF2B5EF4-FFF2-40B4-BE49-F238E27FC236}">
                  <a16:creationId xmlns:a16="http://schemas.microsoft.com/office/drawing/2014/main" id="{BA97D7B3-467E-CC85-975C-53880808BC50}"/>
                </a:ext>
              </a:extLst>
            </p:cNvPr>
            <p:cNvSpPr/>
            <p:nvPr/>
          </p:nvSpPr>
          <p:spPr>
            <a:xfrm>
              <a:off x="518659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565" name="Freeform: Shape 564">
              <a:extLst>
                <a:ext uri="{FF2B5EF4-FFF2-40B4-BE49-F238E27FC236}">
                  <a16:creationId xmlns:a16="http://schemas.microsoft.com/office/drawing/2014/main" id="{BA64E9A5-A689-84FE-9248-93868904829D}"/>
                </a:ext>
              </a:extLst>
            </p:cNvPr>
            <p:cNvSpPr/>
            <p:nvPr/>
          </p:nvSpPr>
          <p:spPr>
            <a:xfrm>
              <a:off x="6056752"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66" name="Freeform: Shape 565">
              <a:extLst>
                <a:ext uri="{FF2B5EF4-FFF2-40B4-BE49-F238E27FC236}">
                  <a16:creationId xmlns:a16="http://schemas.microsoft.com/office/drawing/2014/main" id="{8C3EA9C0-B172-59C9-C93B-56B25FF2B7C7}"/>
                </a:ext>
              </a:extLst>
            </p:cNvPr>
            <p:cNvSpPr/>
            <p:nvPr/>
          </p:nvSpPr>
          <p:spPr>
            <a:xfrm>
              <a:off x="7797062" y="631968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702"/>
                    <a:pt x="0" y="0"/>
                  </a:cubicBezTo>
                  <a:lnTo>
                    <a:pt x="217539" y="0"/>
                  </a:lnTo>
                  <a:lnTo>
                    <a:pt x="435077" y="0"/>
                  </a:lnTo>
                  <a:cubicBezTo>
                    <a:pt x="435077" y="57702"/>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375"/>
                    <a:pt x="0" y="435077"/>
                  </a:cubicBezTo>
                  <a:lnTo>
                    <a:pt x="217539" y="435077"/>
                  </a:lnTo>
                  <a:lnTo>
                    <a:pt x="435077" y="435077"/>
                  </a:lnTo>
                  <a:cubicBezTo>
                    <a:pt x="435077" y="377375"/>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567" name="Freeform: Shape 566">
              <a:extLst>
                <a:ext uri="{FF2B5EF4-FFF2-40B4-BE49-F238E27FC236}">
                  <a16:creationId xmlns:a16="http://schemas.microsoft.com/office/drawing/2014/main" id="{CE098EE0-02C9-B443-3761-DFAEC72DEAA5}"/>
                </a:ext>
              </a:extLst>
            </p:cNvPr>
            <p:cNvSpPr/>
            <p:nvPr/>
          </p:nvSpPr>
          <p:spPr>
            <a:xfrm>
              <a:off x="6926907" y="631968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568" name="Freeform: Shape 567">
              <a:extLst>
                <a:ext uri="{FF2B5EF4-FFF2-40B4-BE49-F238E27FC236}">
                  <a16:creationId xmlns:a16="http://schemas.microsoft.com/office/drawing/2014/main" id="{66D2C5F9-4EB4-1C51-B64D-0C613728C0D7}"/>
                </a:ext>
              </a:extLst>
            </p:cNvPr>
            <p:cNvSpPr/>
            <p:nvPr/>
          </p:nvSpPr>
          <p:spPr>
            <a:xfrm>
              <a:off x="8667217"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569" name="Freeform: Shape 568">
              <a:extLst>
                <a:ext uri="{FF2B5EF4-FFF2-40B4-BE49-F238E27FC236}">
                  <a16:creationId xmlns:a16="http://schemas.microsoft.com/office/drawing/2014/main" id="{224B0A5F-BBA7-E9DD-5539-870A48558E98}"/>
                </a:ext>
              </a:extLst>
            </p:cNvPr>
            <p:cNvSpPr/>
            <p:nvPr/>
          </p:nvSpPr>
          <p:spPr>
            <a:xfrm>
              <a:off x="953739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70" name="Freeform: Shape 569">
              <a:extLst>
                <a:ext uri="{FF2B5EF4-FFF2-40B4-BE49-F238E27FC236}">
                  <a16:creationId xmlns:a16="http://schemas.microsoft.com/office/drawing/2014/main" id="{DA5B768F-795C-BB69-C2DD-014CFA0DAB3E}"/>
                </a:ext>
              </a:extLst>
            </p:cNvPr>
            <p:cNvSpPr/>
            <p:nvPr/>
          </p:nvSpPr>
          <p:spPr>
            <a:xfrm>
              <a:off x="1127770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49" y="194616"/>
                    <a:pt x="275239" y="217539"/>
                    <a:pt x="217539" y="217539"/>
                  </a:cubicBezTo>
                  <a:cubicBezTo>
                    <a:pt x="159836" y="217539"/>
                    <a:pt x="104499"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49" y="240462"/>
                    <a:pt x="275239"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571" name="Freeform: Shape 570">
              <a:extLst>
                <a:ext uri="{FF2B5EF4-FFF2-40B4-BE49-F238E27FC236}">
                  <a16:creationId xmlns:a16="http://schemas.microsoft.com/office/drawing/2014/main" id="{DE13E892-8D6E-936F-6370-85ED71FB0A66}"/>
                </a:ext>
              </a:extLst>
            </p:cNvPr>
            <p:cNvSpPr/>
            <p:nvPr/>
          </p:nvSpPr>
          <p:spPr>
            <a:xfrm>
              <a:off x="1040755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572" name="Freeform: Shape 571">
              <a:extLst>
                <a:ext uri="{FF2B5EF4-FFF2-40B4-BE49-F238E27FC236}">
                  <a16:creationId xmlns:a16="http://schemas.microsoft.com/office/drawing/2014/main" id="{A9337616-36F8-37D7-AB71-8C8A72A8B83A}"/>
                </a:ext>
              </a:extLst>
            </p:cNvPr>
            <p:cNvSpPr/>
            <p:nvPr/>
          </p:nvSpPr>
          <p:spPr>
            <a:xfrm>
              <a:off x="12147864"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573" name="Freeform: Shape 572">
              <a:extLst>
                <a:ext uri="{FF2B5EF4-FFF2-40B4-BE49-F238E27FC236}">
                  <a16:creationId xmlns:a16="http://schemas.microsoft.com/office/drawing/2014/main" id="{DC3BB092-BAC0-3346-22C0-8A8719C961AE}"/>
                </a:ext>
              </a:extLst>
            </p:cNvPr>
            <p:cNvSpPr/>
            <p:nvPr/>
          </p:nvSpPr>
          <p:spPr>
            <a:xfrm>
              <a:off x="1301804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74" name="Freeform: Shape 573">
              <a:extLst>
                <a:ext uri="{FF2B5EF4-FFF2-40B4-BE49-F238E27FC236}">
                  <a16:creationId xmlns:a16="http://schemas.microsoft.com/office/drawing/2014/main" id="{F5A2398A-F772-000F-8CA2-5780578E24B9}"/>
                </a:ext>
              </a:extLst>
            </p:cNvPr>
            <p:cNvSpPr/>
            <p:nvPr/>
          </p:nvSpPr>
          <p:spPr>
            <a:xfrm>
              <a:off x="1475838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7"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7"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575" name="Freeform: Shape 574">
              <a:extLst>
                <a:ext uri="{FF2B5EF4-FFF2-40B4-BE49-F238E27FC236}">
                  <a16:creationId xmlns:a16="http://schemas.microsoft.com/office/drawing/2014/main" id="{0AFFE39F-0F28-31FE-61A8-61EAB9731CC8}"/>
                </a:ext>
              </a:extLst>
            </p:cNvPr>
            <p:cNvSpPr/>
            <p:nvPr/>
          </p:nvSpPr>
          <p:spPr>
            <a:xfrm>
              <a:off x="13888227"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576" name="Freeform: Shape 575">
              <a:extLst>
                <a:ext uri="{FF2B5EF4-FFF2-40B4-BE49-F238E27FC236}">
                  <a16:creationId xmlns:a16="http://schemas.microsoft.com/office/drawing/2014/main" id="{EA1A7DE6-41B0-7027-E9EE-1E2F5E2F8F9A}"/>
                </a:ext>
              </a:extLst>
            </p:cNvPr>
            <p:cNvSpPr/>
            <p:nvPr/>
          </p:nvSpPr>
          <p:spPr>
            <a:xfrm>
              <a:off x="1562853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577" name="Freeform: Shape 576">
              <a:extLst>
                <a:ext uri="{FF2B5EF4-FFF2-40B4-BE49-F238E27FC236}">
                  <a16:creationId xmlns:a16="http://schemas.microsoft.com/office/drawing/2014/main" id="{B37BCFE3-B095-5573-C481-2580E4B5B124}"/>
                </a:ext>
              </a:extLst>
            </p:cNvPr>
            <p:cNvSpPr/>
            <p:nvPr/>
          </p:nvSpPr>
          <p:spPr>
            <a:xfrm>
              <a:off x="1649871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78" name="Freeform: Shape 577">
              <a:extLst>
                <a:ext uri="{FF2B5EF4-FFF2-40B4-BE49-F238E27FC236}">
                  <a16:creationId xmlns:a16="http://schemas.microsoft.com/office/drawing/2014/main" id="{84B4ABEE-4B22-CA90-10D0-99708CD681AA}"/>
                </a:ext>
              </a:extLst>
            </p:cNvPr>
            <p:cNvSpPr/>
            <p:nvPr/>
          </p:nvSpPr>
          <p:spPr>
            <a:xfrm>
              <a:off x="18239029" y="631968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8"/>
                    <a:pt x="0" y="57702"/>
                    <a:pt x="0" y="0"/>
                  </a:cubicBezTo>
                  <a:lnTo>
                    <a:pt x="217539" y="0"/>
                  </a:lnTo>
                  <a:lnTo>
                    <a:pt x="435077" y="0"/>
                  </a:lnTo>
                  <a:cubicBezTo>
                    <a:pt x="435077" y="57702"/>
                    <a:pt x="412154" y="113038"/>
                    <a:pt x="371365" y="153827"/>
                  </a:cubicBezTo>
                  <a:cubicBezTo>
                    <a:pt x="330577" y="194616"/>
                    <a:pt x="275241" y="217539"/>
                    <a:pt x="217539" y="217539"/>
                  </a:cubicBezTo>
                  <a:cubicBezTo>
                    <a:pt x="159836" y="217539"/>
                    <a:pt x="104527" y="194616"/>
                    <a:pt x="63710" y="153827"/>
                  </a:cubicBezTo>
                  <a:close/>
                  <a:moveTo>
                    <a:pt x="63710" y="281250"/>
                  </a:moveTo>
                  <a:cubicBezTo>
                    <a:pt x="22922" y="322066"/>
                    <a:pt x="0" y="377375"/>
                    <a:pt x="0" y="435077"/>
                  </a:cubicBezTo>
                  <a:lnTo>
                    <a:pt x="217539" y="435077"/>
                  </a:lnTo>
                  <a:lnTo>
                    <a:pt x="435077" y="435077"/>
                  </a:lnTo>
                  <a:cubicBezTo>
                    <a:pt x="435077" y="377375"/>
                    <a:pt x="412154" y="322066"/>
                    <a:pt x="371365" y="281250"/>
                  </a:cubicBezTo>
                  <a:cubicBezTo>
                    <a:pt x="330577" y="240462"/>
                    <a:pt x="275241" y="217539"/>
                    <a:pt x="217539" y="217539"/>
                  </a:cubicBezTo>
                  <a:cubicBezTo>
                    <a:pt x="159836" y="217539"/>
                    <a:pt x="104527" y="240462"/>
                    <a:pt x="63710" y="281250"/>
                  </a:cubicBezTo>
                  <a:close/>
                </a:path>
              </a:pathLst>
            </a:custGeom>
            <a:grpFill/>
            <a:ln w="27192" cap="flat">
              <a:noFill/>
              <a:prstDash val="solid"/>
              <a:miter/>
            </a:ln>
          </p:spPr>
          <p:txBody>
            <a:bodyPr rtlCol="0" anchor="ctr"/>
            <a:lstStyle/>
            <a:p>
              <a:endParaRPr lang="uk-UA"/>
            </a:p>
          </p:txBody>
        </p:sp>
        <p:sp>
          <p:nvSpPr>
            <p:cNvPr id="579" name="Freeform: Shape 578">
              <a:extLst>
                <a:ext uri="{FF2B5EF4-FFF2-40B4-BE49-F238E27FC236}">
                  <a16:creationId xmlns:a16="http://schemas.microsoft.com/office/drawing/2014/main" id="{3B05F35B-5359-0A39-24D9-47CAE1950704}"/>
                </a:ext>
              </a:extLst>
            </p:cNvPr>
            <p:cNvSpPr/>
            <p:nvPr/>
          </p:nvSpPr>
          <p:spPr>
            <a:xfrm>
              <a:off x="1736887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580" name="Freeform: Shape 579">
              <a:extLst>
                <a:ext uri="{FF2B5EF4-FFF2-40B4-BE49-F238E27FC236}">
                  <a16:creationId xmlns:a16="http://schemas.microsoft.com/office/drawing/2014/main" id="{62469147-94C7-1DB8-302E-C5717ABF9947}"/>
                </a:ext>
              </a:extLst>
            </p:cNvPr>
            <p:cNvSpPr/>
            <p:nvPr/>
          </p:nvSpPr>
          <p:spPr>
            <a:xfrm>
              <a:off x="19109210"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581" name="Freeform: Shape 580">
              <a:extLst>
                <a:ext uri="{FF2B5EF4-FFF2-40B4-BE49-F238E27FC236}">
                  <a16:creationId xmlns:a16="http://schemas.microsoft.com/office/drawing/2014/main" id="{747C1BF2-24AB-D88D-1A26-B9BAB517F2FD}"/>
                </a:ext>
              </a:extLst>
            </p:cNvPr>
            <p:cNvSpPr/>
            <p:nvPr/>
          </p:nvSpPr>
          <p:spPr>
            <a:xfrm>
              <a:off x="19979365"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82" name="Freeform: Shape 581">
              <a:extLst>
                <a:ext uri="{FF2B5EF4-FFF2-40B4-BE49-F238E27FC236}">
                  <a16:creationId xmlns:a16="http://schemas.microsoft.com/office/drawing/2014/main" id="{EC23B9DF-3FE4-94A3-81E9-B574516FA62D}"/>
                </a:ext>
              </a:extLst>
            </p:cNvPr>
            <p:cNvSpPr/>
            <p:nvPr/>
          </p:nvSpPr>
          <p:spPr>
            <a:xfrm>
              <a:off x="21719702" y="631968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7" y="113038"/>
                    <a:pt x="0" y="57702"/>
                    <a:pt x="0" y="0"/>
                  </a:cubicBezTo>
                  <a:lnTo>
                    <a:pt x="217539" y="0"/>
                  </a:lnTo>
                  <a:lnTo>
                    <a:pt x="435077" y="0"/>
                  </a:lnTo>
                  <a:cubicBezTo>
                    <a:pt x="435077" y="57702"/>
                    <a:pt x="412155" y="113038"/>
                    <a:pt x="371339" y="153827"/>
                  </a:cubicBezTo>
                  <a:cubicBezTo>
                    <a:pt x="330550" y="194616"/>
                    <a:pt x="275215" y="217539"/>
                    <a:pt x="217539" y="217539"/>
                  </a:cubicBezTo>
                  <a:cubicBezTo>
                    <a:pt x="159838" y="217539"/>
                    <a:pt x="104501" y="194616"/>
                    <a:pt x="63712" y="153827"/>
                  </a:cubicBezTo>
                  <a:close/>
                  <a:moveTo>
                    <a:pt x="63712" y="281250"/>
                  </a:moveTo>
                  <a:cubicBezTo>
                    <a:pt x="22897" y="322066"/>
                    <a:pt x="0" y="377375"/>
                    <a:pt x="0" y="435077"/>
                  </a:cubicBezTo>
                  <a:lnTo>
                    <a:pt x="217539" y="435077"/>
                  </a:lnTo>
                  <a:lnTo>
                    <a:pt x="435077" y="435077"/>
                  </a:lnTo>
                  <a:cubicBezTo>
                    <a:pt x="435077" y="377375"/>
                    <a:pt x="412155" y="322066"/>
                    <a:pt x="371339" y="281250"/>
                  </a:cubicBezTo>
                  <a:cubicBezTo>
                    <a:pt x="330550" y="240462"/>
                    <a:pt x="275215" y="217539"/>
                    <a:pt x="217539" y="217539"/>
                  </a:cubicBezTo>
                  <a:cubicBezTo>
                    <a:pt x="159838" y="217539"/>
                    <a:pt x="104501" y="240462"/>
                    <a:pt x="63712" y="281250"/>
                  </a:cubicBezTo>
                  <a:close/>
                </a:path>
              </a:pathLst>
            </a:custGeom>
            <a:grpFill/>
            <a:ln w="27192" cap="flat">
              <a:noFill/>
              <a:prstDash val="solid"/>
              <a:miter/>
            </a:ln>
          </p:spPr>
          <p:txBody>
            <a:bodyPr rtlCol="0" anchor="ctr"/>
            <a:lstStyle/>
            <a:p>
              <a:endParaRPr lang="uk-UA"/>
            </a:p>
          </p:txBody>
        </p:sp>
        <p:sp>
          <p:nvSpPr>
            <p:cNvPr id="583" name="Freeform: Shape 582">
              <a:extLst>
                <a:ext uri="{FF2B5EF4-FFF2-40B4-BE49-F238E27FC236}">
                  <a16:creationId xmlns:a16="http://schemas.microsoft.com/office/drawing/2014/main" id="{EF5C5589-EBE1-4D83-3F73-A08A9076BFEC}"/>
                </a:ext>
              </a:extLst>
            </p:cNvPr>
            <p:cNvSpPr/>
            <p:nvPr/>
          </p:nvSpPr>
          <p:spPr>
            <a:xfrm>
              <a:off x="20849520" y="631968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584" name="Freeform: Shape 583">
              <a:extLst>
                <a:ext uri="{FF2B5EF4-FFF2-40B4-BE49-F238E27FC236}">
                  <a16:creationId xmlns:a16="http://schemas.microsoft.com/office/drawing/2014/main" id="{4049B1FD-7041-88F7-793F-A49892D64A67}"/>
                </a:ext>
              </a:extLst>
            </p:cNvPr>
            <p:cNvSpPr/>
            <p:nvPr/>
          </p:nvSpPr>
          <p:spPr>
            <a:xfrm>
              <a:off x="22589856" y="6319683"/>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7 w 435077"/>
                <a:gd name="connsiteY3" fmla="*/ 27 h 435077"/>
                <a:gd name="connsiteX4" fmla="*/ 435077 w 435077"/>
                <a:gd name="connsiteY4" fmla="*/ 217539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7" y="27"/>
                  </a:lnTo>
                  <a:lnTo>
                    <a:pt x="435077" y="217539"/>
                  </a:lnTo>
                  <a:lnTo>
                    <a:pt x="217567"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585" name="Freeform: Shape 584">
              <a:extLst>
                <a:ext uri="{FF2B5EF4-FFF2-40B4-BE49-F238E27FC236}">
                  <a16:creationId xmlns:a16="http://schemas.microsoft.com/office/drawing/2014/main" id="{89083359-B57B-CF9C-ED05-1EBD475F725E}"/>
                </a:ext>
              </a:extLst>
            </p:cNvPr>
            <p:cNvSpPr/>
            <p:nvPr/>
          </p:nvSpPr>
          <p:spPr>
            <a:xfrm>
              <a:off x="23460039" y="6319683"/>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586" name="Freeform: Shape 585">
              <a:extLst>
                <a:ext uri="{FF2B5EF4-FFF2-40B4-BE49-F238E27FC236}">
                  <a16:creationId xmlns:a16="http://schemas.microsoft.com/office/drawing/2014/main" id="{26AEA455-288C-E855-5B11-62CEA30F5977}"/>
                </a:ext>
              </a:extLst>
            </p:cNvPr>
            <p:cNvSpPr/>
            <p:nvPr/>
          </p:nvSpPr>
          <p:spPr>
            <a:xfrm>
              <a:off x="24330194" y="631968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587" name="Freeform: Shape 586">
              <a:extLst>
                <a:ext uri="{FF2B5EF4-FFF2-40B4-BE49-F238E27FC236}">
                  <a16:creationId xmlns:a16="http://schemas.microsoft.com/office/drawing/2014/main" id="{2A5C4725-8EAB-2744-3846-3D7EE39DCA00}"/>
                </a:ext>
              </a:extLst>
            </p:cNvPr>
            <p:cNvSpPr/>
            <p:nvPr/>
          </p:nvSpPr>
          <p:spPr>
            <a:xfrm>
              <a:off x="83576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588" name="Freeform: Shape 587">
              <a:extLst>
                <a:ext uri="{FF2B5EF4-FFF2-40B4-BE49-F238E27FC236}">
                  <a16:creationId xmlns:a16="http://schemas.microsoft.com/office/drawing/2014/main" id="{A26F120D-71FA-9F09-574A-0085301AD6BD}"/>
                </a:ext>
              </a:extLst>
            </p:cNvPr>
            <p:cNvSpPr/>
            <p:nvPr/>
          </p:nvSpPr>
          <p:spPr>
            <a:xfrm>
              <a:off x="-34398" y="1968909"/>
              <a:ext cx="435063" cy="435077"/>
            </a:xfrm>
            <a:custGeom>
              <a:avLst/>
              <a:gdLst>
                <a:gd name="connsiteX0" fmla="*/ 0 w 435063"/>
                <a:gd name="connsiteY0" fmla="*/ 435075 h 435077"/>
                <a:gd name="connsiteX1" fmla="*/ 217525 w 435063"/>
                <a:gd name="connsiteY1" fmla="*/ 435075 h 435077"/>
                <a:gd name="connsiteX2" fmla="*/ 217525 w 435063"/>
                <a:gd name="connsiteY2" fmla="*/ 217547 h 435077"/>
                <a:gd name="connsiteX3" fmla="*/ 0 w 435063"/>
                <a:gd name="connsiteY3" fmla="*/ 435075 h 435077"/>
                <a:gd name="connsiteX4" fmla="*/ 217525 w 435063"/>
                <a:gd name="connsiteY4" fmla="*/ 0 h 435077"/>
                <a:gd name="connsiteX5" fmla="*/ 3 w 435063"/>
                <a:gd name="connsiteY5" fmla="*/ 0 h 435077"/>
                <a:gd name="connsiteX6" fmla="*/ 217525 w 435063"/>
                <a:gd name="connsiteY6" fmla="*/ 217528 h 435077"/>
                <a:gd name="connsiteX7" fmla="*/ 217525 w 435063"/>
                <a:gd name="connsiteY7" fmla="*/ 0 h 435077"/>
                <a:gd name="connsiteX8" fmla="*/ 435064 w 435063"/>
                <a:gd name="connsiteY8" fmla="*/ 435077 h 435077"/>
                <a:gd name="connsiteX9" fmla="*/ 217552 w 435063"/>
                <a:gd name="connsiteY9" fmla="*/ 435077 h 435077"/>
                <a:gd name="connsiteX10" fmla="*/ 435064 w 435063"/>
                <a:gd name="connsiteY10" fmla="*/ 217547 h 435077"/>
                <a:gd name="connsiteX11" fmla="*/ 435064 w 435063"/>
                <a:gd name="connsiteY11" fmla="*/ 435077 h 435077"/>
                <a:gd name="connsiteX12" fmla="*/ 435064 w 435063"/>
                <a:gd name="connsiteY12" fmla="*/ 3 h 435077"/>
                <a:gd name="connsiteX13" fmla="*/ 217552 w 435063"/>
                <a:gd name="connsiteY13" fmla="*/ 3 h 435077"/>
                <a:gd name="connsiteX14" fmla="*/ 435064 w 435063"/>
                <a:gd name="connsiteY14" fmla="*/ 217531 h 435077"/>
                <a:gd name="connsiteX15" fmla="*/ 435064 w 435063"/>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63" h="435077">
                  <a:moveTo>
                    <a:pt x="0" y="435075"/>
                  </a:moveTo>
                  <a:lnTo>
                    <a:pt x="217525" y="435075"/>
                  </a:lnTo>
                  <a:lnTo>
                    <a:pt x="217525" y="217547"/>
                  </a:lnTo>
                  <a:lnTo>
                    <a:pt x="0" y="435075"/>
                  </a:lnTo>
                  <a:close/>
                  <a:moveTo>
                    <a:pt x="217525" y="0"/>
                  </a:moveTo>
                  <a:lnTo>
                    <a:pt x="3" y="0"/>
                  </a:lnTo>
                  <a:lnTo>
                    <a:pt x="217525" y="217528"/>
                  </a:lnTo>
                  <a:lnTo>
                    <a:pt x="217525" y="0"/>
                  </a:lnTo>
                  <a:close/>
                  <a:moveTo>
                    <a:pt x="435064" y="435077"/>
                  </a:moveTo>
                  <a:lnTo>
                    <a:pt x="217552" y="435077"/>
                  </a:lnTo>
                  <a:lnTo>
                    <a:pt x="435064" y="217547"/>
                  </a:lnTo>
                  <a:lnTo>
                    <a:pt x="435064" y="435077"/>
                  </a:lnTo>
                  <a:close/>
                  <a:moveTo>
                    <a:pt x="435064" y="3"/>
                  </a:moveTo>
                  <a:lnTo>
                    <a:pt x="217552" y="3"/>
                  </a:lnTo>
                  <a:lnTo>
                    <a:pt x="435064" y="217531"/>
                  </a:lnTo>
                  <a:lnTo>
                    <a:pt x="435064" y="3"/>
                  </a:lnTo>
                  <a:close/>
                </a:path>
              </a:pathLst>
            </a:custGeom>
            <a:grpFill/>
            <a:ln w="27192" cap="flat">
              <a:noFill/>
              <a:prstDash val="solid"/>
              <a:miter/>
            </a:ln>
          </p:spPr>
          <p:txBody>
            <a:bodyPr rtlCol="0" anchor="ctr"/>
            <a:lstStyle/>
            <a:p>
              <a:endParaRPr lang="uk-UA"/>
            </a:p>
          </p:txBody>
        </p:sp>
        <p:sp>
          <p:nvSpPr>
            <p:cNvPr id="589" name="Freeform: Shape 588">
              <a:extLst>
                <a:ext uri="{FF2B5EF4-FFF2-40B4-BE49-F238E27FC236}">
                  <a16:creationId xmlns:a16="http://schemas.microsoft.com/office/drawing/2014/main" id="{BB6279EB-A766-DB42-809C-4EAF13C89394}"/>
                </a:ext>
              </a:extLst>
            </p:cNvPr>
            <p:cNvSpPr/>
            <p:nvPr/>
          </p:nvSpPr>
          <p:spPr>
            <a:xfrm>
              <a:off x="1705924" y="1968909"/>
              <a:ext cx="435077" cy="435077"/>
            </a:xfrm>
            <a:custGeom>
              <a:avLst/>
              <a:gdLst>
                <a:gd name="connsiteX0" fmla="*/ 371366 w 435077"/>
                <a:gd name="connsiteY0" fmla="*/ 63714 h 435077"/>
                <a:gd name="connsiteX1" fmla="*/ 435077 w 435077"/>
                <a:gd name="connsiteY1" fmla="*/ 217539 h 435077"/>
                <a:gd name="connsiteX2" fmla="*/ 217729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3 h 435077"/>
                <a:gd name="connsiteX8" fmla="*/ 217375 w 435077"/>
                <a:gd name="connsiteY8" fmla="*/ 217539 h 435077"/>
                <a:gd name="connsiteX9" fmla="*/ 0 w 435077"/>
                <a:gd name="connsiteY9" fmla="*/ 217539 h 435077"/>
                <a:gd name="connsiteX10" fmla="*/ 63711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4" y="104511"/>
                    <a:pt x="435077" y="159842"/>
                    <a:pt x="435077" y="217539"/>
                  </a:cubicBezTo>
                  <a:lnTo>
                    <a:pt x="217729" y="217539"/>
                  </a:lnTo>
                  <a:cubicBezTo>
                    <a:pt x="275349" y="217582"/>
                    <a:pt x="330604" y="240497"/>
                    <a:pt x="371366" y="281253"/>
                  </a:cubicBezTo>
                  <a:cubicBezTo>
                    <a:pt x="412154" y="322050"/>
                    <a:pt x="435077" y="377381"/>
                    <a:pt x="435077" y="435077"/>
                  </a:cubicBezTo>
                  <a:lnTo>
                    <a:pt x="217539" y="435077"/>
                  </a:lnTo>
                  <a:lnTo>
                    <a:pt x="0" y="435077"/>
                  </a:lnTo>
                  <a:cubicBezTo>
                    <a:pt x="0" y="377381"/>
                    <a:pt x="22923" y="322050"/>
                    <a:pt x="63711" y="281253"/>
                  </a:cubicBezTo>
                  <a:cubicBezTo>
                    <a:pt x="104473" y="240497"/>
                    <a:pt x="159755" y="217582"/>
                    <a:pt x="217375" y="217539"/>
                  </a:cubicBezTo>
                  <a:lnTo>
                    <a:pt x="0" y="217539"/>
                  </a:lnTo>
                  <a:cubicBezTo>
                    <a:pt x="0" y="159842"/>
                    <a:pt x="22923" y="104511"/>
                    <a:pt x="63711" y="63714"/>
                  </a:cubicBezTo>
                  <a:cubicBezTo>
                    <a:pt x="104527" y="22918"/>
                    <a:pt x="159836" y="0"/>
                    <a:pt x="217539" y="0"/>
                  </a:cubicBezTo>
                  <a:cubicBezTo>
                    <a:pt x="275241" y="0"/>
                    <a:pt x="330577" y="22918"/>
                    <a:pt x="371366" y="63714"/>
                  </a:cubicBezTo>
                  <a:close/>
                </a:path>
              </a:pathLst>
            </a:custGeom>
            <a:grpFill/>
            <a:ln w="27192" cap="flat">
              <a:noFill/>
              <a:prstDash val="solid"/>
              <a:miter/>
            </a:ln>
          </p:spPr>
          <p:txBody>
            <a:bodyPr rtlCol="0" anchor="ctr"/>
            <a:lstStyle/>
            <a:p>
              <a:endParaRPr lang="uk-UA"/>
            </a:p>
          </p:txBody>
        </p:sp>
        <p:sp>
          <p:nvSpPr>
            <p:cNvPr id="590" name="Freeform: Shape 589">
              <a:extLst>
                <a:ext uri="{FF2B5EF4-FFF2-40B4-BE49-F238E27FC236}">
                  <a16:creationId xmlns:a16="http://schemas.microsoft.com/office/drawing/2014/main" id="{D9793E90-D2E9-7CC8-D71E-7036FE5AF88B}"/>
                </a:ext>
              </a:extLst>
            </p:cNvPr>
            <p:cNvSpPr/>
            <p:nvPr/>
          </p:nvSpPr>
          <p:spPr>
            <a:xfrm>
              <a:off x="2576106"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0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50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0" y="217541"/>
                  </a:lnTo>
                  <a:lnTo>
                    <a:pt x="435077" y="217541"/>
                  </a:lnTo>
                  <a:lnTo>
                    <a:pt x="435077" y="217536"/>
                  </a:lnTo>
                  <a:lnTo>
                    <a:pt x="435077" y="217533"/>
                  </a:lnTo>
                  <a:lnTo>
                    <a:pt x="435050"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591" name="Freeform: Shape 590">
              <a:extLst>
                <a:ext uri="{FF2B5EF4-FFF2-40B4-BE49-F238E27FC236}">
                  <a16:creationId xmlns:a16="http://schemas.microsoft.com/office/drawing/2014/main" id="{28B65969-941F-E95F-706E-365769D9EB62}"/>
                </a:ext>
              </a:extLst>
            </p:cNvPr>
            <p:cNvSpPr/>
            <p:nvPr/>
          </p:nvSpPr>
          <p:spPr>
            <a:xfrm>
              <a:off x="4316416" y="1968909"/>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5"/>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592" name="Freeform: Shape 591">
              <a:extLst>
                <a:ext uri="{FF2B5EF4-FFF2-40B4-BE49-F238E27FC236}">
                  <a16:creationId xmlns:a16="http://schemas.microsoft.com/office/drawing/2014/main" id="{E8097A05-BE03-1400-D8FE-7DD2780B6C2F}"/>
                </a:ext>
              </a:extLst>
            </p:cNvPr>
            <p:cNvSpPr/>
            <p:nvPr/>
          </p:nvSpPr>
          <p:spPr>
            <a:xfrm>
              <a:off x="3446261"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6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6" y="435077"/>
                  </a:lnTo>
                  <a:lnTo>
                    <a:pt x="435077" y="217547"/>
                  </a:lnTo>
                  <a:lnTo>
                    <a:pt x="435077" y="435077"/>
                  </a:lnTo>
                  <a:close/>
                  <a:moveTo>
                    <a:pt x="435077" y="3"/>
                  </a:moveTo>
                  <a:lnTo>
                    <a:pt x="217566" y="3"/>
                  </a:lnTo>
                  <a:lnTo>
                    <a:pt x="435077" y="217531"/>
                  </a:lnTo>
                  <a:lnTo>
                    <a:pt x="435077" y="3"/>
                  </a:lnTo>
                  <a:close/>
                </a:path>
              </a:pathLst>
            </a:custGeom>
            <a:grpFill/>
            <a:ln w="27192" cap="flat">
              <a:noFill/>
              <a:prstDash val="solid"/>
              <a:miter/>
            </a:ln>
          </p:spPr>
          <p:txBody>
            <a:bodyPr rtlCol="0" anchor="ctr"/>
            <a:lstStyle/>
            <a:p>
              <a:endParaRPr lang="uk-UA"/>
            </a:p>
          </p:txBody>
        </p:sp>
        <p:sp>
          <p:nvSpPr>
            <p:cNvPr id="593" name="Freeform: Shape 592">
              <a:extLst>
                <a:ext uri="{FF2B5EF4-FFF2-40B4-BE49-F238E27FC236}">
                  <a16:creationId xmlns:a16="http://schemas.microsoft.com/office/drawing/2014/main" id="{D7363F12-3BA4-9FB7-2AF5-6B3B36E5C80D}"/>
                </a:ext>
              </a:extLst>
            </p:cNvPr>
            <p:cNvSpPr/>
            <p:nvPr/>
          </p:nvSpPr>
          <p:spPr>
            <a:xfrm>
              <a:off x="5186597" y="1968909"/>
              <a:ext cx="435077" cy="435077"/>
            </a:xfrm>
            <a:custGeom>
              <a:avLst/>
              <a:gdLst>
                <a:gd name="connsiteX0" fmla="*/ 371366 w 435077"/>
                <a:gd name="connsiteY0" fmla="*/ 63714 h 435077"/>
                <a:gd name="connsiteX1" fmla="*/ 435077 w 435077"/>
                <a:gd name="connsiteY1" fmla="*/ 217539 h 435077"/>
                <a:gd name="connsiteX2" fmla="*/ 217702 w 435077"/>
                <a:gd name="connsiteY2" fmla="*/ 217539 h 435077"/>
                <a:gd name="connsiteX3" fmla="*/ 371366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6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4"/>
                  </a:moveTo>
                  <a:cubicBezTo>
                    <a:pt x="412155" y="104511"/>
                    <a:pt x="435077" y="159842"/>
                    <a:pt x="435077" y="217539"/>
                  </a:cubicBezTo>
                  <a:lnTo>
                    <a:pt x="217702" y="217539"/>
                  </a:lnTo>
                  <a:cubicBezTo>
                    <a:pt x="275350" y="217582"/>
                    <a:pt x="330605" y="240497"/>
                    <a:pt x="371366" y="281253"/>
                  </a:cubicBezTo>
                  <a:cubicBezTo>
                    <a:pt x="412155" y="322050"/>
                    <a:pt x="435077" y="377381"/>
                    <a:pt x="435077" y="435077"/>
                  </a:cubicBezTo>
                  <a:lnTo>
                    <a:pt x="217539" y="435077"/>
                  </a:lnTo>
                  <a:lnTo>
                    <a:pt x="0" y="435077"/>
                  </a:lnTo>
                  <a:cubicBezTo>
                    <a:pt x="0" y="377381"/>
                    <a:pt x="22924" y="322050"/>
                    <a:pt x="63712" y="281253"/>
                  </a:cubicBezTo>
                  <a:cubicBezTo>
                    <a:pt x="104473" y="240497"/>
                    <a:pt x="159728" y="217582"/>
                    <a:pt x="217376" y="217539"/>
                  </a:cubicBezTo>
                  <a:lnTo>
                    <a:pt x="0" y="217539"/>
                  </a:lnTo>
                  <a:cubicBezTo>
                    <a:pt x="0" y="159842"/>
                    <a:pt x="22924" y="104511"/>
                    <a:pt x="63712" y="63714"/>
                  </a:cubicBezTo>
                  <a:cubicBezTo>
                    <a:pt x="104501" y="22918"/>
                    <a:pt x="159837" y="0"/>
                    <a:pt x="217539" y="0"/>
                  </a:cubicBezTo>
                  <a:cubicBezTo>
                    <a:pt x="275241" y="0"/>
                    <a:pt x="330550" y="22918"/>
                    <a:pt x="371366" y="63714"/>
                  </a:cubicBezTo>
                  <a:close/>
                </a:path>
              </a:pathLst>
            </a:custGeom>
            <a:grpFill/>
            <a:ln w="27192" cap="flat">
              <a:noFill/>
              <a:prstDash val="solid"/>
              <a:miter/>
            </a:ln>
          </p:spPr>
          <p:txBody>
            <a:bodyPr rtlCol="0" anchor="ctr"/>
            <a:lstStyle/>
            <a:p>
              <a:endParaRPr lang="uk-UA"/>
            </a:p>
          </p:txBody>
        </p:sp>
        <p:sp>
          <p:nvSpPr>
            <p:cNvPr id="594" name="Freeform: Shape 593">
              <a:extLst>
                <a:ext uri="{FF2B5EF4-FFF2-40B4-BE49-F238E27FC236}">
                  <a16:creationId xmlns:a16="http://schemas.microsoft.com/office/drawing/2014/main" id="{62057885-4B99-9CDB-4560-6B7B2221436A}"/>
                </a:ext>
              </a:extLst>
            </p:cNvPr>
            <p:cNvSpPr/>
            <p:nvPr/>
          </p:nvSpPr>
          <p:spPr>
            <a:xfrm>
              <a:off x="6056752"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77 w 435077"/>
                <a:gd name="connsiteY5" fmla="*/ 217533 h 435074"/>
                <a:gd name="connsiteX6" fmla="*/ 435077 w 435077"/>
                <a:gd name="connsiteY6" fmla="*/ 217533 h 435074"/>
                <a:gd name="connsiteX7" fmla="*/ 435077 w 435077"/>
                <a:gd name="connsiteY7" fmla="*/ 217539 h 435074"/>
                <a:gd name="connsiteX8" fmla="*/ 435077 w 435077"/>
                <a:gd name="connsiteY8" fmla="*/ 217541 h 435074"/>
                <a:gd name="connsiteX9" fmla="*/ 435077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77" y="217533"/>
                  </a:lnTo>
                  <a:lnTo>
                    <a:pt x="435077" y="217533"/>
                  </a:lnTo>
                  <a:lnTo>
                    <a:pt x="435077" y="217539"/>
                  </a:lnTo>
                  <a:lnTo>
                    <a:pt x="435077" y="217541"/>
                  </a:lnTo>
                  <a:lnTo>
                    <a:pt x="435077"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595" name="Freeform: Shape 594">
              <a:extLst>
                <a:ext uri="{FF2B5EF4-FFF2-40B4-BE49-F238E27FC236}">
                  <a16:creationId xmlns:a16="http://schemas.microsoft.com/office/drawing/2014/main" id="{1ACF9880-C9EB-C239-AE49-50522B9CE53D}"/>
                </a:ext>
              </a:extLst>
            </p:cNvPr>
            <p:cNvSpPr/>
            <p:nvPr/>
          </p:nvSpPr>
          <p:spPr>
            <a:xfrm>
              <a:off x="779706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596" name="Freeform: Shape 595">
              <a:extLst>
                <a:ext uri="{FF2B5EF4-FFF2-40B4-BE49-F238E27FC236}">
                  <a16:creationId xmlns:a16="http://schemas.microsoft.com/office/drawing/2014/main" id="{33FCC14F-3D2F-7DF3-7AF5-174255338883}"/>
                </a:ext>
              </a:extLst>
            </p:cNvPr>
            <p:cNvSpPr/>
            <p:nvPr/>
          </p:nvSpPr>
          <p:spPr>
            <a:xfrm>
              <a:off x="6926907"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597" name="Freeform: Shape 596">
              <a:extLst>
                <a:ext uri="{FF2B5EF4-FFF2-40B4-BE49-F238E27FC236}">
                  <a16:creationId xmlns:a16="http://schemas.microsoft.com/office/drawing/2014/main" id="{283DB402-E18B-72CF-A1E7-697A21E99894}"/>
                </a:ext>
              </a:extLst>
            </p:cNvPr>
            <p:cNvSpPr/>
            <p:nvPr/>
          </p:nvSpPr>
          <p:spPr>
            <a:xfrm>
              <a:off x="8667217" y="1968909"/>
              <a:ext cx="435104" cy="435077"/>
            </a:xfrm>
            <a:custGeom>
              <a:avLst/>
              <a:gdLst>
                <a:gd name="connsiteX0" fmla="*/ 371366 w 435104"/>
                <a:gd name="connsiteY0" fmla="*/ 63714 h 435077"/>
                <a:gd name="connsiteX1" fmla="*/ 435077 w 435104"/>
                <a:gd name="connsiteY1" fmla="*/ 217539 h 435077"/>
                <a:gd name="connsiteX2" fmla="*/ 217730 w 435104"/>
                <a:gd name="connsiteY2" fmla="*/ 217539 h 435077"/>
                <a:gd name="connsiteX3" fmla="*/ 371366 w 435104"/>
                <a:gd name="connsiteY3" fmla="*/ 281253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3 h 435077"/>
                <a:gd name="connsiteX8" fmla="*/ 217376 w 435104"/>
                <a:gd name="connsiteY8" fmla="*/ 217539 h 435077"/>
                <a:gd name="connsiteX9" fmla="*/ 0 w 435104"/>
                <a:gd name="connsiteY9" fmla="*/ 217539 h 435077"/>
                <a:gd name="connsiteX10" fmla="*/ 63739 w 435104"/>
                <a:gd name="connsiteY10" fmla="*/ 63714 h 435077"/>
                <a:gd name="connsiteX11" fmla="*/ 217539 w 435104"/>
                <a:gd name="connsiteY11" fmla="*/ 0 h 435077"/>
                <a:gd name="connsiteX12" fmla="*/ 371366 w 435104"/>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4"/>
                  </a:moveTo>
                  <a:cubicBezTo>
                    <a:pt x="412182" y="104511"/>
                    <a:pt x="435077" y="159842"/>
                    <a:pt x="435077" y="217539"/>
                  </a:cubicBezTo>
                  <a:lnTo>
                    <a:pt x="217730" y="217539"/>
                  </a:lnTo>
                  <a:cubicBezTo>
                    <a:pt x="275350" y="217582"/>
                    <a:pt x="330632" y="240497"/>
                    <a:pt x="371366" y="281253"/>
                  </a:cubicBezTo>
                  <a:cubicBezTo>
                    <a:pt x="412182" y="322050"/>
                    <a:pt x="435105" y="377381"/>
                    <a:pt x="435105" y="435077"/>
                  </a:cubicBezTo>
                  <a:lnTo>
                    <a:pt x="217566" y="435077"/>
                  </a:lnTo>
                  <a:lnTo>
                    <a:pt x="27" y="435077"/>
                  </a:lnTo>
                  <a:cubicBezTo>
                    <a:pt x="27" y="377381"/>
                    <a:pt x="22924" y="322050"/>
                    <a:pt x="63739" y="281253"/>
                  </a:cubicBezTo>
                  <a:cubicBezTo>
                    <a:pt x="104501" y="240497"/>
                    <a:pt x="159755" y="217582"/>
                    <a:pt x="217376" y="217539"/>
                  </a:cubicBezTo>
                  <a:lnTo>
                    <a:pt x="0" y="217539"/>
                  </a:lnTo>
                  <a:cubicBezTo>
                    <a:pt x="0" y="159842"/>
                    <a:pt x="22924" y="104511"/>
                    <a:pt x="63739" y="63714"/>
                  </a:cubicBezTo>
                  <a:cubicBezTo>
                    <a:pt x="104527" y="22918"/>
                    <a:pt x="159864" y="0"/>
                    <a:pt x="217539" y="0"/>
                  </a:cubicBezTo>
                  <a:cubicBezTo>
                    <a:pt x="275241" y="0"/>
                    <a:pt x="330578" y="22918"/>
                    <a:pt x="371366" y="63714"/>
                  </a:cubicBezTo>
                  <a:close/>
                </a:path>
              </a:pathLst>
            </a:custGeom>
            <a:grpFill/>
            <a:ln w="27192" cap="flat">
              <a:noFill/>
              <a:prstDash val="solid"/>
              <a:miter/>
            </a:ln>
          </p:spPr>
          <p:txBody>
            <a:bodyPr rtlCol="0" anchor="ctr"/>
            <a:lstStyle/>
            <a:p>
              <a:endParaRPr lang="uk-UA"/>
            </a:p>
          </p:txBody>
        </p:sp>
        <p:sp>
          <p:nvSpPr>
            <p:cNvPr id="598" name="Freeform: Shape 597">
              <a:extLst>
                <a:ext uri="{FF2B5EF4-FFF2-40B4-BE49-F238E27FC236}">
                  <a16:creationId xmlns:a16="http://schemas.microsoft.com/office/drawing/2014/main" id="{B5279061-CAA5-3868-113E-53D2B3E8EDFF}"/>
                </a:ext>
              </a:extLst>
            </p:cNvPr>
            <p:cNvSpPr/>
            <p:nvPr/>
          </p:nvSpPr>
          <p:spPr>
            <a:xfrm>
              <a:off x="9537399" y="1968909"/>
              <a:ext cx="435077" cy="435074"/>
            </a:xfrm>
            <a:custGeom>
              <a:avLst/>
              <a:gdLst>
                <a:gd name="connsiteX0" fmla="*/ 217539 w 435077"/>
                <a:gd name="connsiteY0" fmla="*/ 217539 h 435074"/>
                <a:gd name="connsiteX1" fmla="*/ 217539 w 435077"/>
                <a:gd name="connsiteY1" fmla="*/ 217536 h 435074"/>
                <a:gd name="connsiteX2" fmla="*/ 0 w 435077"/>
                <a:gd name="connsiteY2" fmla="*/ 0 h 435074"/>
                <a:gd name="connsiteX3" fmla="*/ 217539 w 435077"/>
                <a:gd name="connsiteY3" fmla="*/ 0 h 435074"/>
                <a:gd name="connsiteX4" fmla="*/ 217539 w 435077"/>
                <a:gd name="connsiteY4" fmla="*/ 5 h 435074"/>
                <a:gd name="connsiteX5" fmla="*/ 435050 w 435077"/>
                <a:gd name="connsiteY5" fmla="*/ 217533 h 435074"/>
                <a:gd name="connsiteX6" fmla="*/ 435077 w 435077"/>
                <a:gd name="connsiteY6" fmla="*/ 217533 h 435074"/>
                <a:gd name="connsiteX7" fmla="*/ 435050 w 435077"/>
                <a:gd name="connsiteY7" fmla="*/ 217539 h 435074"/>
                <a:gd name="connsiteX8" fmla="*/ 435077 w 435077"/>
                <a:gd name="connsiteY8" fmla="*/ 217541 h 435074"/>
                <a:gd name="connsiteX9" fmla="*/ 435050 w 435077"/>
                <a:gd name="connsiteY9" fmla="*/ 217541 h 435074"/>
                <a:gd name="connsiteX10" fmla="*/ 217539 w 435077"/>
                <a:gd name="connsiteY10" fmla="*/ 435072 h 435074"/>
                <a:gd name="connsiteX11" fmla="*/ 217539 w 435077"/>
                <a:gd name="connsiteY11" fmla="*/ 435075 h 435074"/>
                <a:gd name="connsiteX12" fmla="*/ 0 w 435077"/>
                <a:gd name="connsiteY12" fmla="*/ 435075 h 435074"/>
                <a:gd name="connsiteX13" fmla="*/ 217539 w 435077"/>
                <a:gd name="connsiteY13" fmla="*/ 217539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4">
                  <a:moveTo>
                    <a:pt x="217539" y="217539"/>
                  </a:moveTo>
                  <a:lnTo>
                    <a:pt x="217539" y="217536"/>
                  </a:lnTo>
                  <a:lnTo>
                    <a:pt x="0" y="0"/>
                  </a:lnTo>
                  <a:lnTo>
                    <a:pt x="217539" y="0"/>
                  </a:lnTo>
                  <a:lnTo>
                    <a:pt x="217539" y="5"/>
                  </a:lnTo>
                  <a:lnTo>
                    <a:pt x="435050" y="217533"/>
                  </a:lnTo>
                  <a:lnTo>
                    <a:pt x="435077" y="217533"/>
                  </a:lnTo>
                  <a:lnTo>
                    <a:pt x="435050" y="217539"/>
                  </a:lnTo>
                  <a:lnTo>
                    <a:pt x="435077" y="217541"/>
                  </a:lnTo>
                  <a:lnTo>
                    <a:pt x="435050" y="217541"/>
                  </a:lnTo>
                  <a:lnTo>
                    <a:pt x="217539" y="435072"/>
                  </a:lnTo>
                  <a:lnTo>
                    <a:pt x="217539" y="435075"/>
                  </a:lnTo>
                  <a:lnTo>
                    <a:pt x="0" y="435075"/>
                  </a:lnTo>
                  <a:lnTo>
                    <a:pt x="217539" y="217539"/>
                  </a:lnTo>
                  <a:close/>
                </a:path>
              </a:pathLst>
            </a:custGeom>
            <a:grpFill/>
            <a:ln w="27192" cap="flat">
              <a:noFill/>
              <a:prstDash val="solid"/>
              <a:miter/>
            </a:ln>
          </p:spPr>
          <p:txBody>
            <a:bodyPr rtlCol="0" anchor="ctr"/>
            <a:lstStyle/>
            <a:p>
              <a:endParaRPr lang="uk-UA"/>
            </a:p>
          </p:txBody>
        </p:sp>
        <p:sp>
          <p:nvSpPr>
            <p:cNvPr id="599" name="Freeform: Shape 598">
              <a:extLst>
                <a:ext uri="{FF2B5EF4-FFF2-40B4-BE49-F238E27FC236}">
                  <a16:creationId xmlns:a16="http://schemas.microsoft.com/office/drawing/2014/main" id="{0B41F9FE-E1A9-8A8A-3B3C-86B9FF5F28E3}"/>
                </a:ext>
              </a:extLst>
            </p:cNvPr>
            <p:cNvSpPr/>
            <p:nvPr/>
          </p:nvSpPr>
          <p:spPr>
            <a:xfrm>
              <a:off x="1127770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600" name="Freeform: Shape 599">
              <a:extLst>
                <a:ext uri="{FF2B5EF4-FFF2-40B4-BE49-F238E27FC236}">
                  <a16:creationId xmlns:a16="http://schemas.microsoft.com/office/drawing/2014/main" id="{C092F179-20EC-6542-2EAD-F2C879747FBB}"/>
                </a:ext>
              </a:extLst>
            </p:cNvPr>
            <p:cNvSpPr/>
            <p:nvPr/>
          </p:nvSpPr>
          <p:spPr>
            <a:xfrm>
              <a:off x="10407554" y="1968909"/>
              <a:ext cx="435077" cy="435077"/>
            </a:xfrm>
            <a:custGeom>
              <a:avLst/>
              <a:gdLst>
                <a:gd name="connsiteX0" fmla="*/ 0 w 435077"/>
                <a:gd name="connsiteY0" fmla="*/ 435075 h 435077"/>
                <a:gd name="connsiteX1" fmla="*/ 217511 w 435077"/>
                <a:gd name="connsiteY1" fmla="*/ 435075 h 435077"/>
                <a:gd name="connsiteX2" fmla="*/ 217511 w 435077"/>
                <a:gd name="connsiteY2" fmla="*/ 217547 h 435077"/>
                <a:gd name="connsiteX3" fmla="*/ 0 w 435077"/>
                <a:gd name="connsiteY3" fmla="*/ 435075 h 435077"/>
                <a:gd name="connsiteX4" fmla="*/ 217511 w 435077"/>
                <a:gd name="connsiteY4" fmla="*/ 0 h 435077"/>
                <a:gd name="connsiteX5" fmla="*/ 0 w 435077"/>
                <a:gd name="connsiteY5" fmla="*/ 0 h 435077"/>
                <a:gd name="connsiteX6" fmla="*/ 217511 w 435077"/>
                <a:gd name="connsiteY6" fmla="*/ 217528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5"/>
                  </a:moveTo>
                  <a:lnTo>
                    <a:pt x="217511" y="435075"/>
                  </a:lnTo>
                  <a:lnTo>
                    <a:pt x="217511" y="217547"/>
                  </a:lnTo>
                  <a:lnTo>
                    <a:pt x="0" y="435075"/>
                  </a:lnTo>
                  <a:close/>
                  <a:moveTo>
                    <a:pt x="217511" y="0"/>
                  </a:moveTo>
                  <a:lnTo>
                    <a:pt x="0" y="0"/>
                  </a:lnTo>
                  <a:lnTo>
                    <a:pt x="217511" y="217528"/>
                  </a:lnTo>
                  <a:lnTo>
                    <a:pt x="217511"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601" name="Freeform: Shape 600">
              <a:extLst>
                <a:ext uri="{FF2B5EF4-FFF2-40B4-BE49-F238E27FC236}">
                  <a16:creationId xmlns:a16="http://schemas.microsoft.com/office/drawing/2014/main" id="{6178D465-9BFB-6EC4-CB7B-DD02825A9FFC}"/>
                </a:ext>
              </a:extLst>
            </p:cNvPr>
            <p:cNvSpPr/>
            <p:nvPr/>
          </p:nvSpPr>
          <p:spPr>
            <a:xfrm>
              <a:off x="12147864" y="1968909"/>
              <a:ext cx="435103" cy="435077"/>
            </a:xfrm>
            <a:custGeom>
              <a:avLst/>
              <a:gdLst>
                <a:gd name="connsiteX0" fmla="*/ 371365 w 435103"/>
                <a:gd name="connsiteY0" fmla="*/ 63714 h 435077"/>
                <a:gd name="connsiteX1" fmla="*/ 435077 w 435103"/>
                <a:gd name="connsiteY1" fmla="*/ 217539 h 435077"/>
                <a:gd name="connsiteX2" fmla="*/ 217728 w 435103"/>
                <a:gd name="connsiteY2" fmla="*/ 217539 h 435077"/>
                <a:gd name="connsiteX3" fmla="*/ 371365 w 435103"/>
                <a:gd name="connsiteY3" fmla="*/ 281253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3 h 435077"/>
                <a:gd name="connsiteX8" fmla="*/ 217374 w 435103"/>
                <a:gd name="connsiteY8" fmla="*/ 217539 h 435077"/>
                <a:gd name="connsiteX9" fmla="*/ 0 w 435103"/>
                <a:gd name="connsiteY9" fmla="*/ 217539 h 435077"/>
                <a:gd name="connsiteX10" fmla="*/ 63739 w 435103"/>
                <a:gd name="connsiteY10" fmla="*/ 63714 h 435077"/>
                <a:gd name="connsiteX11" fmla="*/ 217539 w 435103"/>
                <a:gd name="connsiteY11" fmla="*/ 0 h 435077"/>
                <a:gd name="connsiteX12" fmla="*/ 371365 w 435103"/>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4"/>
                  </a:moveTo>
                  <a:cubicBezTo>
                    <a:pt x="412180" y="104511"/>
                    <a:pt x="435077" y="159842"/>
                    <a:pt x="435077" y="217539"/>
                  </a:cubicBezTo>
                  <a:lnTo>
                    <a:pt x="217728" y="217539"/>
                  </a:lnTo>
                  <a:cubicBezTo>
                    <a:pt x="275349" y="217582"/>
                    <a:pt x="330632" y="240497"/>
                    <a:pt x="371365" y="281253"/>
                  </a:cubicBezTo>
                  <a:cubicBezTo>
                    <a:pt x="412180" y="322050"/>
                    <a:pt x="435104" y="377381"/>
                    <a:pt x="435104" y="435077"/>
                  </a:cubicBezTo>
                  <a:lnTo>
                    <a:pt x="217565" y="435077"/>
                  </a:lnTo>
                  <a:lnTo>
                    <a:pt x="27" y="435077"/>
                  </a:lnTo>
                  <a:cubicBezTo>
                    <a:pt x="27" y="377381"/>
                    <a:pt x="22922" y="322050"/>
                    <a:pt x="63739" y="281253"/>
                  </a:cubicBezTo>
                  <a:cubicBezTo>
                    <a:pt x="104499" y="240497"/>
                    <a:pt x="159755" y="217582"/>
                    <a:pt x="217374" y="217539"/>
                  </a:cubicBezTo>
                  <a:lnTo>
                    <a:pt x="0" y="217539"/>
                  </a:lnTo>
                  <a:cubicBezTo>
                    <a:pt x="0" y="159842"/>
                    <a:pt x="22922" y="104511"/>
                    <a:pt x="63739" y="63714"/>
                  </a:cubicBezTo>
                  <a:cubicBezTo>
                    <a:pt x="104527" y="22918"/>
                    <a:pt x="159863" y="0"/>
                    <a:pt x="217539" y="0"/>
                  </a:cubicBezTo>
                  <a:cubicBezTo>
                    <a:pt x="275239" y="0"/>
                    <a:pt x="330577" y="22918"/>
                    <a:pt x="371365" y="63714"/>
                  </a:cubicBezTo>
                  <a:close/>
                </a:path>
              </a:pathLst>
            </a:custGeom>
            <a:grpFill/>
            <a:ln w="27192" cap="flat">
              <a:noFill/>
              <a:prstDash val="solid"/>
              <a:miter/>
            </a:ln>
          </p:spPr>
          <p:txBody>
            <a:bodyPr rtlCol="0" anchor="ctr"/>
            <a:lstStyle/>
            <a:p>
              <a:endParaRPr lang="uk-UA"/>
            </a:p>
          </p:txBody>
        </p:sp>
        <p:sp>
          <p:nvSpPr>
            <p:cNvPr id="602" name="Freeform: Shape 601">
              <a:extLst>
                <a:ext uri="{FF2B5EF4-FFF2-40B4-BE49-F238E27FC236}">
                  <a16:creationId xmlns:a16="http://schemas.microsoft.com/office/drawing/2014/main" id="{04D71500-512E-6906-E4E0-621BB5591572}"/>
                </a:ext>
              </a:extLst>
            </p:cNvPr>
            <p:cNvSpPr/>
            <p:nvPr/>
          </p:nvSpPr>
          <p:spPr>
            <a:xfrm>
              <a:off x="13017991" y="1968906"/>
              <a:ext cx="435077" cy="435077"/>
            </a:xfrm>
            <a:custGeom>
              <a:avLst/>
              <a:gdLst>
                <a:gd name="connsiteX0" fmla="*/ 217539 w 435077"/>
                <a:gd name="connsiteY0" fmla="*/ 217533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2 h 435077"/>
                <a:gd name="connsiteX7" fmla="*/ 435077 w 435077"/>
                <a:gd name="connsiteY7" fmla="*/ 217541 h 435077"/>
                <a:gd name="connsiteX8" fmla="*/ 435077 w 435077"/>
                <a:gd name="connsiteY8" fmla="*/ 217541 h 435077"/>
                <a:gd name="connsiteX9" fmla="*/ 435077 w 435077"/>
                <a:gd name="connsiteY9" fmla="*/ 217539 h 435077"/>
                <a:gd name="connsiteX10" fmla="*/ 435077 w 435077"/>
                <a:gd name="connsiteY10" fmla="*/ 217533 h 435077"/>
                <a:gd name="connsiteX11" fmla="*/ 435077 w 435077"/>
                <a:gd name="connsiteY11" fmla="*/ 217533 h 435077"/>
                <a:gd name="connsiteX12" fmla="*/ 217539 w 435077"/>
                <a:gd name="connsiteY12" fmla="*/ 5 h 435077"/>
                <a:gd name="connsiteX13" fmla="*/ 217539 w 435077"/>
                <a:gd name="connsiteY13" fmla="*/ 217533 h 435077"/>
                <a:gd name="connsiteX14" fmla="*/ 217539 w 435077"/>
                <a:gd name="connsiteY14" fmla="*/ 21753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3"/>
                  </a:moveTo>
                  <a:lnTo>
                    <a:pt x="217539" y="0"/>
                  </a:lnTo>
                  <a:lnTo>
                    <a:pt x="0" y="0"/>
                  </a:lnTo>
                  <a:lnTo>
                    <a:pt x="217539" y="217539"/>
                  </a:lnTo>
                  <a:lnTo>
                    <a:pt x="0" y="435077"/>
                  </a:lnTo>
                  <a:lnTo>
                    <a:pt x="217539" y="435077"/>
                  </a:lnTo>
                  <a:lnTo>
                    <a:pt x="217539" y="435072"/>
                  </a:lnTo>
                  <a:lnTo>
                    <a:pt x="435077" y="217541"/>
                  </a:lnTo>
                  <a:lnTo>
                    <a:pt x="435077" y="217541"/>
                  </a:lnTo>
                  <a:lnTo>
                    <a:pt x="435077" y="217539"/>
                  </a:lnTo>
                  <a:lnTo>
                    <a:pt x="435077" y="217533"/>
                  </a:lnTo>
                  <a:lnTo>
                    <a:pt x="435077" y="217533"/>
                  </a:lnTo>
                  <a:lnTo>
                    <a:pt x="217539" y="5"/>
                  </a:lnTo>
                  <a:lnTo>
                    <a:pt x="217539" y="217533"/>
                  </a:lnTo>
                  <a:lnTo>
                    <a:pt x="217539" y="217533"/>
                  </a:lnTo>
                  <a:close/>
                </a:path>
              </a:pathLst>
            </a:custGeom>
            <a:grpFill/>
            <a:ln w="27192" cap="flat">
              <a:noFill/>
              <a:prstDash val="solid"/>
              <a:miter/>
            </a:ln>
          </p:spPr>
          <p:txBody>
            <a:bodyPr rtlCol="0" anchor="ctr"/>
            <a:lstStyle/>
            <a:p>
              <a:endParaRPr lang="uk-UA"/>
            </a:p>
          </p:txBody>
        </p:sp>
        <p:sp>
          <p:nvSpPr>
            <p:cNvPr id="603" name="Freeform: Shape 602">
              <a:extLst>
                <a:ext uri="{FF2B5EF4-FFF2-40B4-BE49-F238E27FC236}">
                  <a16:creationId xmlns:a16="http://schemas.microsoft.com/office/drawing/2014/main" id="{0E685AE3-8EA1-0871-3D35-F76D596FD186}"/>
                </a:ext>
              </a:extLst>
            </p:cNvPr>
            <p:cNvSpPr/>
            <p:nvPr/>
          </p:nvSpPr>
          <p:spPr>
            <a:xfrm>
              <a:off x="14758382" y="196890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5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5"/>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604" name="Freeform: Shape 603">
              <a:extLst>
                <a:ext uri="{FF2B5EF4-FFF2-40B4-BE49-F238E27FC236}">
                  <a16:creationId xmlns:a16="http://schemas.microsoft.com/office/drawing/2014/main" id="{F223A14F-61E4-86C3-EC91-6873468AFE5B}"/>
                </a:ext>
              </a:extLst>
            </p:cNvPr>
            <p:cNvSpPr/>
            <p:nvPr/>
          </p:nvSpPr>
          <p:spPr>
            <a:xfrm>
              <a:off x="1388820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605" name="Freeform: Shape 604">
              <a:extLst>
                <a:ext uri="{FF2B5EF4-FFF2-40B4-BE49-F238E27FC236}">
                  <a16:creationId xmlns:a16="http://schemas.microsoft.com/office/drawing/2014/main" id="{6505BD05-6C2B-A528-E8F8-224DA1BB06C9}"/>
                </a:ext>
              </a:extLst>
            </p:cNvPr>
            <p:cNvSpPr/>
            <p:nvPr/>
          </p:nvSpPr>
          <p:spPr>
            <a:xfrm>
              <a:off x="15628536" y="1968909"/>
              <a:ext cx="435077" cy="435077"/>
            </a:xfrm>
            <a:custGeom>
              <a:avLst/>
              <a:gdLst>
                <a:gd name="connsiteX0" fmla="*/ 371367 w 435077"/>
                <a:gd name="connsiteY0" fmla="*/ 63714 h 435077"/>
                <a:gd name="connsiteX1" fmla="*/ 435077 w 435077"/>
                <a:gd name="connsiteY1" fmla="*/ 217539 h 435077"/>
                <a:gd name="connsiteX2" fmla="*/ 217730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30" y="217539"/>
                  </a:lnTo>
                  <a:cubicBezTo>
                    <a:pt x="275351" y="217582"/>
                    <a:pt x="330605" y="240497"/>
                    <a:pt x="371367" y="281253"/>
                  </a:cubicBezTo>
                  <a:cubicBezTo>
                    <a:pt x="412182" y="322050"/>
                    <a:pt x="435077" y="377381"/>
                    <a:pt x="435077" y="435077"/>
                  </a:cubicBezTo>
                  <a:lnTo>
                    <a:pt x="217539" y="435077"/>
                  </a:lnTo>
                  <a:lnTo>
                    <a:pt x="0" y="435077"/>
                  </a:lnTo>
                  <a:cubicBezTo>
                    <a:pt x="0" y="377381"/>
                    <a:pt x="22924" y="322050"/>
                    <a:pt x="63739" y="281253"/>
                  </a:cubicBezTo>
                  <a:cubicBezTo>
                    <a:pt x="104474" y="240497"/>
                    <a:pt x="159755" y="217582"/>
                    <a:pt x="217376" y="217539"/>
                  </a:cubicBezTo>
                  <a:lnTo>
                    <a:pt x="0" y="217539"/>
                  </a:lnTo>
                  <a:cubicBezTo>
                    <a:pt x="0" y="159842"/>
                    <a:pt x="22924" y="104511"/>
                    <a:pt x="63712" y="63714"/>
                  </a:cubicBezTo>
                  <a:cubicBezTo>
                    <a:pt x="104527" y="22918"/>
                    <a:pt x="159865"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606" name="Freeform: Shape 605">
              <a:extLst>
                <a:ext uri="{FF2B5EF4-FFF2-40B4-BE49-F238E27FC236}">
                  <a16:creationId xmlns:a16="http://schemas.microsoft.com/office/drawing/2014/main" id="{7CD4DF6B-2DFE-680E-E8F4-F177EB7D72F7}"/>
                </a:ext>
              </a:extLst>
            </p:cNvPr>
            <p:cNvSpPr/>
            <p:nvPr/>
          </p:nvSpPr>
          <p:spPr>
            <a:xfrm>
              <a:off x="1649871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77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49" y="217541"/>
                  </a:lnTo>
                  <a:lnTo>
                    <a:pt x="435077" y="217541"/>
                  </a:lnTo>
                  <a:lnTo>
                    <a:pt x="435049" y="217536"/>
                  </a:lnTo>
                  <a:lnTo>
                    <a:pt x="435077"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607" name="Freeform: Shape 606">
              <a:extLst>
                <a:ext uri="{FF2B5EF4-FFF2-40B4-BE49-F238E27FC236}">
                  <a16:creationId xmlns:a16="http://schemas.microsoft.com/office/drawing/2014/main" id="{625D50B8-E16B-C433-5C7E-16F02E036582}"/>
                </a:ext>
              </a:extLst>
            </p:cNvPr>
            <p:cNvSpPr/>
            <p:nvPr/>
          </p:nvSpPr>
          <p:spPr>
            <a:xfrm>
              <a:off x="18239029"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608" name="Freeform: Shape 607">
              <a:extLst>
                <a:ext uri="{FF2B5EF4-FFF2-40B4-BE49-F238E27FC236}">
                  <a16:creationId xmlns:a16="http://schemas.microsoft.com/office/drawing/2014/main" id="{1434A9D8-25A0-DFD0-9CCC-3BD4884555EC}"/>
                </a:ext>
              </a:extLst>
            </p:cNvPr>
            <p:cNvSpPr/>
            <p:nvPr/>
          </p:nvSpPr>
          <p:spPr>
            <a:xfrm>
              <a:off x="1736887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609" name="Freeform: Shape 608">
              <a:extLst>
                <a:ext uri="{FF2B5EF4-FFF2-40B4-BE49-F238E27FC236}">
                  <a16:creationId xmlns:a16="http://schemas.microsoft.com/office/drawing/2014/main" id="{2F6A0501-8128-7857-B699-7AD83340FD31}"/>
                </a:ext>
              </a:extLst>
            </p:cNvPr>
            <p:cNvSpPr/>
            <p:nvPr/>
          </p:nvSpPr>
          <p:spPr>
            <a:xfrm>
              <a:off x="19109210" y="1968909"/>
              <a:ext cx="435077" cy="435077"/>
            </a:xfrm>
            <a:custGeom>
              <a:avLst/>
              <a:gdLst>
                <a:gd name="connsiteX0" fmla="*/ 371339 w 435077"/>
                <a:gd name="connsiteY0" fmla="*/ 63714 h 435077"/>
                <a:gd name="connsiteX1" fmla="*/ 435077 w 435077"/>
                <a:gd name="connsiteY1" fmla="*/ 217539 h 435077"/>
                <a:gd name="connsiteX2" fmla="*/ 217701 w 435077"/>
                <a:gd name="connsiteY2" fmla="*/ 217539 h 435077"/>
                <a:gd name="connsiteX3" fmla="*/ 371365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39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4"/>
                  </a:moveTo>
                  <a:cubicBezTo>
                    <a:pt x="412154" y="104511"/>
                    <a:pt x="435077" y="159842"/>
                    <a:pt x="435077" y="217539"/>
                  </a:cubicBezTo>
                  <a:lnTo>
                    <a:pt x="217701" y="217539"/>
                  </a:lnTo>
                  <a:cubicBezTo>
                    <a:pt x="275322" y="217582"/>
                    <a:pt x="330605" y="240497"/>
                    <a:pt x="371365" y="281253"/>
                  </a:cubicBezTo>
                  <a:cubicBezTo>
                    <a:pt x="412154" y="322050"/>
                    <a:pt x="435077" y="377381"/>
                    <a:pt x="435077" y="435077"/>
                  </a:cubicBezTo>
                  <a:lnTo>
                    <a:pt x="217539" y="435077"/>
                  </a:lnTo>
                  <a:lnTo>
                    <a:pt x="0" y="435077"/>
                  </a:lnTo>
                  <a:cubicBezTo>
                    <a:pt x="0" y="377381"/>
                    <a:pt x="22924" y="322050"/>
                    <a:pt x="63712" y="281253"/>
                  </a:cubicBezTo>
                  <a:cubicBezTo>
                    <a:pt x="104472" y="240497"/>
                    <a:pt x="159728" y="217582"/>
                    <a:pt x="217376" y="217539"/>
                  </a:cubicBezTo>
                  <a:lnTo>
                    <a:pt x="0" y="217539"/>
                  </a:lnTo>
                  <a:cubicBezTo>
                    <a:pt x="0" y="159842"/>
                    <a:pt x="22895" y="104511"/>
                    <a:pt x="63712" y="63714"/>
                  </a:cubicBezTo>
                  <a:cubicBezTo>
                    <a:pt x="104501" y="22918"/>
                    <a:pt x="159836" y="0"/>
                    <a:pt x="217539" y="0"/>
                  </a:cubicBezTo>
                  <a:cubicBezTo>
                    <a:pt x="275215" y="0"/>
                    <a:pt x="330550" y="22918"/>
                    <a:pt x="371339" y="63714"/>
                  </a:cubicBezTo>
                  <a:close/>
                </a:path>
              </a:pathLst>
            </a:custGeom>
            <a:grpFill/>
            <a:ln w="27192" cap="flat">
              <a:noFill/>
              <a:prstDash val="solid"/>
              <a:miter/>
            </a:ln>
          </p:spPr>
          <p:txBody>
            <a:bodyPr rtlCol="0" anchor="ctr"/>
            <a:lstStyle/>
            <a:p>
              <a:endParaRPr lang="uk-UA"/>
            </a:p>
          </p:txBody>
        </p:sp>
        <p:sp>
          <p:nvSpPr>
            <p:cNvPr id="610" name="Freeform: Shape 609">
              <a:extLst>
                <a:ext uri="{FF2B5EF4-FFF2-40B4-BE49-F238E27FC236}">
                  <a16:creationId xmlns:a16="http://schemas.microsoft.com/office/drawing/2014/main" id="{61975D37-335A-A1F0-5E1C-3424F4C54DD5}"/>
                </a:ext>
              </a:extLst>
            </p:cNvPr>
            <p:cNvSpPr/>
            <p:nvPr/>
          </p:nvSpPr>
          <p:spPr>
            <a:xfrm>
              <a:off x="19979365"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39 w 435077"/>
                <a:gd name="connsiteY5" fmla="*/ 435075 h 435074"/>
                <a:gd name="connsiteX6" fmla="*/ 217539 w 435077"/>
                <a:gd name="connsiteY6" fmla="*/ 435072 h 435074"/>
                <a:gd name="connsiteX7" fmla="*/ 435051 w 435077"/>
                <a:gd name="connsiteY7" fmla="*/ 217541 h 435074"/>
                <a:gd name="connsiteX8" fmla="*/ 435077 w 435077"/>
                <a:gd name="connsiteY8" fmla="*/ 217541 h 435074"/>
                <a:gd name="connsiteX9" fmla="*/ 435077 w 435077"/>
                <a:gd name="connsiteY9" fmla="*/ 217536 h 435074"/>
                <a:gd name="connsiteX10" fmla="*/ 435077 w 435077"/>
                <a:gd name="connsiteY10" fmla="*/ 217533 h 435074"/>
                <a:gd name="connsiteX11" fmla="*/ 435077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39" y="435075"/>
                  </a:lnTo>
                  <a:lnTo>
                    <a:pt x="217539" y="435072"/>
                  </a:lnTo>
                  <a:lnTo>
                    <a:pt x="435051" y="217541"/>
                  </a:lnTo>
                  <a:lnTo>
                    <a:pt x="435077" y="217541"/>
                  </a:lnTo>
                  <a:lnTo>
                    <a:pt x="435077" y="217536"/>
                  </a:lnTo>
                  <a:lnTo>
                    <a:pt x="435077" y="217533"/>
                  </a:lnTo>
                  <a:lnTo>
                    <a:pt x="435077"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611" name="Freeform: Shape 610">
              <a:extLst>
                <a:ext uri="{FF2B5EF4-FFF2-40B4-BE49-F238E27FC236}">
                  <a16:creationId xmlns:a16="http://schemas.microsoft.com/office/drawing/2014/main" id="{ECC02CFD-5C5A-2CEF-2B65-811AD956E681}"/>
                </a:ext>
              </a:extLst>
            </p:cNvPr>
            <p:cNvSpPr/>
            <p:nvPr/>
          </p:nvSpPr>
          <p:spPr>
            <a:xfrm>
              <a:off x="21719702" y="196890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612" name="Freeform: Shape 611">
              <a:extLst>
                <a:ext uri="{FF2B5EF4-FFF2-40B4-BE49-F238E27FC236}">
                  <a16:creationId xmlns:a16="http://schemas.microsoft.com/office/drawing/2014/main" id="{574060E0-0A70-E6CE-22D1-A5644875EE3D}"/>
                </a:ext>
              </a:extLst>
            </p:cNvPr>
            <p:cNvSpPr/>
            <p:nvPr/>
          </p:nvSpPr>
          <p:spPr>
            <a:xfrm>
              <a:off x="20849520"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65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65" y="435077"/>
                  </a:lnTo>
                  <a:lnTo>
                    <a:pt x="435077" y="217547"/>
                  </a:lnTo>
                  <a:lnTo>
                    <a:pt x="435077" y="435077"/>
                  </a:lnTo>
                  <a:close/>
                  <a:moveTo>
                    <a:pt x="435077" y="3"/>
                  </a:moveTo>
                  <a:lnTo>
                    <a:pt x="217565" y="3"/>
                  </a:lnTo>
                  <a:lnTo>
                    <a:pt x="435077" y="217531"/>
                  </a:lnTo>
                  <a:lnTo>
                    <a:pt x="435077" y="3"/>
                  </a:lnTo>
                  <a:close/>
                </a:path>
              </a:pathLst>
            </a:custGeom>
            <a:grpFill/>
            <a:ln w="27192" cap="flat">
              <a:noFill/>
              <a:prstDash val="solid"/>
              <a:miter/>
            </a:ln>
          </p:spPr>
          <p:txBody>
            <a:bodyPr rtlCol="0" anchor="ctr"/>
            <a:lstStyle/>
            <a:p>
              <a:endParaRPr lang="uk-UA"/>
            </a:p>
          </p:txBody>
        </p:sp>
        <p:sp>
          <p:nvSpPr>
            <p:cNvPr id="613" name="Freeform: Shape 612">
              <a:extLst>
                <a:ext uri="{FF2B5EF4-FFF2-40B4-BE49-F238E27FC236}">
                  <a16:creationId xmlns:a16="http://schemas.microsoft.com/office/drawing/2014/main" id="{8CF62A33-33EF-4248-F76A-C9A5CEE808CA}"/>
                </a:ext>
              </a:extLst>
            </p:cNvPr>
            <p:cNvSpPr/>
            <p:nvPr/>
          </p:nvSpPr>
          <p:spPr>
            <a:xfrm>
              <a:off x="22589856" y="1968909"/>
              <a:ext cx="435077" cy="435077"/>
            </a:xfrm>
            <a:custGeom>
              <a:avLst/>
              <a:gdLst>
                <a:gd name="connsiteX0" fmla="*/ 371367 w 435077"/>
                <a:gd name="connsiteY0" fmla="*/ 63714 h 435077"/>
                <a:gd name="connsiteX1" fmla="*/ 435077 w 435077"/>
                <a:gd name="connsiteY1" fmla="*/ 217539 h 435077"/>
                <a:gd name="connsiteX2" fmla="*/ 217703 w 435077"/>
                <a:gd name="connsiteY2" fmla="*/ 217539 h 435077"/>
                <a:gd name="connsiteX3" fmla="*/ 371367 w 435077"/>
                <a:gd name="connsiteY3" fmla="*/ 281253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3 h 435077"/>
                <a:gd name="connsiteX8" fmla="*/ 217376 w 435077"/>
                <a:gd name="connsiteY8" fmla="*/ 217539 h 435077"/>
                <a:gd name="connsiteX9" fmla="*/ 0 w 435077"/>
                <a:gd name="connsiteY9" fmla="*/ 217539 h 435077"/>
                <a:gd name="connsiteX10" fmla="*/ 63712 w 435077"/>
                <a:gd name="connsiteY10" fmla="*/ 63714 h 435077"/>
                <a:gd name="connsiteX11" fmla="*/ 217539 w 435077"/>
                <a:gd name="connsiteY11" fmla="*/ 0 h 435077"/>
                <a:gd name="connsiteX12" fmla="*/ 371367 w 435077"/>
                <a:gd name="connsiteY12" fmla="*/ 63714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4"/>
                  </a:moveTo>
                  <a:cubicBezTo>
                    <a:pt x="412155" y="104511"/>
                    <a:pt x="435077" y="159842"/>
                    <a:pt x="435077" y="217539"/>
                  </a:cubicBezTo>
                  <a:lnTo>
                    <a:pt x="217703" y="217539"/>
                  </a:lnTo>
                  <a:cubicBezTo>
                    <a:pt x="275351" y="217582"/>
                    <a:pt x="330605" y="240497"/>
                    <a:pt x="371367" y="281253"/>
                  </a:cubicBezTo>
                  <a:cubicBezTo>
                    <a:pt x="412155" y="322050"/>
                    <a:pt x="435077" y="377381"/>
                    <a:pt x="435077" y="435077"/>
                  </a:cubicBezTo>
                  <a:lnTo>
                    <a:pt x="217539" y="435077"/>
                  </a:lnTo>
                  <a:lnTo>
                    <a:pt x="0" y="435077"/>
                  </a:lnTo>
                  <a:cubicBezTo>
                    <a:pt x="0" y="377381"/>
                    <a:pt x="22924" y="322050"/>
                    <a:pt x="63712" y="281253"/>
                  </a:cubicBezTo>
                  <a:cubicBezTo>
                    <a:pt x="104474" y="240497"/>
                    <a:pt x="159755" y="217582"/>
                    <a:pt x="217376" y="217539"/>
                  </a:cubicBezTo>
                  <a:lnTo>
                    <a:pt x="0" y="217539"/>
                  </a:lnTo>
                  <a:cubicBezTo>
                    <a:pt x="0" y="159842"/>
                    <a:pt x="22924" y="104511"/>
                    <a:pt x="63712" y="63714"/>
                  </a:cubicBezTo>
                  <a:cubicBezTo>
                    <a:pt x="104529" y="22918"/>
                    <a:pt x="159838" y="0"/>
                    <a:pt x="217539" y="0"/>
                  </a:cubicBezTo>
                  <a:cubicBezTo>
                    <a:pt x="275241" y="0"/>
                    <a:pt x="330578" y="22918"/>
                    <a:pt x="371367" y="63714"/>
                  </a:cubicBezTo>
                  <a:close/>
                </a:path>
              </a:pathLst>
            </a:custGeom>
            <a:grpFill/>
            <a:ln w="27192" cap="flat">
              <a:noFill/>
              <a:prstDash val="solid"/>
              <a:miter/>
            </a:ln>
          </p:spPr>
          <p:txBody>
            <a:bodyPr rtlCol="0" anchor="ctr"/>
            <a:lstStyle/>
            <a:p>
              <a:endParaRPr lang="uk-UA"/>
            </a:p>
          </p:txBody>
        </p:sp>
        <p:sp>
          <p:nvSpPr>
            <p:cNvPr id="614" name="Freeform: Shape 613">
              <a:extLst>
                <a:ext uri="{FF2B5EF4-FFF2-40B4-BE49-F238E27FC236}">
                  <a16:creationId xmlns:a16="http://schemas.microsoft.com/office/drawing/2014/main" id="{FADEAB07-560D-28C5-195D-FD932435C82A}"/>
                </a:ext>
              </a:extLst>
            </p:cNvPr>
            <p:cNvSpPr/>
            <p:nvPr/>
          </p:nvSpPr>
          <p:spPr>
            <a:xfrm>
              <a:off x="23460039" y="1968909"/>
              <a:ext cx="435077" cy="435074"/>
            </a:xfrm>
            <a:custGeom>
              <a:avLst/>
              <a:gdLst>
                <a:gd name="connsiteX0" fmla="*/ 217539 w 435077"/>
                <a:gd name="connsiteY0" fmla="*/ 217533 h 435074"/>
                <a:gd name="connsiteX1" fmla="*/ 217539 w 435077"/>
                <a:gd name="connsiteY1" fmla="*/ 0 h 435074"/>
                <a:gd name="connsiteX2" fmla="*/ 0 w 435077"/>
                <a:gd name="connsiteY2" fmla="*/ 0 h 435074"/>
                <a:gd name="connsiteX3" fmla="*/ 217539 w 435077"/>
                <a:gd name="connsiteY3" fmla="*/ 217539 h 435074"/>
                <a:gd name="connsiteX4" fmla="*/ 0 w 435077"/>
                <a:gd name="connsiteY4" fmla="*/ 435075 h 435074"/>
                <a:gd name="connsiteX5" fmla="*/ 217510 w 435077"/>
                <a:gd name="connsiteY5" fmla="*/ 435075 h 435074"/>
                <a:gd name="connsiteX6" fmla="*/ 217510 w 435077"/>
                <a:gd name="connsiteY6" fmla="*/ 435072 h 435074"/>
                <a:gd name="connsiteX7" fmla="*/ 435049 w 435077"/>
                <a:gd name="connsiteY7" fmla="*/ 217541 h 435074"/>
                <a:gd name="connsiteX8" fmla="*/ 435077 w 435077"/>
                <a:gd name="connsiteY8" fmla="*/ 217541 h 435074"/>
                <a:gd name="connsiteX9" fmla="*/ 435049 w 435077"/>
                <a:gd name="connsiteY9" fmla="*/ 217536 h 435074"/>
                <a:gd name="connsiteX10" fmla="*/ 435049 w 435077"/>
                <a:gd name="connsiteY10" fmla="*/ 217533 h 435074"/>
                <a:gd name="connsiteX11" fmla="*/ 435049 w 435077"/>
                <a:gd name="connsiteY11" fmla="*/ 217533 h 435074"/>
                <a:gd name="connsiteX12" fmla="*/ 217539 w 435077"/>
                <a:gd name="connsiteY12" fmla="*/ 3 h 435074"/>
                <a:gd name="connsiteX13" fmla="*/ 217539 w 435077"/>
                <a:gd name="connsiteY13" fmla="*/ 217533 h 435074"/>
                <a:gd name="connsiteX14" fmla="*/ 217539 w 435077"/>
                <a:gd name="connsiteY14" fmla="*/ 217533 h 43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4">
                  <a:moveTo>
                    <a:pt x="217539" y="217533"/>
                  </a:moveTo>
                  <a:lnTo>
                    <a:pt x="217539" y="0"/>
                  </a:lnTo>
                  <a:lnTo>
                    <a:pt x="0" y="0"/>
                  </a:lnTo>
                  <a:lnTo>
                    <a:pt x="217539" y="217539"/>
                  </a:lnTo>
                  <a:lnTo>
                    <a:pt x="0" y="435075"/>
                  </a:lnTo>
                  <a:lnTo>
                    <a:pt x="217510" y="435075"/>
                  </a:lnTo>
                  <a:lnTo>
                    <a:pt x="217510" y="435072"/>
                  </a:lnTo>
                  <a:lnTo>
                    <a:pt x="435049" y="217541"/>
                  </a:lnTo>
                  <a:lnTo>
                    <a:pt x="435077" y="217541"/>
                  </a:lnTo>
                  <a:lnTo>
                    <a:pt x="435049" y="217536"/>
                  </a:lnTo>
                  <a:lnTo>
                    <a:pt x="435049" y="217533"/>
                  </a:lnTo>
                  <a:lnTo>
                    <a:pt x="435049" y="217533"/>
                  </a:lnTo>
                  <a:lnTo>
                    <a:pt x="217539" y="3"/>
                  </a:lnTo>
                  <a:lnTo>
                    <a:pt x="217539" y="217533"/>
                  </a:lnTo>
                  <a:lnTo>
                    <a:pt x="217539" y="217533"/>
                  </a:lnTo>
                  <a:close/>
                </a:path>
              </a:pathLst>
            </a:custGeom>
            <a:grpFill/>
            <a:ln w="27192" cap="flat">
              <a:noFill/>
              <a:prstDash val="solid"/>
              <a:miter/>
            </a:ln>
          </p:spPr>
          <p:txBody>
            <a:bodyPr rtlCol="0" anchor="ctr"/>
            <a:lstStyle/>
            <a:p>
              <a:endParaRPr lang="uk-UA"/>
            </a:p>
          </p:txBody>
        </p:sp>
        <p:sp>
          <p:nvSpPr>
            <p:cNvPr id="615" name="Freeform: Shape 614">
              <a:extLst>
                <a:ext uri="{FF2B5EF4-FFF2-40B4-BE49-F238E27FC236}">
                  <a16:creationId xmlns:a16="http://schemas.microsoft.com/office/drawing/2014/main" id="{2D608A7D-B4F0-ED5A-33AB-AC8888F70B24}"/>
                </a:ext>
              </a:extLst>
            </p:cNvPr>
            <p:cNvSpPr/>
            <p:nvPr/>
          </p:nvSpPr>
          <p:spPr>
            <a:xfrm>
              <a:off x="24330194" y="1968909"/>
              <a:ext cx="435077" cy="435077"/>
            </a:xfrm>
            <a:custGeom>
              <a:avLst/>
              <a:gdLst>
                <a:gd name="connsiteX0" fmla="*/ 0 w 435077"/>
                <a:gd name="connsiteY0" fmla="*/ 435077 h 435077"/>
                <a:gd name="connsiteX1" fmla="*/ 217539 w 435077"/>
                <a:gd name="connsiteY1" fmla="*/ 435077 h 435077"/>
                <a:gd name="connsiteX2" fmla="*/ 217539 w 435077"/>
                <a:gd name="connsiteY2" fmla="*/ 217547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28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47 h 435077"/>
                <a:gd name="connsiteX11" fmla="*/ 435077 w 435077"/>
                <a:gd name="connsiteY11" fmla="*/ 435077 h 435077"/>
                <a:gd name="connsiteX12" fmla="*/ 435077 w 435077"/>
                <a:gd name="connsiteY12" fmla="*/ 3 h 435077"/>
                <a:gd name="connsiteX13" fmla="*/ 217539 w 435077"/>
                <a:gd name="connsiteY13" fmla="*/ 3 h 435077"/>
                <a:gd name="connsiteX14" fmla="*/ 435077 w 435077"/>
                <a:gd name="connsiteY14" fmla="*/ 217531 h 435077"/>
                <a:gd name="connsiteX15" fmla="*/ 435077 w 435077"/>
                <a:gd name="connsiteY15" fmla="*/ 3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47"/>
                  </a:lnTo>
                  <a:lnTo>
                    <a:pt x="0" y="435077"/>
                  </a:lnTo>
                  <a:close/>
                  <a:moveTo>
                    <a:pt x="217539" y="0"/>
                  </a:moveTo>
                  <a:lnTo>
                    <a:pt x="0" y="0"/>
                  </a:lnTo>
                  <a:lnTo>
                    <a:pt x="217539" y="217528"/>
                  </a:lnTo>
                  <a:lnTo>
                    <a:pt x="217539" y="0"/>
                  </a:lnTo>
                  <a:close/>
                  <a:moveTo>
                    <a:pt x="435077" y="435077"/>
                  </a:moveTo>
                  <a:lnTo>
                    <a:pt x="217539" y="435077"/>
                  </a:lnTo>
                  <a:lnTo>
                    <a:pt x="435077" y="217547"/>
                  </a:lnTo>
                  <a:lnTo>
                    <a:pt x="435077" y="435077"/>
                  </a:lnTo>
                  <a:close/>
                  <a:moveTo>
                    <a:pt x="435077" y="3"/>
                  </a:moveTo>
                  <a:lnTo>
                    <a:pt x="217539" y="3"/>
                  </a:lnTo>
                  <a:lnTo>
                    <a:pt x="435077" y="217531"/>
                  </a:lnTo>
                  <a:lnTo>
                    <a:pt x="435077" y="3"/>
                  </a:lnTo>
                  <a:close/>
                </a:path>
              </a:pathLst>
            </a:custGeom>
            <a:grpFill/>
            <a:ln w="27192" cap="flat">
              <a:noFill/>
              <a:prstDash val="solid"/>
              <a:miter/>
            </a:ln>
          </p:spPr>
          <p:txBody>
            <a:bodyPr rtlCol="0" anchor="ctr"/>
            <a:lstStyle/>
            <a:p>
              <a:endParaRPr lang="uk-UA"/>
            </a:p>
          </p:txBody>
        </p:sp>
        <p:sp>
          <p:nvSpPr>
            <p:cNvPr id="616" name="Freeform: Shape 615">
              <a:extLst>
                <a:ext uri="{FF2B5EF4-FFF2-40B4-BE49-F238E27FC236}">
                  <a16:creationId xmlns:a16="http://schemas.microsoft.com/office/drawing/2014/main" id="{27FC2AD1-3357-BC4D-9411-CB362ACD6F72}"/>
                </a:ext>
              </a:extLst>
            </p:cNvPr>
            <p:cNvSpPr/>
            <p:nvPr/>
          </p:nvSpPr>
          <p:spPr>
            <a:xfrm>
              <a:off x="83576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617" name="Freeform: Shape 616">
              <a:extLst>
                <a:ext uri="{FF2B5EF4-FFF2-40B4-BE49-F238E27FC236}">
                  <a16:creationId xmlns:a16="http://schemas.microsoft.com/office/drawing/2014/main" id="{80C52DC7-E2BA-BEDF-A1E3-471275E787E9}"/>
                </a:ext>
              </a:extLst>
            </p:cNvPr>
            <p:cNvSpPr/>
            <p:nvPr/>
          </p:nvSpPr>
          <p:spPr>
            <a:xfrm>
              <a:off x="-34398" y="2839064"/>
              <a:ext cx="435090" cy="435077"/>
            </a:xfrm>
            <a:custGeom>
              <a:avLst/>
              <a:gdLst>
                <a:gd name="connsiteX0" fmla="*/ 0 w 435090"/>
                <a:gd name="connsiteY0" fmla="*/ 435077 h 435077"/>
                <a:gd name="connsiteX1" fmla="*/ 0 w 435090"/>
                <a:gd name="connsiteY1" fmla="*/ 0 h 435077"/>
                <a:gd name="connsiteX2" fmla="*/ 217525 w 435090"/>
                <a:gd name="connsiteY2" fmla="*/ 217539 h 435077"/>
                <a:gd name="connsiteX3" fmla="*/ 0 w 435090"/>
                <a:gd name="connsiteY3" fmla="*/ 435077 h 435077"/>
                <a:gd name="connsiteX4" fmla="*/ 217552 w 435090"/>
                <a:gd name="connsiteY4" fmla="*/ 435077 h 435077"/>
                <a:gd name="connsiteX5" fmla="*/ 217552 w 435090"/>
                <a:gd name="connsiteY5" fmla="*/ 0 h 435077"/>
                <a:gd name="connsiteX6" fmla="*/ 435091 w 435090"/>
                <a:gd name="connsiteY6" fmla="*/ 217539 h 435077"/>
                <a:gd name="connsiteX7" fmla="*/ 217552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0" y="435077"/>
                  </a:moveTo>
                  <a:lnTo>
                    <a:pt x="0" y="0"/>
                  </a:lnTo>
                  <a:lnTo>
                    <a:pt x="217525" y="217539"/>
                  </a:lnTo>
                  <a:lnTo>
                    <a:pt x="0" y="435077"/>
                  </a:lnTo>
                  <a:close/>
                  <a:moveTo>
                    <a:pt x="217552" y="435077"/>
                  </a:moveTo>
                  <a:lnTo>
                    <a:pt x="217552" y="0"/>
                  </a:lnTo>
                  <a:lnTo>
                    <a:pt x="435091" y="217539"/>
                  </a:lnTo>
                  <a:lnTo>
                    <a:pt x="217552" y="435077"/>
                  </a:lnTo>
                  <a:close/>
                </a:path>
              </a:pathLst>
            </a:custGeom>
            <a:grpFill/>
            <a:ln w="27192" cap="flat">
              <a:noFill/>
              <a:prstDash val="solid"/>
              <a:miter/>
            </a:ln>
          </p:spPr>
          <p:txBody>
            <a:bodyPr rtlCol="0" anchor="ctr"/>
            <a:lstStyle/>
            <a:p>
              <a:endParaRPr lang="uk-UA"/>
            </a:p>
          </p:txBody>
        </p:sp>
        <p:sp>
          <p:nvSpPr>
            <p:cNvPr id="618" name="Freeform: Shape 617">
              <a:extLst>
                <a:ext uri="{FF2B5EF4-FFF2-40B4-BE49-F238E27FC236}">
                  <a16:creationId xmlns:a16="http://schemas.microsoft.com/office/drawing/2014/main" id="{D2DFAC8A-35E6-A698-DB14-165F6F5288B6}"/>
                </a:ext>
              </a:extLst>
            </p:cNvPr>
            <p:cNvSpPr/>
            <p:nvPr/>
          </p:nvSpPr>
          <p:spPr>
            <a:xfrm>
              <a:off x="1705924" y="283906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694"/>
                    <a:pt x="0" y="0"/>
                  </a:cubicBezTo>
                  <a:lnTo>
                    <a:pt x="217539" y="0"/>
                  </a:lnTo>
                  <a:lnTo>
                    <a:pt x="435077" y="0"/>
                  </a:lnTo>
                  <a:cubicBezTo>
                    <a:pt x="435077" y="57694"/>
                    <a:pt x="412154" y="113038"/>
                    <a:pt x="371366" y="153827"/>
                  </a:cubicBezTo>
                  <a:cubicBezTo>
                    <a:pt x="330577" y="194616"/>
                    <a:pt x="275241" y="217539"/>
                    <a:pt x="217539" y="217539"/>
                  </a:cubicBezTo>
                  <a:cubicBezTo>
                    <a:pt x="159836" y="217539"/>
                    <a:pt x="104527" y="194616"/>
                    <a:pt x="63711" y="153827"/>
                  </a:cubicBezTo>
                  <a:close/>
                  <a:moveTo>
                    <a:pt x="63711" y="281250"/>
                  </a:moveTo>
                  <a:cubicBezTo>
                    <a:pt x="22923" y="322039"/>
                    <a:pt x="0" y="377375"/>
                    <a:pt x="0" y="435077"/>
                  </a:cubicBezTo>
                  <a:lnTo>
                    <a:pt x="217539" y="435077"/>
                  </a:lnTo>
                  <a:lnTo>
                    <a:pt x="435077" y="435077"/>
                  </a:lnTo>
                  <a:cubicBezTo>
                    <a:pt x="435077" y="377375"/>
                    <a:pt x="412154" y="322039"/>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619" name="Freeform: Shape 618">
              <a:extLst>
                <a:ext uri="{FF2B5EF4-FFF2-40B4-BE49-F238E27FC236}">
                  <a16:creationId xmlns:a16="http://schemas.microsoft.com/office/drawing/2014/main" id="{A62F9D5F-6595-02DE-83EB-5430F8A931EA}"/>
                </a:ext>
              </a:extLst>
            </p:cNvPr>
            <p:cNvSpPr/>
            <p:nvPr/>
          </p:nvSpPr>
          <p:spPr>
            <a:xfrm>
              <a:off x="2576106"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620" name="Freeform: Shape 619">
              <a:extLst>
                <a:ext uri="{FF2B5EF4-FFF2-40B4-BE49-F238E27FC236}">
                  <a16:creationId xmlns:a16="http://schemas.microsoft.com/office/drawing/2014/main" id="{901DCABD-319D-A226-B92E-4CC73C0C4729}"/>
                </a:ext>
              </a:extLst>
            </p:cNvPr>
            <p:cNvSpPr/>
            <p:nvPr/>
          </p:nvSpPr>
          <p:spPr>
            <a:xfrm>
              <a:off x="431644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621" name="Freeform: Shape 620">
              <a:extLst>
                <a:ext uri="{FF2B5EF4-FFF2-40B4-BE49-F238E27FC236}">
                  <a16:creationId xmlns:a16="http://schemas.microsoft.com/office/drawing/2014/main" id="{BFCFFB58-349F-2CCC-6DA7-02C1BC21EDE1}"/>
                </a:ext>
              </a:extLst>
            </p:cNvPr>
            <p:cNvSpPr/>
            <p:nvPr/>
          </p:nvSpPr>
          <p:spPr>
            <a:xfrm>
              <a:off x="3446261"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622" name="Freeform: Shape 621">
              <a:extLst>
                <a:ext uri="{FF2B5EF4-FFF2-40B4-BE49-F238E27FC236}">
                  <a16:creationId xmlns:a16="http://schemas.microsoft.com/office/drawing/2014/main" id="{14942195-8566-0430-22BC-A2BB1D6B96A5}"/>
                </a:ext>
              </a:extLst>
            </p:cNvPr>
            <p:cNvSpPr/>
            <p:nvPr/>
          </p:nvSpPr>
          <p:spPr>
            <a:xfrm>
              <a:off x="5186597"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623" name="Freeform: Shape 622">
              <a:extLst>
                <a:ext uri="{FF2B5EF4-FFF2-40B4-BE49-F238E27FC236}">
                  <a16:creationId xmlns:a16="http://schemas.microsoft.com/office/drawing/2014/main" id="{6ABC68CC-D917-CF96-8440-E74CCAD6E270}"/>
                </a:ext>
              </a:extLst>
            </p:cNvPr>
            <p:cNvSpPr/>
            <p:nvPr/>
          </p:nvSpPr>
          <p:spPr>
            <a:xfrm>
              <a:off x="6056752"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624" name="Freeform: Shape 623">
              <a:extLst>
                <a:ext uri="{FF2B5EF4-FFF2-40B4-BE49-F238E27FC236}">
                  <a16:creationId xmlns:a16="http://schemas.microsoft.com/office/drawing/2014/main" id="{71FE1F97-B46B-2621-AB22-F13F4154D377}"/>
                </a:ext>
              </a:extLst>
            </p:cNvPr>
            <p:cNvSpPr/>
            <p:nvPr/>
          </p:nvSpPr>
          <p:spPr>
            <a:xfrm>
              <a:off x="7797089"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1" y="217539"/>
                  </a:lnTo>
                  <a:lnTo>
                    <a:pt x="0" y="435077"/>
                  </a:lnTo>
                  <a:close/>
                </a:path>
              </a:pathLst>
            </a:custGeom>
            <a:grpFill/>
            <a:ln w="27192" cap="flat">
              <a:noFill/>
              <a:prstDash val="solid"/>
              <a:miter/>
            </a:ln>
          </p:spPr>
          <p:txBody>
            <a:bodyPr rtlCol="0" anchor="ctr"/>
            <a:lstStyle/>
            <a:p>
              <a:endParaRPr lang="uk-UA"/>
            </a:p>
          </p:txBody>
        </p:sp>
        <p:sp>
          <p:nvSpPr>
            <p:cNvPr id="625" name="Freeform: Shape 624">
              <a:extLst>
                <a:ext uri="{FF2B5EF4-FFF2-40B4-BE49-F238E27FC236}">
                  <a16:creationId xmlns:a16="http://schemas.microsoft.com/office/drawing/2014/main" id="{5E4FD793-FB49-3570-8BB8-1B70E98A1F5A}"/>
                </a:ext>
              </a:extLst>
            </p:cNvPr>
            <p:cNvSpPr/>
            <p:nvPr/>
          </p:nvSpPr>
          <p:spPr>
            <a:xfrm>
              <a:off x="6926907"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626" name="Freeform: Shape 625">
              <a:extLst>
                <a:ext uri="{FF2B5EF4-FFF2-40B4-BE49-F238E27FC236}">
                  <a16:creationId xmlns:a16="http://schemas.microsoft.com/office/drawing/2014/main" id="{0D01165E-2C4C-FC33-7D47-FC3114C51BBE}"/>
                </a:ext>
              </a:extLst>
            </p:cNvPr>
            <p:cNvSpPr/>
            <p:nvPr/>
          </p:nvSpPr>
          <p:spPr>
            <a:xfrm>
              <a:off x="8667217"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8"/>
                    <a:pt x="0" y="57694"/>
                    <a:pt x="0" y="0"/>
                  </a:cubicBezTo>
                  <a:lnTo>
                    <a:pt x="217539" y="0"/>
                  </a:lnTo>
                  <a:lnTo>
                    <a:pt x="435077" y="0"/>
                  </a:lnTo>
                  <a:cubicBezTo>
                    <a:pt x="435077" y="57694"/>
                    <a:pt x="412182" y="113038"/>
                    <a:pt x="371366" y="153827"/>
                  </a:cubicBezTo>
                  <a:cubicBezTo>
                    <a:pt x="330578" y="194616"/>
                    <a:pt x="275241" y="217539"/>
                    <a:pt x="217539" y="217539"/>
                  </a:cubicBezTo>
                  <a:cubicBezTo>
                    <a:pt x="159864" y="217539"/>
                    <a:pt x="104527" y="194616"/>
                    <a:pt x="63739" y="153827"/>
                  </a:cubicBezTo>
                  <a:close/>
                  <a:moveTo>
                    <a:pt x="63739" y="281250"/>
                  </a:moveTo>
                  <a:cubicBezTo>
                    <a:pt x="22924" y="322039"/>
                    <a:pt x="0" y="377375"/>
                    <a:pt x="0" y="435077"/>
                  </a:cubicBezTo>
                  <a:lnTo>
                    <a:pt x="217539" y="435077"/>
                  </a:lnTo>
                  <a:lnTo>
                    <a:pt x="435077" y="435077"/>
                  </a:lnTo>
                  <a:cubicBezTo>
                    <a:pt x="435077" y="377375"/>
                    <a:pt x="412182" y="322039"/>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627" name="Freeform: Shape 626">
              <a:extLst>
                <a:ext uri="{FF2B5EF4-FFF2-40B4-BE49-F238E27FC236}">
                  <a16:creationId xmlns:a16="http://schemas.microsoft.com/office/drawing/2014/main" id="{02C5E79B-1953-918D-90D4-FC16199DAB04}"/>
                </a:ext>
              </a:extLst>
            </p:cNvPr>
            <p:cNvSpPr/>
            <p:nvPr/>
          </p:nvSpPr>
          <p:spPr>
            <a:xfrm>
              <a:off x="953739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628" name="Freeform: Shape 627">
              <a:extLst>
                <a:ext uri="{FF2B5EF4-FFF2-40B4-BE49-F238E27FC236}">
                  <a16:creationId xmlns:a16="http://schemas.microsoft.com/office/drawing/2014/main" id="{5D674C10-D820-BCAD-B45A-8ACF04E01732}"/>
                </a:ext>
              </a:extLst>
            </p:cNvPr>
            <p:cNvSpPr/>
            <p:nvPr/>
          </p:nvSpPr>
          <p:spPr>
            <a:xfrm>
              <a:off x="1127770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629" name="Freeform: Shape 628">
              <a:extLst>
                <a:ext uri="{FF2B5EF4-FFF2-40B4-BE49-F238E27FC236}">
                  <a16:creationId xmlns:a16="http://schemas.microsoft.com/office/drawing/2014/main" id="{8E5E00A3-3202-0FE6-5FD1-98BAB8CAA443}"/>
                </a:ext>
              </a:extLst>
            </p:cNvPr>
            <p:cNvSpPr/>
            <p:nvPr/>
          </p:nvSpPr>
          <p:spPr>
            <a:xfrm>
              <a:off x="1040755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630" name="Freeform: Shape 629">
              <a:extLst>
                <a:ext uri="{FF2B5EF4-FFF2-40B4-BE49-F238E27FC236}">
                  <a16:creationId xmlns:a16="http://schemas.microsoft.com/office/drawing/2014/main" id="{2CB10AF1-E671-2076-70D9-E19C416B611D}"/>
                </a:ext>
              </a:extLst>
            </p:cNvPr>
            <p:cNvSpPr/>
            <p:nvPr/>
          </p:nvSpPr>
          <p:spPr>
            <a:xfrm>
              <a:off x="12147864" y="2839064"/>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8"/>
                    <a:pt x="0" y="57694"/>
                    <a:pt x="0" y="0"/>
                  </a:cubicBezTo>
                  <a:lnTo>
                    <a:pt x="217539" y="0"/>
                  </a:lnTo>
                  <a:lnTo>
                    <a:pt x="435077" y="0"/>
                  </a:lnTo>
                  <a:cubicBezTo>
                    <a:pt x="435077" y="57694"/>
                    <a:pt x="412180" y="113038"/>
                    <a:pt x="371365" y="153827"/>
                  </a:cubicBezTo>
                  <a:cubicBezTo>
                    <a:pt x="330577" y="194616"/>
                    <a:pt x="275239" y="217539"/>
                    <a:pt x="217539" y="217539"/>
                  </a:cubicBezTo>
                  <a:cubicBezTo>
                    <a:pt x="159863" y="217539"/>
                    <a:pt x="104527" y="194616"/>
                    <a:pt x="63739" y="153827"/>
                  </a:cubicBezTo>
                  <a:close/>
                  <a:moveTo>
                    <a:pt x="63739" y="281250"/>
                  </a:moveTo>
                  <a:cubicBezTo>
                    <a:pt x="22922" y="322039"/>
                    <a:pt x="0" y="377375"/>
                    <a:pt x="0" y="435077"/>
                  </a:cubicBezTo>
                  <a:lnTo>
                    <a:pt x="217539" y="435077"/>
                  </a:lnTo>
                  <a:lnTo>
                    <a:pt x="435077" y="435077"/>
                  </a:lnTo>
                  <a:cubicBezTo>
                    <a:pt x="435077" y="377375"/>
                    <a:pt x="412180" y="322039"/>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631" name="Freeform: Shape 630">
              <a:extLst>
                <a:ext uri="{FF2B5EF4-FFF2-40B4-BE49-F238E27FC236}">
                  <a16:creationId xmlns:a16="http://schemas.microsoft.com/office/drawing/2014/main" id="{E839A21C-ED41-7F88-27BA-4FBE066A3481}"/>
                </a:ext>
              </a:extLst>
            </p:cNvPr>
            <p:cNvSpPr/>
            <p:nvPr/>
          </p:nvSpPr>
          <p:spPr>
            <a:xfrm>
              <a:off x="1301804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632" name="Freeform: Shape 631">
              <a:extLst>
                <a:ext uri="{FF2B5EF4-FFF2-40B4-BE49-F238E27FC236}">
                  <a16:creationId xmlns:a16="http://schemas.microsoft.com/office/drawing/2014/main" id="{DD1B7FA0-3749-7953-F2B2-35567C83A651}"/>
                </a:ext>
              </a:extLst>
            </p:cNvPr>
            <p:cNvSpPr/>
            <p:nvPr/>
          </p:nvSpPr>
          <p:spPr>
            <a:xfrm>
              <a:off x="14758382" y="283906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633" name="Freeform: Shape 632">
              <a:extLst>
                <a:ext uri="{FF2B5EF4-FFF2-40B4-BE49-F238E27FC236}">
                  <a16:creationId xmlns:a16="http://schemas.microsoft.com/office/drawing/2014/main" id="{D9E50AF1-259B-9541-6658-B277D782145D}"/>
                </a:ext>
              </a:extLst>
            </p:cNvPr>
            <p:cNvSpPr/>
            <p:nvPr/>
          </p:nvSpPr>
          <p:spPr>
            <a:xfrm>
              <a:off x="13888200" y="2839064"/>
              <a:ext cx="435103" cy="435077"/>
            </a:xfrm>
            <a:custGeom>
              <a:avLst/>
              <a:gdLst>
                <a:gd name="connsiteX0" fmla="*/ 0 w 435103"/>
                <a:gd name="connsiteY0" fmla="*/ 435077 h 435077"/>
                <a:gd name="connsiteX1" fmla="*/ 0 w 435103"/>
                <a:gd name="connsiteY1" fmla="*/ 0 h 435077"/>
                <a:gd name="connsiteX2" fmla="*/ 217539 w 435103"/>
                <a:gd name="connsiteY2" fmla="*/ 217539 h 435077"/>
                <a:gd name="connsiteX3" fmla="*/ 0 w 435103"/>
                <a:gd name="connsiteY3" fmla="*/ 435077 h 435077"/>
                <a:gd name="connsiteX4" fmla="*/ 217565 w 435103"/>
                <a:gd name="connsiteY4" fmla="*/ 435077 h 435077"/>
                <a:gd name="connsiteX5" fmla="*/ 217565 w 435103"/>
                <a:gd name="connsiteY5" fmla="*/ 0 h 435077"/>
                <a:gd name="connsiteX6" fmla="*/ 435104 w 435103"/>
                <a:gd name="connsiteY6" fmla="*/ 217539 h 435077"/>
                <a:gd name="connsiteX7" fmla="*/ 217565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0" y="435077"/>
                  </a:moveTo>
                  <a:lnTo>
                    <a:pt x="0" y="0"/>
                  </a:lnTo>
                  <a:lnTo>
                    <a:pt x="217539" y="217539"/>
                  </a:lnTo>
                  <a:lnTo>
                    <a:pt x="0" y="435077"/>
                  </a:lnTo>
                  <a:close/>
                  <a:moveTo>
                    <a:pt x="217565" y="435077"/>
                  </a:moveTo>
                  <a:lnTo>
                    <a:pt x="217565" y="0"/>
                  </a:lnTo>
                  <a:lnTo>
                    <a:pt x="435104" y="217539"/>
                  </a:lnTo>
                  <a:lnTo>
                    <a:pt x="217565" y="435077"/>
                  </a:lnTo>
                  <a:close/>
                </a:path>
              </a:pathLst>
            </a:custGeom>
            <a:grpFill/>
            <a:ln w="27192" cap="flat">
              <a:noFill/>
              <a:prstDash val="solid"/>
              <a:miter/>
            </a:ln>
          </p:spPr>
          <p:txBody>
            <a:bodyPr rtlCol="0" anchor="ctr"/>
            <a:lstStyle/>
            <a:p>
              <a:endParaRPr lang="uk-UA"/>
            </a:p>
          </p:txBody>
        </p:sp>
        <p:sp>
          <p:nvSpPr>
            <p:cNvPr id="634" name="Freeform: Shape 633">
              <a:extLst>
                <a:ext uri="{FF2B5EF4-FFF2-40B4-BE49-F238E27FC236}">
                  <a16:creationId xmlns:a16="http://schemas.microsoft.com/office/drawing/2014/main" id="{862AF28F-1907-6191-326F-5A416C791892}"/>
                </a:ext>
              </a:extLst>
            </p:cNvPr>
            <p:cNvSpPr/>
            <p:nvPr/>
          </p:nvSpPr>
          <p:spPr>
            <a:xfrm>
              <a:off x="1562853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65" y="217539"/>
                    <a:pt x="104527"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635" name="Freeform: Shape 634">
              <a:extLst>
                <a:ext uri="{FF2B5EF4-FFF2-40B4-BE49-F238E27FC236}">
                  <a16:creationId xmlns:a16="http://schemas.microsoft.com/office/drawing/2014/main" id="{503DCA9D-4B2E-E8D3-3638-D57B85EAE0D0}"/>
                </a:ext>
              </a:extLst>
            </p:cNvPr>
            <p:cNvSpPr/>
            <p:nvPr/>
          </p:nvSpPr>
          <p:spPr>
            <a:xfrm>
              <a:off x="16498719"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636" name="Freeform: Shape 635">
              <a:extLst>
                <a:ext uri="{FF2B5EF4-FFF2-40B4-BE49-F238E27FC236}">
                  <a16:creationId xmlns:a16="http://schemas.microsoft.com/office/drawing/2014/main" id="{11E54C70-F269-1327-82E6-C8E7610DE9B6}"/>
                </a:ext>
              </a:extLst>
            </p:cNvPr>
            <p:cNvSpPr/>
            <p:nvPr/>
          </p:nvSpPr>
          <p:spPr>
            <a:xfrm>
              <a:off x="18239029" y="2839064"/>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3"/>
                  </a:lnTo>
                  <a:lnTo>
                    <a:pt x="217539" y="217539"/>
                  </a:lnTo>
                  <a:lnTo>
                    <a:pt x="0" y="435077"/>
                  </a:lnTo>
                  <a:close/>
                </a:path>
              </a:pathLst>
            </a:custGeom>
            <a:grpFill/>
            <a:ln w="27192" cap="flat">
              <a:noFill/>
              <a:prstDash val="solid"/>
              <a:miter/>
            </a:ln>
          </p:spPr>
          <p:txBody>
            <a:bodyPr rtlCol="0" anchor="ctr"/>
            <a:lstStyle/>
            <a:p>
              <a:endParaRPr lang="uk-UA"/>
            </a:p>
          </p:txBody>
        </p:sp>
        <p:sp>
          <p:nvSpPr>
            <p:cNvPr id="637" name="Freeform: Shape 636">
              <a:extLst>
                <a:ext uri="{FF2B5EF4-FFF2-40B4-BE49-F238E27FC236}">
                  <a16:creationId xmlns:a16="http://schemas.microsoft.com/office/drawing/2014/main" id="{C705BA17-BA9B-1E74-CEEC-C00A1E2C6FD5}"/>
                </a:ext>
              </a:extLst>
            </p:cNvPr>
            <p:cNvSpPr/>
            <p:nvPr/>
          </p:nvSpPr>
          <p:spPr>
            <a:xfrm>
              <a:off x="1736887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638" name="Freeform: Shape 637">
              <a:extLst>
                <a:ext uri="{FF2B5EF4-FFF2-40B4-BE49-F238E27FC236}">
                  <a16:creationId xmlns:a16="http://schemas.microsoft.com/office/drawing/2014/main" id="{ECFC1DB1-5F0E-A01F-F96F-1DCB7B0F61C1}"/>
                </a:ext>
              </a:extLst>
            </p:cNvPr>
            <p:cNvSpPr/>
            <p:nvPr/>
          </p:nvSpPr>
          <p:spPr>
            <a:xfrm>
              <a:off x="19109210"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694"/>
                    <a:pt x="0" y="0"/>
                  </a:cubicBezTo>
                  <a:lnTo>
                    <a:pt x="217539" y="0"/>
                  </a:lnTo>
                  <a:lnTo>
                    <a:pt x="435077" y="0"/>
                  </a:lnTo>
                  <a:cubicBezTo>
                    <a:pt x="435077" y="57694"/>
                    <a:pt x="412154" y="113038"/>
                    <a:pt x="371339" y="153827"/>
                  </a:cubicBezTo>
                  <a:cubicBezTo>
                    <a:pt x="330550" y="194616"/>
                    <a:pt x="275215" y="217539"/>
                    <a:pt x="217539" y="217539"/>
                  </a:cubicBezTo>
                  <a:cubicBezTo>
                    <a:pt x="159836" y="217539"/>
                    <a:pt x="104501" y="194616"/>
                    <a:pt x="63712" y="153827"/>
                  </a:cubicBezTo>
                  <a:close/>
                  <a:moveTo>
                    <a:pt x="63712" y="281250"/>
                  </a:moveTo>
                  <a:cubicBezTo>
                    <a:pt x="22895" y="322039"/>
                    <a:pt x="0" y="377375"/>
                    <a:pt x="0" y="435077"/>
                  </a:cubicBezTo>
                  <a:lnTo>
                    <a:pt x="217539" y="435077"/>
                  </a:lnTo>
                  <a:lnTo>
                    <a:pt x="435077" y="435077"/>
                  </a:lnTo>
                  <a:cubicBezTo>
                    <a:pt x="435077" y="377375"/>
                    <a:pt x="412154" y="322039"/>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639" name="Freeform: Shape 638">
              <a:extLst>
                <a:ext uri="{FF2B5EF4-FFF2-40B4-BE49-F238E27FC236}">
                  <a16:creationId xmlns:a16="http://schemas.microsoft.com/office/drawing/2014/main" id="{562BE938-E8EE-69C1-E413-60544AACE964}"/>
                </a:ext>
              </a:extLst>
            </p:cNvPr>
            <p:cNvSpPr/>
            <p:nvPr/>
          </p:nvSpPr>
          <p:spPr>
            <a:xfrm>
              <a:off x="19979365" y="2839064"/>
              <a:ext cx="435077" cy="435077"/>
            </a:xfrm>
            <a:custGeom>
              <a:avLst/>
              <a:gdLst>
                <a:gd name="connsiteX0" fmla="*/ 435077 w 435077"/>
                <a:gd name="connsiteY0" fmla="*/ 435077 h 435077"/>
                <a:gd name="connsiteX1" fmla="*/ 435077 w 435077"/>
                <a:gd name="connsiteY1" fmla="*/ 217539 h 435077"/>
                <a:gd name="connsiteX2" fmla="*/ 435077 w 435077"/>
                <a:gd name="connsiteY2" fmla="*/ 14 h 435077"/>
                <a:gd name="connsiteX3" fmla="*/ 217539 w 435077"/>
                <a:gd name="connsiteY3" fmla="*/ 14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14"/>
                  </a:lnTo>
                  <a:lnTo>
                    <a:pt x="217539" y="14"/>
                  </a:lnTo>
                  <a:lnTo>
                    <a:pt x="435077" y="217539"/>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640" name="Freeform: Shape 639">
              <a:extLst>
                <a:ext uri="{FF2B5EF4-FFF2-40B4-BE49-F238E27FC236}">
                  <a16:creationId xmlns:a16="http://schemas.microsoft.com/office/drawing/2014/main" id="{63E5E84A-5F84-A6A3-B0B8-3B161E1B0825}"/>
                </a:ext>
              </a:extLst>
            </p:cNvPr>
            <p:cNvSpPr/>
            <p:nvPr/>
          </p:nvSpPr>
          <p:spPr>
            <a:xfrm>
              <a:off x="21719702" y="283906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3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3"/>
                  </a:lnTo>
                  <a:lnTo>
                    <a:pt x="217512" y="217539"/>
                  </a:lnTo>
                  <a:lnTo>
                    <a:pt x="0" y="435077"/>
                  </a:lnTo>
                  <a:close/>
                </a:path>
              </a:pathLst>
            </a:custGeom>
            <a:grpFill/>
            <a:ln w="27192" cap="flat">
              <a:noFill/>
              <a:prstDash val="solid"/>
              <a:miter/>
            </a:ln>
          </p:spPr>
          <p:txBody>
            <a:bodyPr rtlCol="0" anchor="ctr"/>
            <a:lstStyle/>
            <a:p>
              <a:endParaRPr lang="uk-UA"/>
            </a:p>
          </p:txBody>
        </p:sp>
        <p:sp>
          <p:nvSpPr>
            <p:cNvPr id="641" name="Freeform: Shape 640">
              <a:extLst>
                <a:ext uri="{FF2B5EF4-FFF2-40B4-BE49-F238E27FC236}">
                  <a16:creationId xmlns:a16="http://schemas.microsoft.com/office/drawing/2014/main" id="{568E5BE3-6C07-F156-E2D0-DEA00629BDC0}"/>
                </a:ext>
              </a:extLst>
            </p:cNvPr>
            <p:cNvSpPr/>
            <p:nvPr/>
          </p:nvSpPr>
          <p:spPr>
            <a:xfrm>
              <a:off x="20849520"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39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65" y="435077"/>
                  </a:moveTo>
                  <a:lnTo>
                    <a:pt x="217565" y="0"/>
                  </a:lnTo>
                  <a:lnTo>
                    <a:pt x="435077" y="217539"/>
                  </a:lnTo>
                  <a:lnTo>
                    <a:pt x="217565" y="435077"/>
                  </a:lnTo>
                  <a:close/>
                </a:path>
              </a:pathLst>
            </a:custGeom>
            <a:grpFill/>
            <a:ln w="27192" cap="flat">
              <a:noFill/>
              <a:prstDash val="solid"/>
              <a:miter/>
            </a:ln>
          </p:spPr>
          <p:txBody>
            <a:bodyPr rtlCol="0" anchor="ctr"/>
            <a:lstStyle/>
            <a:p>
              <a:endParaRPr lang="uk-UA"/>
            </a:p>
          </p:txBody>
        </p:sp>
        <p:sp>
          <p:nvSpPr>
            <p:cNvPr id="642" name="Freeform: Shape 641">
              <a:extLst>
                <a:ext uri="{FF2B5EF4-FFF2-40B4-BE49-F238E27FC236}">
                  <a16:creationId xmlns:a16="http://schemas.microsoft.com/office/drawing/2014/main" id="{D857006F-CF85-8B0F-60C2-DABCBCC3BF30}"/>
                </a:ext>
              </a:extLst>
            </p:cNvPr>
            <p:cNvSpPr/>
            <p:nvPr/>
          </p:nvSpPr>
          <p:spPr>
            <a:xfrm>
              <a:off x="22589856" y="283906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694"/>
                    <a:pt x="0" y="0"/>
                  </a:cubicBezTo>
                  <a:lnTo>
                    <a:pt x="217539" y="0"/>
                  </a:lnTo>
                  <a:lnTo>
                    <a:pt x="435077" y="0"/>
                  </a:lnTo>
                  <a:cubicBezTo>
                    <a:pt x="435077" y="57694"/>
                    <a:pt x="412155" y="113038"/>
                    <a:pt x="371367" y="153827"/>
                  </a:cubicBezTo>
                  <a:cubicBezTo>
                    <a:pt x="330578" y="194616"/>
                    <a:pt x="275241" y="217539"/>
                    <a:pt x="217539" y="217539"/>
                  </a:cubicBezTo>
                  <a:cubicBezTo>
                    <a:pt x="159838" y="217539"/>
                    <a:pt x="104529" y="194616"/>
                    <a:pt x="63712" y="153827"/>
                  </a:cubicBezTo>
                  <a:close/>
                  <a:moveTo>
                    <a:pt x="63712" y="281250"/>
                  </a:moveTo>
                  <a:cubicBezTo>
                    <a:pt x="22924" y="322039"/>
                    <a:pt x="0" y="377375"/>
                    <a:pt x="0" y="435077"/>
                  </a:cubicBezTo>
                  <a:lnTo>
                    <a:pt x="217539" y="435077"/>
                  </a:lnTo>
                  <a:lnTo>
                    <a:pt x="435077" y="435077"/>
                  </a:lnTo>
                  <a:cubicBezTo>
                    <a:pt x="435077" y="377375"/>
                    <a:pt x="412155" y="322039"/>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643" name="Freeform: Shape 642">
              <a:extLst>
                <a:ext uri="{FF2B5EF4-FFF2-40B4-BE49-F238E27FC236}">
                  <a16:creationId xmlns:a16="http://schemas.microsoft.com/office/drawing/2014/main" id="{77922B51-42E6-272D-2E86-CAD7B98D7C4F}"/>
                </a:ext>
              </a:extLst>
            </p:cNvPr>
            <p:cNvSpPr/>
            <p:nvPr/>
          </p:nvSpPr>
          <p:spPr>
            <a:xfrm>
              <a:off x="23460011" y="2839064"/>
              <a:ext cx="435105" cy="435077"/>
            </a:xfrm>
            <a:custGeom>
              <a:avLst/>
              <a:gdLst>
                <a:gd name="connsiteX0" fmla="*/ 435106 w 435105"/>
                <a:gd name="connsiteY0" fmla="*/ 435077 h 435077"/>
                <a:gd name="connsiteX1" fmla="*/ 435106 w 435105"/>
                <a:gd name="connsiteY1" fmla="*/ 217539 h 435077"/>
                <a:gd name="connsiteX2" fmla="*/ 435106 w 435105"/>
                <a:gd name="connsiteY2" fmla="*/ 14 h 435077"/>
                <a:gd name="connsiteX3" fmla="*/ 217567 w 435105"/>
                <a:gd name="connsiteY3" fmla="*/ 14 h 435077"/>
                <a:gd name="connsiteX4" fmla="*/ 435106 w 435105"/>
                <a:gd name="connsiteY4" fmla="*/ 217539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39"/>
                  </a:lnTo>
                  <a:lnTo>
                    <a:pt x="435106" y="14"/>
                  </a:lnTo>
                  <a:lnTo>
                    <a:pt x="217567" y="14"/>
                  </a:lnTo>
                  <a:lnTo>
                    <a:pt x="435106" y="217539"/>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644" name="Freeform: Shape 643">
              <a:extLst>
                <a:ext uri="{FF2B5EF4-FFF2-40B4-BE49-F238E27FC236}">
                  <a16:creationId xmlns:a16="http://schemas.microsoft.com/office/drawing/2014/main" id="{0936B598-E4F5-E701-FD38-F718027553BD}"/>
                </a:ext>
              </a:extLst>
            </p:cNvPr>
            <p:cNvSpPr/>
            <p:nvPr/>
          </p:nvSpPr>
          <p:spPr>
            <a:xfrm>
              <a:off x="24330194" y="2839064"/>
              <a:ext cx="435077" cy="435077"/>
            </a:xfrm>
            <a:custGeom>
              <a:avLst/>
              <a:gdLst>
                <a:gd name="connsiteX0" fmla="*/ 0 w 435077"/>
                <a:gd name="connsiteY0" fmla="*/ 435077 h 435077"/>
                <a:gd name="connsiteX1" fmla="*/ 0 w 435077"/>
                <a:gd name="connsiteY1" fmla="*/ 0 h 435077"/>
                <a:gd name="connsiteX2" fmla="*/ 217539 w 435077"/>
                <a:gd name="connsiteY2" fmla="*/ 217539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39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39"/>
                  </a:lnTo>
                  <a:lnTo>
                    <a:pt x="0" y="435077"/>
                  </a:lnTo>
                  <a:close/>
                  <a:moveTo>
                    <a:pt x="217539" y="435077"/>
                  </a:moveTo>
                  <a:lnTo>
                    <a:pt x="217539" y="0"/>
                  </a:lnTo>
                  <a:lnTo>
                    <a:pt x="435077" y="217539"/>
                  </a:lnTo>
                  <a:lnTo>
                    <a:pt x="217539" y="435077"/>
                  </a:lnTo>
                  <a:close/>
                </a:path>
              </a:pathLst>
            </a:custGeom>
            <a:grpFill/>
            <a:ln w="27192" cap="flat">
              <a:noFill/>
              <a:prstDash val="solid"/>
              <a:miter/>
            </a:ln>
          </p:spPr>
          <p:txBody>
            <a:bodyPr rtlCol="0" anchor="ctr"/>
            <a:lstStyle/>
            <a:p>
              <a:endParaRPr lang="uk-UA"/>
            </a:p>
          </p:txBody>
        </p:sp>
        <p:sp>
          <p:nvSpPr>
            <p:cNvPr id="645" name="Freeform: Shape 644">
              <a:extLst>
                <a:ext uri="{FF2B5EF4-FFF2-40B4-BE49-F238E27FC236}">
                  <a16:creationId xmlns:a16="http://schemas.microsoft.com/office/drawing/2014/main" id="{0225C001-A143-AF2B-BC95-516FE2935A3E}"/>
                </a:ext>
              </a:extLst>
            </p:cNvPr>
            <p:cNvSpPr/>
            <p:nvPr/>
          </p:nvSpPr>
          <p:spPr>
            <a:xfrm>
              <a:off x="835769" y="3709219"/>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646" name="Freeform: Shape 645">
              <a:extLst>
                <a:ext uri="{FF2B5EF4-FFF2-40B4-BE49-F238E27FC236}">
                  <a16:creationId xmlns:a16="http://schemas.microsoft.com/office/drawing/2014/main" id="{732B3898-D3A1-1D16-ACA4-8A205BB4EA4B}"/>
                </a:ext>
              </a:extLst>
            </p:cNvPr>
            <p:cNvSpPr/>
            <p:nvPr/>
          </p:nvSpPr>
          <p:spPr>
            <a:xfrm>
              <a:off x="-34398" y="3709219"/>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39 h 435077"/>
                <a:gd name="connsiteX8" fmla="*/ 435064 w 435063"/>
                <a:gd name="connsiteY8" fmla="*/ 217539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0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39"/>
                  </a:lnTo>
                  <a:lnTo>
                    <a:pt x="435064" y="217539"/>
                  </a:lnTo>
                  <a:lnTo>
                    <a:pt x="435064" y="217539"/>
                  </a:lnTo>
                  <a:lnTo>
                    <a:pt x="435064" y="217539"/>
                  </a:lnTo>
                  <a:lnTo>
                    <a:pt x="435064" y="217539"/>
                  </a:lnTo>
                  <a:lnTo>
                    <a:pt x="217525" y="0"/>
                  </a:lnTo>
                  <a:lnTo>
                    <a:pt x="217525" y="217539"/>
                  </a:lnTo>
                  <a:lnTo>
                    <a:pt x="217525" y="217539"/>
                  </a:lnTo>
                  <a:close/>
                </a:path>
              </a:pathLst>
            </a:custGeom>
            <a:grpFill/>
            <a:ln w="27192" cap="flat">
              <a:noFill/>
              <a:prstDash val="solid"/>
              <a:miter/>
            </a:ln>
          </p:spPr>
          <p:txBody>
            <a:bodyPr rtlCol="0" anchor="ctr"/>
            <a:lstStyle/>
            <a:p>
              <a:endParaRPr lang="uk-UA"/>
            </a:p>
          </p:txBody>
        </p:sp>
        <p:sp>
          <p:nvSpPr>
            <p:cNvPr id="647" name="Freeform: Shape 646">
              <a:extLst>
                <a:ext uri="{FF2B5EF4-FFF2-40B4-BE49-F238E27FC236}">
                  <a16:creationId xmlns:a16="http://schemas.microsoft.com/office/drawing/2014/main" id="{5A6F9E6D-BB85-174D-F6A3-38627FA948EB}"/>
                </a:ext>
              </a:extLst>
            </p:cNvPr>
            <p:cNvSpPr/>
            <p:nvPr/>
          </p:nvSpPr>
          <p:spPr>
            <a:xfrm>
              <a:off x="1705924" y="3709219"/>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648" name="Freeform: Shape 647">
              <a:extLst>
                <a:ext uri="{FF2B5EF4-FFF2-40B4-BE49-F238E27FC236}">
                  <a16:creationId xmlns:a16="http://schemas.microsoft.com/office/drawing/2014/main" id="{A85ADE95-8E91-8CC2-DE2D-21DF455BE919}"/>
                </a:ext>
              </a:extLst>
            </p:cNvPr>
            <p:cNvSpPr/>
            <p:nvPr/>
          </p:nvSpPr>
          <p:spPr>
            <a:xfrm>
              <a:off x="2576106"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4" y="104500"/>
                    <a:pt x="435077" y="159837"/>
                    <a:pt x="435077" y="217539"/>
                  </a:cubicBezTo>
                  <a:lnTo>
                    <a:pt x="218925" y="217539"/>
                  </a:lnTo>
                  <a:cubicBezTo>
                    <a:pt x="276138" y="217892"/>
                    <a:pt x="330904" y="240788"/>
                    <a:pt x="371366" y="281250"/>
                  </a:cubicBezTo>
                  <a:cubicBezTo>
                    <a:pt x="412154" y="322039"/>
                    <a:pt x="435077" y="377375"/>
                    <a:pt x="435077" y="435077"/>
                  </a:cubicBezTo>
                  <a:lnTo>
                    <a:pt x="217539" y="435077"/>
                  </a:lnTo>
                  <a:lnTo>
                    <a:pt x="0" y="435077"/>
                  </a:lnTo>
                  <a:cubicBezTo>
                    <a:pt x="0" y="377375"/>
                    <a:pt x="22923" y="322039"/>
                    <a:pt x="63712" y="281250"/>
                  </a:cubicBezTo>
                  <a:cubicBezTo>
                    <a:pt x="104174" y="240788"/>
                    <a:pt x="158939" y="217892"/>
                    <a:pt x="216125" y="217539"/>
                  </a:cubicBezTo>
                  <a:lnTo>
                    <a:pt x="0" y="217539"/>
                  </a:lnTo>
                  <a:cubicBezTo>
                    <a:pt x="0" y="159837"/>
                    <a:pt x="22923" y="104500"/>
                    <a:pt x="63712" y="63712"/>
                  </a:cubicBezTo>
                  <a:cubicBezTo>
                    <a:pt x="104500" y="22923"/>
                    <a:pt x="159837"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649" name="Freeform: Shape 648">
              <a:extLst>
                <a:ext uri="{FF2B5EF4-FFF2-40B4-BE49-F238E27FC236}">
                  <a16:creationId xmlns:a16="http://schemas.microsoft.com/office/drawing/2014/main" id="{639C6C8D-82DA-D307-650B-956B18A7DEA5}"/>
                </a:ext>
              </a:extLst>
            </p:cNvPr>
            <p:cNvSpPr/>
            <p:nvPr/>
          </p:nvSpPr>
          <p:spPr>
            <a:xfrm>
              <a:off x="4316442" y="3709219"/>
              <a:ext cx="435050" cy="435077"/>
            </a:xfrm>
            <a:custGeom>
              <a:avLst/>
              <a:gdLst>
                <a:gd name="connsiteX0" fmla="*/ 0 w 435050"/>
                <a:gd name="connsiteY0" fmla="*/ 435077 h 435077"/>
                <a:gd name="connsiteX1" fmla="*/ 217512 w 435050"/>
                <a:gd name="connsiteY1" fmla="*/ 435077 h 435077"/>
                <a:gd name="connsiteX2" fmla="*/ 217512 w 435050"/>
                <a:gd name="connsiteY2" fmla="*/ 217539 h 435077"/>
                <a:gd name="connsiteX3" fmla="*/ 0 w 435050"/>
                <a:gd name="connsiteY3" fmla="*/ 435077 h 435077"/>
                <a:gd name="connsiteX4" fmla="*/ 217512 w 435050"/>
                <a:gd name="connsiteY4" fmla="*/ 0 h 435077"/>
                <a:gd name="connsiteX5" fmla="*/ 0 w 435050"/>
                <a:gd name="connsiteY5" fmla="*/ 0 h 435077"/>
                <a:gd name="connsiteX6" fmla="*/ 217512 w 435050"/>
                <a:gd name="connsiteY6" fmla="*/ 217539 h 435077"/>
                <a:gd name="connsiteX7" fmla="*/ 217512 w 435050"/>
                <a:gd name="connsiteY7" fmla="*/ 0 h 435077"/>
                <a:gd name="connsiteX8" fmla="*/ 435051 w 435050"/>
                <a:gd name="connsiteY8" fmla="*/ 435077 h 435077"/>
                <a:gd name="connsiteX9" fmla="*/ 217539 w 435050"/>
                <a:gd name="connsiteY9" fmla="*/ 435077 h 435077"/>
                <a:gd name="connsiteX10" fmla="*/ 435051 w 435050"/>
                <a:gd name="connsiteY10" fmla="*/ 217539 h 435077"/>
                <a:gd name="connsiteX11" fmla="*/ 435051 w 435050"/>
                <a:gd name="connsiteY11" fmla="*/ 435077 h 435077"/>
                <a:gd name="connsiteX12" fmla="*/ 435051 w 435050"/>
                <a:gd name="connsiteY12" fmla="*/ 0 h 435077"/>
                <a:gd name="connsiteX13" fmla="*/ 217539 w 435050"/>
                <a:gd name="connsiteY13" fmla="*/ 0 h 435077"/>
                <a:gd name="connsiteX14" fmla="*/ 435051 w 435050"/>
                <a:gd name="connsiteY14" fmla="*/ 217539 h 435077"/>
                <a:gd name="connsiteX15" fmla="*/ 435051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2" y="435077"/>
                  </a:lnTo>
                  <a:lnTo>
                    <a:pt x="217512" y="217539"/>
                  </a:lnTo>
                  <a:lnTo>
                    <a:pt x="0" y="435077"/>
                  </a:lnTo>
                  <a:close/>
                  <a:moveTo>
                    <a:pt x="217512" y="0"/>
                  </a:moveTo>
                  <a:lnTo>
                    <a:pt x="0" y="0"/>
                  </a:lnTo>
                  <a:lnTo>
                    <a:pt x="217512" y="217539"/>
                  </a:lnTo>
                  <a:lnTo>
                    <a:pt x="217512" y="0"/>
                  </a:lnTo>
                  <a:close/>
                  <a:moveTo>
                    <a:pt x="435051" y="435077"/>
                  </a:moveTo>
                  <a:lnTo>
                    <a:pt x="217539" y="435077"/>
                  </a:lnTo>
                  <a:lnTo>
                    <a:pt x="435051" y="217539"/>
                  </a:lnTo>
                  <a:lnTo>
                    <a:pt x="435051" y="435077"/>
                  </a:lnTo>
                  <a:close/>
                  <a:moveTo>
                    <a:pt x="435051" y="0"/>
                  </a:moveTo>
                  <a:lnTo>
                    <a:pt x="217539" y="0"/>
                  </a:lnTo>
                  <a:lnTo>
                    <a:pt x="435051" y="217539"/>
                  </a:lnTo>
                  <a:lnTo>
                    <a:pt x="435051" y="0"/>
                  </a:lnTo>
                  <a:close/>
                </a:path>
              </a:pathLst>
            </a:custGeom>
            <a:grpFill/>
            <a:ln w="27192" cap="flat">
              <a:noFill/>
              <a:prstDash val="solid"/>
              <a:miter/>
            </a:ln>
          </p:spPr>
          <p:txBody>
            <a:bodyPr rtlCol="0" anchor="ctr"/>
            <a:lstStyle/>
            <a:p>
              <a:endParaRPr lang="uk-UA"/>
            </a:p>
          </p:txBody>
        </p:sp>
        <p:sp>
          <p:nvSpPr>
            <p:cNvPr id="650" name="Freeform: Shape 649">
              <a:extLst>
                <a:ext uri="{FF2B5EF4-FFF2-40B4-BE49-F238E27FC236}">
                  <a16:creationId xmlns:a16="http://schemas.microsoft.com/office/drawing/2014/main" id="{7B53CE89-1413-61F4-5B1A-10CA51483A26}"/>
                </a:ext>
              </a:extLst>
            </p:cNvPr>
            <p:cNvSpPr/>
            <p:nvPr/>
          </p:nvSpPr>
          <p:spPr>
            <a:xfrm>
              <a:off x="3446261"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651" name="Freeform: Shape 650">
              <a:extLst>
                <a:ext uri="{FF2B5EF4-FFF2-40B4-BE49-F238E27FC236}">
                  <a16:creationId xmlns:a16="http://schemas.microsoft.com/office/drawing/2014/main" id="{A8B93350-B8FD-BFEA-BDD4-AD1F78CE28AF}"/>
                </a:ext>
              </a:extLst>
            </p:cNvPr>
            <p:cNvSpPr/>
            <p:nvPr/>
          </p:nvSpPr>
          <p:spPr>
            <a:xfrm>
              <a:off x="5186597" y="3709219"/>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652" name="Freeform: Shape 651">
              <a:extLst>
                <a:ext uri="{FF2B5EF4-FFF2-40B4-BE49-F238E27FC236}">
                  <a16:creationId xmlns:a16="http://schemas.microsoft.com/office/drawing/2014/main" id="{5DB266F8-AD9D-CA44-76F9-F69DC8366FC3}"/>
                </a:ext>
              </a:extLst>
            </p:cNvPr>
            <p:cNvSpPr/>
            <p:nvPr/>
          </p:nvSpPr>
          <p:spPr>
            <a:xfrm>
              <a:off x="6056752" y="3709219"/>
              <a:ext cx="435077" cy="435077"/>
            </a:xfrm>
            <a:custGeom>
              <a:avLst/>
              <a:gdLst>
                <a:gd name="connsiteX0" fmla="*/ 371366 w 435077"/>
                <a:gd name="connsiteY0" fmla="*/ 63712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53" y="217539"/>
                  </a:lnTo>
                  <a:cubicBezTo>
                    <a:pt x="276138" y="217892"/>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892"/>
                    <a:pt x="216125" y="217539"/>
                  </a:cubicBezTo>
                  <a:lnTo>
                    <a:pt x="0" y="217539"/>
                  </a:lnTo>
                  <a:cubicBezTo>
                    <a:pt x="0" y="159837"/>
                    <a:pt x="22924" y="104500"/>
                    <a:pt x="63712" y="63712"/>
                  </a:cubicBezTo>
                  <a:cubicBezTo>
                    <a:pt x="104501" y="22923"/>
                    <a:pt x="159837" y="0"/>
                    <a:pt x="217539" y="0"/>
                  </a:cubicBezTo>
                  <a:cubicBezTo>
                    <a:pt x="275241" y="0"/>
                    <a:pt x="330550" y="22923"/>
                    <a:pt x="371366" y="63712"/>
                  </a:cubicBezTo>
                  <a:close/>
                </a:path>
              </a:pathLst>
            </a:custGeom>
            <a:grpFill/>
            <a:ln w="27192" cap="flat">
              <a:noFill/>
              <a:prstDash val="solid"/>
              <a:miter/>
            </a:ln>
          </p:spPr>
          <p:txBody>
            <a:bodyPr rtlCol="0" anchor="ctr"/>
            <a:lstStyle/>
            <a:p>
              <a:endParaRPr lang="uk-UA"/>
            </a:p>
          </p:txBody>
        </p:sp>
        <p:sp>
          <p:nvSpPr>
            <p:cNvPr id="653" name="Freeform: Shape 652">
              <a:extLst>
                <a:ext uri="{FF2B5EF4-FFF2-40B4-BE49-F238E27FC236}">
                  <a16:creationId xmlns:a16="http://schemas.microsoft.com/office/drawing/2014/main" id="{033D2841-6823-74E9-F514-47C64E6C7DBC}"/>
                </a:ext>
              </a:extLst>
            </p:cNvPr>
            <p:cNvSpPr/>
            <p:nvPr/>
          </p:nvSpPr>
          <p:spPr>
            <a:xfrm>
              <a:off x="7797089" y="3709219"/>
              <a:ext cx="435050" cy="435077"/>
            </a:xfrm>
            <a:custGeom>
              <a:avLst/>
              <a:gdLst>
                <a:gd name="connsiteX0" fmla="*/ 0 w 435050"/>
                <a:gd name="connsiteY0" fmla="*/ 435077 h 435077"/>
                <a:gd name="connsiteX1" fmla="*/ 217511 w 435050"/>
                <a:gd name="connsiteY1" fmla="*/ 435077 h 435077"/>
                <a:gd name="connsiteX2" fmla="*/ 217511 w 435050"/>
                <a:gd name="connsiteY2" fmla="*/ 217539 h 435077"/>
                <a:gd name="connsiteX3" fmla="*/ 0 w 435050"/>
                <a:gd name="connsiteY3" fmla="*/ 435077 h 435077"/>
                <a:gd name="connsiteX4" fmla="*/ 217511 w 435050"/>
                <a:gd name="connsiteY4" fmla="*/ 0 h 435077"/>
                <a:gd name="connsiteX5" fmla="*/ 0 w 435050"/>
                <a:gd name="connsiteY5" fmla="*/ 0 h 435077"/>
                <a:gd name="connsiteX6" fmla="*/ 217511 w 435050"/>
                <a:gd name="connsiteY6" fmla="*/ 217539 h 435077"/>
                <a:gd name="connsiteX7" fmla="*/ 217511 w 435050"/>
                <a:gd name="connsiteY7" fmla="*/ 0 h 435077"/>
                <a:gd name="connsiteX8" fmla="*/ 435050 w 435050"/>
                <a:gd name="connsiteY8" fmla="*/ 435077 h 435077"/>
                <a:gd name="connsiteX9" fmla="*/ 217539 w 435050"/>
                <a:gd name="connsiteY9" fmla="*/ 435077 h 435077"/>
                <a:gd name="connsiteX10" fmla="*/ 435050 w 435050"/>
                <a:gd name="connsiteY10" fmla="*/ 217539 h 435077"/>
                <a:gd name="connsiteX11" fmla="*/ 435050 w 435050"/>
                <a:gd name="connsiteY11" fmla="*/ 435077 h 435077"/>
                <a:gd name="connsiteX12" fmla="*/ 435050 w 435050"/>
                <a:gd name="connsiteY12" fmla="*/ 0 h 435077"/>
                <a:gd name="connsiteX13" fmla="*/ 217539 w 435050"/>
                <a:gd name="connsiteY13" fmla="*/ 0 h 435077"/>
                <a:gd name="connsiteX14" fmla="*/ 435050 w 435050"/>
                <a:gd name="connsiteY14" fmla="*/ 217539 h 435077"/>
                <a:gd name="connsiteX15" fmla="*/ 435050 w 43505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077">
                  <a:moveTo>
                    <a:pt x="0" y="435077"/>
                  </a:moveTo>
                  <a:lnTo>
                    <a:pt x="217511" y="435077"/>
                  </a:lnTo>
                  <a:lnTo>
                    <a:pt x="217511" y="217539"/>
                  </a:lnTo>
                  <a:lnTo>
                    <a:pt x="0" y="435077"/>
                  </a:lnTo>
                  <a:close/>
                  <a:moveTo>
                    <a:pt x="217511" y="0"/>
                  </a:moveTo>
                  <a:lnTo>
                    <a:pt x="0" y="0"/>
                  </a:lnTo>
                  <a:lnTo>
                    <a:pt x="217511" y="217539"/>
                  </a:lnTo>
                  <a:lnTo>
                    <a:pt x="217511" y="0"/>
                  </a:lnTo>
                  <a:close/>
                  <a:moveTo>
                    <a:pt x="435050" y="435077"/>
                  </a:moveTo>
                  <a:lnTo>
                    <a:pt x="217539" y="435077"/>
                  </a:lnTo>
                  <a:lnTo>
                    <a:pt x="435050" y="217539"/>
                  </a:lnTo>
                  <a:lnTo>
                    <a:pt x="435050" y="435077"/>
                  </a:lnTo>
                  <a:close/>
                  <a:moveTo>
                    <a:pt x="435050" y="0"/>
                  </a:moveTo>
                  <a:lnTo>
                    <a:pt x="217539" y="0"/>
                  </a:lnTo>
                  <a:lnTo>
                    <a:pt x="435050" y="217539"/>
                  </a:lnTo>
                  <a:lnTo>
                    <a:pt x="435050" y="0"/>
                  </a:lnTo>
                  <a:close/>
                </a:path>
              </a:pathLst>
            </a:custGeom>
            <a:grpFill/>
            <a:ln w="27192" cap="flat">
              <a:noFill/>
              <a:prstDash val="solid"/>
              <a:miter/>
            </a:ln>
          </p:spPr>
          <p:txBody>
            <a:bodyPr rtlCol="0" anchor="ctr"/>
            <a:lstStyle/>
            <a:p>
              <a:endParaRPr lang="uk-UA"/>
            </a:p>
          </p:txBody>
        </p:sp>
        <p:sp>
          <p:nvSpPr>
            <p:cNvPr id="654" name="Freeform: Shape 653">
              <a:extLst>
                <a:ext uri="{FF2B5EF4-FFF2-40B4-BE49-F238E27FC236}">
                  <a16:creationId xmlns:a16="http://schemas.microsoft.com/office/drawing/2014/main" id="{A0B7D7A0-CBC0-86A1-E468-B45333970824}"/>
                </a:ext>
              </a:extLst>
            </p:cNvPr>
            <p:cNvSpPr/>
            <p:nvPr/>
          </p:nvSpPr>
          <p:spPr>
            <a:xfrm>
              <a:off x="6926907"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655" name="Freeform: Shape 654">
              <a:extLst>
                <a:ext uri="{FF2B5EF4-FFF2-40B4-BE49-F238E27FC236}">
                  <a16:creationId xmlns:a16="http://schemas.microsoft.com/office/drawing/2014/main" id="{82C9497B-32F2-9BBB-11AA-4663A4CC4B2B}"/>
                </a:ext>
              </a:extLst>
            </p:cNvPr>
            <p:cNvSpPr/>
            <p:nvPr/>
          </p:nvSpPr>
          <p:spPr>
            <a:xfrm>
              <a:off x="8667217"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656" name="Freeform: Shape 655">
              <a:extLst>
                <a:ext uri="{FF2B5EF4-FFF2-40B4-BE49-F238E27FC236}">
                  <a16:creationId xmlns:a16="http://schemas.microsoft.com/office/drawing/2014/main" id="{751B6995-E31C-B1AD-3ED3-246D14EFD385}"/>
                </a:ext>
              </a:extLst>
            </p:cNvPr>
            <p:cNvSpPr/>
            <p:nvPr/>
          </p:nvSpPr>
          <p:spPr>
            <a:xfrm>
              <a:off x="9537399" y="3709219"/>
              <a:ext cx="435077" cy="435077"/>
            </a:xfrm>
            <a:custGeom>
              <a:avLst/>
              <a:gdLst>
                <a:gd name="connsiteX0" fmla="*/ 371366 w 435077"/>
                <a:gd name="connsiteY0" fmla="*/ 63712 h 435077"/>
                <a:gd name="connsiteX1" fmla="*/ 435077 w 435077"/>
                <a:gd name="connsiteY1" fmla="*/ 217539 h 435077"/>
                <a:gd name="connsiteX2" fmla="*/ 218925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25 w 435077"/>
                <a:gd name="connsiteY8" fmla="*/ 217539 h 435077"/>
                <a:gd name="connsiteX9" fmla="*/ 0 w 435077"/>
                <a:gd name="connsiteY9" fmla="*/ 217539 h 435077"/>
                <a:gd name="connsiteX10" fmla="*/ 63711 w 435077"/>
                <a:gd name="connsiteY10" fmla="*/ 63712 h 435077"/>
                <a:gd name="connsiteX11" fmla="*/ 217539 w 435077"/>
                <a:gd name="connsiteY11" fmla="*/ 0 h 435077"/>
                <a:gd name="connsiteX12" fmla="*/ 371366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2"/>
                  </a:moveTo>
                  <a:cubicBezTo>
                    <a:pt x="412155" y="104500"/>
                    <a:pt x="435077" y="159837"/>
                    <a:pt x="435077" y="217539"/>
                  </a:cubicBezTo>
                  <a:lnTo>
                    <a:pt x="218925" y="217539"/>
                  </a:lnTo>
                  <a:cubicBezTo>
                    <a:pt x="276111" y="217892"/>
                    <a:pt x="330904" y="240788"/>
                    <a:pt x="371366" y="281250"/>
                  </a:cubicBezTo>
                  <a:cubicBezTo>
                    <a:pt x="412155" y="322039"/>
                    <a:pt x="435077" y="377375"/>
                    <a:pt x="435077" y="435077"/>
                  </a:cubicBezTo>
                  <a:lnTo>
                    <a:pt x="217539" y="435077"/>
                  </a:lnTo>
                  <a:lnTo>
                    <a:pt x="0" y="435077"/>
                  </a:lnTo>
                  <a:cubicBezTo>
                    <a:pt x="0" y="377375"/>
                    <a:pt x="22923" y="322039"/>
                    <a:pt x="63711" y="281250"/>
                  </a:cubicBezTo>
                  <a:cubicBezTo>
                    <a:pt x="104174" y="240788"/>
                    <a:pt x="158939" y="217892"/>
                    <a:pt x="216125" y="217539"/>
                  </a:cubicBezTo>
                  <a:lnTo>
                    <a:pt x="0" y="217539"/>
                  </a:lnTo>
                  <a:cubicBezTo>
                    <a:pt x="0" y="159837"/>
                    <a:pt x="22923" y="104500"/>
                    <a:pt x="63711" y="63712"/>
                  </a:cubicBezTo>
                  <a:cubicBezTo>
                    <a:pt x="104500" y="22923"/>
                    <a:pt x="159836" y="0"/>
                    <a:pt x="217539" y="0"/>
                  </a:cubicBezTo>
                  <a:cubicBezTo>
                    <a:pt x="275214" y="0"/>
                    <a:pt x="330550" y="22923"/>
                    <a:pt x="371366" y="63712"/>
                  </a:cubicBezTo>
                  <a:close/>
                </a:path>
              </a:pathLst>
            </a:custGeom>
            <a:grpFill/>
            <a:ln w="27192" cap="flat">
              <a:noFill/>
              <a:prstDash val="solid"/>
              <a:miter/>
            </a:ln>
          </p:spPr>
          <p:txBody>
            <a:bodyPr rtlCol="0" anchor="ctr"/>
            <a:lstStyle/>
            <a:p>
              <a:endParaRPr lang="uk-UA"/>
            </a:p>
          </p:txBody>
        </p:sp>
        <p:sp>
          <p:nvSpPr>
            <p:cNvPr id="657" name="Freeform: Shape 656">
              <a:extLst>
                <a:ext uri="{FF2B5EF4-FFF2-40B4-BE49-F238E27FC236}">
                  <a16:creationId xmlns:a16="http://schemas.microsoft.com/office/drawing/2014/main" id="{9A304235-BC7A-75A5-E571-1B2CD9E928B6}"/>
                </a:ext>
              </a:extLst>
            </p:cNvPr>
            <p:cNvSpPr/>
            <p:nvPr/>
          </p:nvSpPr>
          <p:spPr>
            <a:xfrm>
              <a:off x="1127770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658" name="Freeform: Shape 657">
              <a:extLst>
                <a:ext uri="{FF2B5EF4-FFF2-40B4-BE49-F238E27FC236}">
                  <a16:creationId xmlns:a16="http://schemas.microsoft.com/office/drawing/2014/main" id="{1A8CA6B9-2760-CAF3-13D5-96680F9E80AB}"/>
                </a:ext>
              </a:extLst>
            </p:cNvPr>
            <p:cNvSpPr/>
            <p:nvPr/>
          </p:nvSpPr>
          <p:spPr>
            <a:xfrm>
              <a:off x="10407554" y="3709219"/>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659" name="Freeform: Shape 658">
              <a:extLst>
                <a:ext uri="{FF2B5EF4-FFF2-40B4-BE49-F238E27FC236}">
                  <a16:creationId xmlns:a16="http://schemas.microsoft.com/office/drawing/2014/main" id="{C53DDB7B-CB31-E583-7618-3E16E286AE19}"/>
                </a:ext>
              </a:extLst>
            </p:cNvPr>
            <p:cNvSpPr/>
            <p:nvPr/>
          </p:nvSpPr>
          <p:spPr>
            <a:xfrm>
              <a:off x="12147864" y="3709219"/>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660" name="Freeform: Shape 659">
              <a:extLst>
                <a:ext uri="{FF2B5EF4-FFF2-40B4-BE49-F238E27FC236}">
                  <a16:creationId xmlns:a16="http://schemas.microsoft.com/office/drawing/2014/main" id="{4ADEECB1-BEA4-D53D-E1C9-13B389E69ABC}"/>
                </a:ext>
              </a:extLst>
            </p:cNvPr>
            <p:cNvSpPr/>
            <p:nvPr/>
          </p:nvSpPr>
          <p:spPr>
            <a:xfrm>
              <a:off x="1301804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1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7"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38" y="217892"/>
                    <a:pt x="216151"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661" name="Freeform: Shape 660">
              <a:extLst>
                <a:ext uri="{FF2B5EF4-FFF2-40B4-BE49-F238E27FC236}">
                  <a16:creationId xmlns:a16="http://schemas.microsoft.com/office/drawing/2014/main" id="{E1677A19-296E-235F-9DD1-4A80BA936CB0}"/>
                </a:ext>
              </a:extLst>
            </p:cNvPr>
            <p:cNvSpPr/>
            <p:nvPr/>
          </p:nvSpPr>
          <p:spPr>
            <a:xfrm>
              <a:off x="14758382"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662" name="Freeform: Shape 661">
              <a:extLst>
                <a:ext uri="{FF2B5EF4-FFF2-40B4-BE49-F238E27FC236}">
                  <a16:creationId xmlns:a16="http://schemas.microsoft.com/office/drawing/2014/main" id="{E00FA776-EF80-32A0-D9C8-8B67E1782904}"/>
                </a:ext>
              </a:extLst>
            </p:cNvPr>
            <p:cNvSpPr/>
            <p:nvPr/>
          </p:nvSpPr>
          <p:spPr>
            <a:xfrm>
              <a:off x="13888174" y="3709192"/>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663" name="Freeform: Shape 662">
              <a:extLst>
                <a:ext uri="{FF2B5EF4-FFF2-40B4-BE49-F238E27FC236}">
                  <a16:creationId xmlns:a16="http://schemas.microsoft.com/office/drawing/2014/main" id="{FB0DFEA2-54A5-7E64-9EB8-A107D7D13410}"/>
                </a:ext>
              </a:extLst>
            </p:cNvPr>
            <p:cNvSpPr/>
            <p:nvPr/>
          </p:nvSpPr>
          <p:spPr>
            <a:xfrm>
              <a:off x="15628536" y="3709219"/>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0"/>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664" name="Freeform: Shape 663">
              <a:extLst>
                <a:ext uri="{FF2B5EF4-FFF2-40B4-BE49-F238E27FC236}">
                  <a16:creationId xmlns:a16="http://schemas.microsoft.com/office/drawing/2014/main" id="{E2FCE37D-5115-B48E-0E48-DF796B42F214}"/>
                </a:ext>
              </a:extLst>
            </p:cNvPr>
            <p:cNvSpPr/>
            <p:nvPr/>
          </p:nvSpPr>
          <p:spPr>
            <a:xfrm>
              <a:off x="1649871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50 h 435077"/>
                <a:gd name="connsiteX8" fmla="*/ 216125 w 435077"/>
                <a:gd name="connsiteY8" fmla="*/ 217539 h 435077"/>
                <a:gd name="connsiteX9" fmla="*/ 0 w 435077"/>
                <a:gd name="connsiteY9" fmla="*/ 217539 h 435077"/>
                <a:gd name="connsiteX10" fmla="*/ 63710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65" y="281250"/>
                  </a:cubicBezTo>
                  <a:cubicBezTo>
                    <a:pt x="412154" y="322039"/>
                    <a:pt x="435077" y="377375"/>
                    <a:pt x="435077" y="435077"/>
                  </a:cubicBezTo>
                  <a:lnTo>
                    <a:pt x="217539" y="435077"/>
                  </a:lnTo>
                  <a:lnTo>
                    <a:pt x="0" y="435077"/>
                  </a:lnTo>
                  <a:cubicBezTo>
                    <a:pt x="0" y="377375"/>
                    <a:pt x="22922" y="322039"/>
                    <a:pt x="63710" y="281250"/>
                  </a:cubicBezTo>
                  <a:cubicBezTo>
                    <a:pt x="104174" y="240788"/>
                    <a:pt x="158938" y="217892"/>
                    <a:pt x="216125" y="217539"/>
                  </a:cubicBezTo>
                  <a:lnTo>
                    <a:pt x="0" y="217539"/>
                  </a:lnTo>
                  <a:cubicBezTo>
                    <a:pt x="0" y="159837"/>
                    <a:pt x="22895" y="104500"/>
                    <a:pt x="63710" y="63712"/>
                  </a:cubicBezTo>
                  <a:cubicBezTo>
                    <a:pt x="104499"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665" name="Freeform: Shape 664">
              <a:extLst>
                <a:ext uri="{FF2B5EF4-FFF2-40B4-BE49-F238E27FC236}">
                  <a16:creationId xmlns:a16="http://schemas.microsoft.com/office/drawing/2014/main" id="{CEBB2411-48C6-27BE-6F04-7F72A93ABDC9}"/>
                </a:ext>
              </a:extLst>
            </p:cNvPr>
            <p:cNvSpPr/>
            <p:nvPr/>
          </p:nvSpPr>
          <p:spPr>
            <a:xfrm>
              <a:off x="18239029" y="3709219"/>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666" name="Freeform: Shape 665">
              <a:extLst>
                <a:ext uri="{FF2B5EF4-FFF2-40B4-BE49-F238E27FC236}">
                  <a16:creationId xmlns:a16="http://schemas.microsoft.com/office/drawing/2014/main" id="{2FA1E8C8-655A-2E6D-3EA3-1C9075570D81}"/>
                </a:ext>
              </a:extLst>
            </p:cNvPr>
            <p:cNvSpPr/>
            <p:nvPr/>
          </p:nvSpPr>
          <p:spPr>
            <a:xfrm>
              <a:off x="1736887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667" name="Freeform: Shape 666">
              <a:extLst>
                <a:ext uri="{FF2B5EF4-FFF2-40B4-BE49-F238E27FC236}">
                  <a16:creationId xmlns:a16="http://schemas.microsoft.com/office/drawing/2014/main" id="{E6F7EF1B-D85F-7EDC-2161-F3E9D47586DF}"/>
                </a:ext>
              </a:extLst>
            </p:cNvPr>
            <p:cNvSpPr/>
            <p:nvPr/>
          </p:nvSpPr>
          <p:spPr>
            <a:xfrm>
              <a:off x="19109210"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668" name="Freeform: Shape 667">
              <a:extLst>
                <a:ext uri="{FF2B5EF4-FFF2-40B4-BE49-F238E27FC236}">
                  <a16:creationId xmlns:a16="http://schemas.microsoft.com/office/drawing/2014/main" id="{AD958CA6-5DD3-8461-F2AB-0E5161A1F673}"/>
                </a:ext>
              </a:extLst>
            </p:cNvPr>
            <p:cNvSpPr/>
            <p:nvPr/>
          </p:nvSpPr>
          <p:spPr>
            <a:xfrm>
              <a:off x="19979365" y="3709219"/>
              <a:ext cx="435077" cy="435077"/>
            </a:xfrm>
            <a:custGeom>
              <a:avLst/>
              <a:gdLst>
                <a:gd name="connsiteX0" fmla="*/ 371365 w 435077"/>
                <a:gd name="connsiteY0" fmla="*/ 63712 h 435077"/>
                <a:gd name="connsiteX1" fmla="*/ 435077 w 435077"/>
                <a:gd name="connsiteY1" fmla="*/ 217539 h 435077"/>
                <a:gd name="connsiteX2" fmla="*/ 218953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65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12"/>
                  </a:moveTo>
                  <a:cubicBezTo>
                    <a:pt x="412154" y="104500"/>
                    <a:pt x="435077" y="159837"/>
                    <a:pt x="435077" y="217539"/>
                  </a:cubicBezTo>
                  <a:lnTo>
                    <a:pt x="218953" y="217539"/>
                  </a:lnTo>
                  <a:cubicBezTo>
                    <a:pt x="276139" y="217892"/>
                    <a:pt x="330904"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892"/>
                    <a:pt x="216125" y="217539"/>
                  </a:cubicBezTo>
                  <a:lnTo>
                    <a:pt x="0" y="217539"/>
                  </a:lnTo>
                  <a:cubicBezTo>
                    <a:pt x="0" y="159837"/>
                    <a:pt x="22924" y="104500"/>
                    <a:pt x="63712" y="63712"/>
                  </a:cubicBezTo>
                  <a:cubicBezTo>
                    <a:pt x="104501" y="22923"/>
                    <a:pt x="159836" y="0"/>
                    <a:pt x="217539" y="0"/>
                  </a:cubicBezTo>
                  <a:cubicBezTo>
                    <a:pt x="275241" y="0"/>
                    <a:pt x="330550" y="22923"/>
                    <a:pt x="371365" y="63712"/>
                  </a:cubicBezTo>
                  <a:close/>
                </a:path>
              </a:pathLst>
            </a:custGeom>
            <a:grpFill/>
            <a:ln w="27192" cap="flat">
              <a:noFill/>
              <a:prstDash val="solid"/>
              <a:miter/>
            </a:ln>
          </p:spPr>
          <p:txBody>
            <a:bodyPr rtlCol="0" anchor="ctr"/>
            <a:lstStyle/>
            <a:p>
              <a:endParaRPr lang="uk-UA"/>
            </a:p>
          </p:txBody>
        </p:sp>
        <p:sp>
          <p:nvSpPr>
            <p:cNvPr id="669" name="Freeform: Shape 668">
              <a:extLst>
                <a:ext uri="{FF2B5EF4-FFF2-40B4-BE49-F238E27FC236}">
                  <a16:creationId xmlns:a16="http://schemas.microsoft.com/office/drawing/2014/main" id="{5E2C5A1C-D1D4-8A2B-0D67-3B84F9FD5A4C}"/>
                </a:ext>
              </a:extLst>
            </p:cNvPr>
            <p:cNvSpPr/>
            <p:nvPr/>
          </p:nvSpPr>
          <p:spPr>
            <a:xfrm>
              <a:off x="21719702" y="3709219"/>
              <a:ext cx="435077" cy="435077"/>
            </a:xfrm>
            <a:custGeom>
              <a:avLst/>
              <a:gdLst>
                <a:gd name="connsiteX0" fmla="*/ 0 w 435077"/>
                <a:gd name="connsiteY0" fmla="*/ 435077 h 435077"/>
                <a:gd name="connsiteX1" fmla="*/ 217512 w 435077"/>
                <a:gd name="connsiteY1" fmla="*/ 435077 h 435077"/>
                <a:gd name="connsiteX2" fmla="*/ 217512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2" y="435077"/>
                  </a:lnTo>
                  <a:lnTo>
                    <a:pt x="217512"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670" name="Freeform: Shape 669">
              <a:extLst>
                <a:ext uri="{FF2B5EF4-FFF2-40B4-BE49-F238E27FC236}">
                  <a16:creationId xmlns:a16="http://schemas.microsoft.com/office/drawing/2014/main" id="{F6475B96-3A80-6063-E647-16CBB213E238}"/>
                </a:ext>
              </a:extLst>
            </p:cNvPr>
            <p:cNvSpPr/>
            <p:nvPr/>
          </p:nvSpPr>
          <p:spPr>
            <a:xfrm>
              <a:off x="20849520"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671" name="Freeform: Shape 670">
              <a:extLst>
                <a:ext uri="{FF2B5EF4-FFF2-40B4-BE49-F238E27FC236}">
                  <a16:creationId xmlns:a16="http://schemas.microsoft.com/office/drawing/2014/main" id="{D732FF60-E47A-4B5F-738F-311386C6E4E9}"/>
                </a:ext>
              </a:extLst>
            </p:cNvPr>
            <p:cNvSpPr/>
            <p:nvPr/>
          </p:nvSpPr>
          <p:spPr>
            <a:xfrm>
              <a:off x="22589856" y="3709219"/>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672" name="Freeform: Shape 671">
              <a:extLst>
                <a:ext uri="{FF2B5EF4-FFF2-40B4-BE49-F238E27FC236}">
                  <a16:creationId xmlns:a16="http://schemas.microsoft.com/office/drawing/2014/main" id="{4C5301DE-F007-DB70-D8C5-C932AEE35FD1}"/>
                </a:ext>
              </a:extLst>
            </p:cNvPr>
            <p:cNvSpPr/>
            <p:nvPr/>
          </p:nvSpPr>
          <p:spPr>
            <a:xfrm>
              <a:off x="23460039" y="3709219"/>
              <a:ext cx="435077" cy="435077"/>
            </a:xfrm>
            <a:custGeom>
              <a:avLst/>
              <a:gdLst>
                <a:gd name="connsiteX0" fmla="*/ 371339 w 435077"/>
                <a:gd name="connsiteY0" fmla="*/ 63712 h 435077"/>
                <a:gd name="connsiteX1" fmla="*/ 435077 w 435077"/>
                <a:gd name="connsiteY1" fmla="*/ 217539 h 435077"/>
                <a:gd name="connsiteX2" fmla="*/ 218925 w 435077"/>
                <a:gd name="connsiteY2" fmla="*/ 217539 h 435077"/>
                <a:gd name="connsiteX3" fmla="*/ 371339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2 h 435077"/>
                <a:gd name="connsiteX11" fmla="*/ 217539 w 435077"/>
                <a:gd name="connsiteY11" fmla="*/ 0 h 435077"/>
                <a:gd name="connsiteX12" fmla="*/ 371339 w 435077"/>
                <a:gd name="connsiteY12" fmla="*/ 63712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2"/>
                  </a:moveTo>
                  <a:cubicBezTo>
                    <a:pt x="412154" y="104500"/>
                    <a:pt x="435077" y="159837"/>
                    <a:pt x="435077" y="217539"/>
                  </a:cubicBezTo>
                  <a:lnTo>
                    <a:pt x="218925" y="217539"/>
                  </a:lnTo>
                  <a:cubicBezTo>
                    <a:pt x="276111" y="217892"/>
                    <a:pt x="330876" y="240788"/>
                    <a:pt x="371339" y="281250"/>
                  </a:cubicBezTo>
                  <a:cubicBezTo>
                    <a:pt x="412154" y="322039"/>
                    <a:pt x="435077" y="377375"/>
                    <a:pt x="435077" y="435077"/>
                  </a:cubicBezTo>
                  <a:lnTo>
                    <a:pt x="217539" y="435077"/>
                  </a:lnTo>
                  <a:lnTo>
                    <a:pt x="0" y="435077"/>
                  </a:lnTo>
                  <a:cubicBezTo>
                    <a:pt x="0" y="377375"/>
                    <a:pt x="22895" y="322039"/>
                    <a:pt x="63712" y="281250"/>
                  </a:cubicBezTo>
                  <a:cubicBezTo>
                    <a:pt x="104174" y="240788"/>
                    <a:pt x="158938" y="217892"/>
                    <a:pt x="216125" y="217539"/>
                  </a:cubicBezTo>
                  <a:lnTo>
                    <a:pt x="0" y="217539"/>
                  </a:lnTo>
                  <a:cubicBezTo>
                    <a:pt x="0" y="159837"/>
                    <a:pt x="22895" y="104500"/>
                    <a:pt x="63712" y="63712"/>
                  </a:cubicBezTo>
                  <a:cubicBezTo>
                    <a:pt x="104501" y="22923"/>
                    <a:pt x="159836" y="0"/>
                    <a:pt x="217539" y="0"/>
                  </a:cubicBezTo>
                  <a:cubicBezTo>
                    <a:pt x="275213" y="0"/>
                    <a:pt x="330550" y="22923"/>
                    <a:pt x="371339" y="63712"/>
                  </a:cubicBezTo>
                  <a:close/>
                </a:path>
              </a:pathLst>
            </a:custGeom>
            <a:grpFill/>
            <a:ln w="27192" cap="flat">
              <a:noFill/>
              <a:prstDash val="solid"/>
              <a:miter/>
            </a:ln>
          </p:spPr>
          <p:txBody>
            <a:bodyPr rtlCol="0" anchor="ctr"/>
            <a:lstStyle/>
            <a:p>
              <a:endParaRPr lang="uk-UA"/>
            </a:p>
          </p:txBody>
        </p:sp>
        <p:sp>
          <p:nvSpPr>
            <p:cNvPr id="673" name="Freeform: Shape 672">
              <a:extLst>
                <a:ext uri="{FF2B5EF4-FFF2-40B4-BE49-F238E27FC236}">
                  <a16:creationId xmlns:a16="http://schemas.microsoft.com/office/drawing/2014/main" id="{ED6C71BF-EC9A-884A-A826-714A0988E981}"/>
                </a:ext>
              </a:extLst>
            </p:cNvPr>
            <p:cNvSpPr/>
            <p:nvPr/>
          </p:nvSpPr>
          <p:spPr>
            <a:xfrm>
              <a:off x="24330194" y="3709219"/>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674" name="Freeform: Shape 673">
              <a:extLst>
                <a:ext uri="{FF2B5EF4-FFF2-40B4-BE49-F238E27FC236}">
                  <a16:creationId xmlns:a16="http://schemas.microsoft.com/office/drawing/2014/main" id="{B84933E6-0B80-6C93-E0CE-EB5DE55720F4}"/>
                </a:ext>
              </a:extLst>
            </p:cNvPr>
            <p:cNvSpPr/>
            <p:nvPr/>
          </p:nvSpPr>
          <p:spPr>
            <a:xfrm>
              <a:off x="83576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75" name="Freeform: Shape 674">
              <a:extLst>
                <a:ext uri="{FF2B5EF4-FFF2-40B4-BE49-F238E27FC236}">
                  <a16:creationId xmlns:a16="http://schemas.microsoft.com/office/drawing/2014/main" id="{D9A897A4-B3DA-832F-8847-5178131CDA9D}"/>
                </a:ext>
              </a:extLst>
            </p:cNvPr>
            <p:cNvSpPr/>
            <p:nvPr/>
          </p:nvSpPr>
          <p:spPr>
            <a:xfrm>
              <a:off x="-34398" y="4579374"/>
              <a:ext cx="435063" cy="435077"/>
            </a:xfrm>
            <a:custGeom>
              <a:avLst/>
              <a:gdLst>
                <a:gd name="connsiteX0" fmla="*/ 435064 w 435063"/>
                <a:gd name="connsiteY0" fmla="*/ 435077 h 435077"/>
                <a:gd name="connsiteX1" fmla="*/ 435064 w 435063"/>
                <a:gd name="connsiteY1" fmla="*/ 217539 h 435077"/>
                <a:gd name="connsiteX2" fmla="*/ 435064 w 435063"/>
                <a:gd name="connsiteY2" fmla="*/ 27 h 435077"/>
                <a:gd name="connsiteX3" fmla="*/ 217552 w 435063"/>
                <a:gd name="connsiteY3" fmla="*/ 27 h 435077"/>
                <a:gd name="connsiteX4" fmla="*/ 435064 w 435063"/>
                <a:gd name="connsiteY4" fmla="*/ 217539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39 h 435077"/>
                <a:gd name="connsiteX13" fmla="*/ 217525 w 435063"/>
                <a:gd name="connsiteY13" fmla="*/ 217539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39"/>
                  </a:lnTo>
                  <a:lnTo>
                    <a:pt x="435064" y="27"/>
                  </a:lnTo>
                  <a:lnTo>
                    <a:pt x="217552" y="27"/>
                  </a:lnTo>
                  <a:lnTo>
                    <a:pt x="435064" y="217539"/>
                  </a:lnTo>
                  <a:lnTo>
                    <a:pt x="217552" y="435077"/>
                  </a:lnTo>
                  <a:lnTo>
                    <a:pt x="435064" y="435077"/>
                  </a:lnTo>
                  <a:close/>
                  <a:moveTo>
                    <a:pt x="0" y="217539"/>
                  </a:moveTo>
                  <a:lnTo>
                    <a:pt x="0" y="0"/>
                  </a:lnTo>
                  <a:lnTo>
                    <a:pt x="217525" y="217539"/>
                  </a:lnTo>
                  <a:lnTo>
                    <a:pt x="0" y="217539"/>
                  </a:lnTo>
                  <a:close/>
                  <a:moveTo>
                    <a:pt x="0" y="435077"/>
                  </a:moveTo>
                  <a:lnTo>
                    <a:pt x="0" y="217539"/>
                  </a:lnTo>
                  <a:lnTo>
                    <a:pt x="217525" y="217539"/>
                  </a:lnTo>
                  <a:lnTo>
                    <a:pt x="0" y="435077"/>
                  </a:lnTo>
                  <a:close/>
                </a:path>
              </a:pathLst>
            </a:custGeom>
            <a:grpFill/>
            <a:ln w="27192" cap="flat">
              <a:noFill/>
              <a:prstDash val="solid"/>
              <a:miter/>
            </a:ln>
          </p:spPr>
          <p:txBody>
            <a:bodyPr rtlCol="0" anchor="ctr"/>
            <a:lstStyle/>
            <a:p>
              <a:endParaRPr lang="uk-UA"/>
            </a:p>
          </p:txBody>
        </p:sp>
        <p:sp>
          <p:nvSpPr>
            <p:cNvPr id="676" name="Freeform: Shape 675">
              <a:extLst>
                <a:ext uri="{FF2B5EF4-FFF2-40B4-BE49-F238E27FC236}">
                  <a16:creationId xmlns:a16="http://schemas.microsoft.com/office/drawing/2014/main" id="{7CDDD3CA-0E81-8F3E-884F-75CC5D1F2193}"/>
                </a:ext>
              </a:extLst>
            </p:cNvPr>
            <p:cNvSpPr/>
            <p:nvPr/>
          </p:nvSpPr>
          <p:spPr>
            <a:xfrm>
              <a:off x="1705924"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77" name="Freeform: Shape 676">
              <a:extLst>
                <a:ext uri="{FF2B5EF4-FFF2-40B4-BE49-F238E27FC236}">
                  <a16:creationId xmlns:a16="http://schemas.microsoft.com/office/drawing/2014/main" id="{2C60ADB5-9EA5-F03E-6EB4-C973A313A551}"/>
                </a:ext>
              </a:extLst>
            </p:cNvPr>
            <p:cNvSpPr/>
            <p:nvPr/>
          </p:nvSpPr>
          <p:spPr>
            <a:xfrm>
              <a:off x="2576106"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8"/>
                    <a:pt x="0" y="57702"/>
                    <a:pt x="0" y="0"/>
                  </a:cubicBezTo>
                  <a:lnTo>
                    <a:pt x="217539" y="0"/>
                  </a:lnTo>
                  <a:lnTo>
                    <a:pt x="435077" y="0"/>
                  </a:lnTo>
                  <a:cubicBezTo>
                    <a:pt x="435077" y="57702"/>
                    <a:pt x="412154" y="113038"/>
                    <a:pt x="371366" y="153827"/>
                  </a:cubicBezTo>
                  <a:cubicBezTo>
                    <a:pt x="330550" y="194616"/>
                    <a:pt x="275214" y="217539"/>
                    <a:pt x="217539" y="217539"/>
                  </a:cubicBezTo>
                  <a:cubicBezTo>
                    <a:pt x="159837" y="217539"/>
                    <a:pt x="104500" y="194616"/>
                    <a:pt x="63712" y="153827"/>
                  </a:cubicBezTo>
                  <a:close/>
                  <a:moveTo>
                    <a:pt x="63712" y="281250"/>
                  </a:moveTo>
                  <a:cubicBezTo>
                    <a:pt x="22923" y="322066"/>
                    <a:pt x="0" y="377375"/>
                    <a:pt x="0" y="435077"/>
                  </a:cubicBezTo>
                  <a:lnTo>
                    <a:pt x="217539" y="435077"/>
                  </a:lnTo>
                  <a:lnTo>
                    <a:pt x="435077" y="435077"/>
                  </a:lnTo>
                  <a:cubicBezTo>
                    <a:pt x="435077" y="377375"/>
                    <a:pt x="412154" y="322066"/>
                    <a:pt x="371366" y="281250"/>
                  </a:cubicBezTo>
                  <a:cubicBezTo>
                    <a:pt x="330550" y="240462"/>
                    <a:pt x="275214" y="217539"/>
                    <a:pt x="217539" y="217539"/>
                  </a:cubicBezTo>
                  <a:cubicBezTo>
                    <a:pt x="159837" y="217539"/>
                    <a:pt x="104500" y="240462"/>
                    <a:pt x="63712" y="281250"/>
                  </a:cubicBezTo>
                  <a:close/>
                </a:path>
              </a:pathLst>
            </a:custGeom>
            <a:grpFill/>
            <a:ln w="27192" cap="flat">
              <a:noFill/>
              <a:prstDash val="solid"/>
              <a:miter/>
            </a:ln>
          </p:spPr>
          <p:txBody>
            <a:bodyPr rtlCol="0" anchor="ctr"/>
            <a:lstStyle/>
            <a:p>
              <a:endParaRPr lang="uk-UA"/>
            </a:p>
          </p:txBody>
        </p:sp>
        <p:sp>
          <p:nvSpPr>
            <p:cNvPr id="678" name="Freeform: Shape 677">
              <a:extLst>
                <a:ext uri="{FF2B5EF4-FFF2-40B4-BE49-F238E27FC236}">
                  <a16:creationId xmlns:a16="http://schemas.microsoft.com/office/drawing/2014/main" id="{A164E6F2-B4B3-EA62-BB85-55A40E1373F1}"/>
                </a:ext>
              </a:extLst>
            </p:cNvPr>
            <p:cNvSpPr/>
            <p:nvPr/>
          </p:nvSpPr>
          <p:spPr>
            <a:xfrm>
              <a:off x="4316416" y="4579374"/>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79" name="Freeform: Shape 678">
              <a:extLst>
                <a:ext uri="{FF2B5EF4-FFF2-40B4-BE49-F238E27FC236}">
                  <a16:creationId xmlns:a16="http://schemas.microsoft.com/office/drawing/2014/main" id="{74D2C706-32AE-0F44-55EB-71A0F2E2C23D}"/>
                </a:ext>
              </a:extLst>
            </p:cNvPr>
            <p:cNvSpPr/>
            <p:nvPr/>
          </p:nvSpPr>
          <p:spPr>
            <a:xfrm>
              <a:off x="3446261"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680" name="Freeform: Shape 679">
              <a:extLst>
                <a:ext uri="{FF2B5EF4-FFF2-40B4-BE49-F238E27FC236}">
                  <a16:creationId xmlns:a16="http://schemas.microsoft.com/office/drawing/2014/main" id="{2A6C1491-E350-2BCF-2D0F-F795E773DFA0}"/>
                </a:ext>
              </a:extLst>
            </p:cNvPr>
            <p:cNvSpPr/>
            <p:nvPr/>
          </p:nvSpPr>
          <p:spPr>
            <a:xfrm>
              <a:off x="5186597" y="4579374"/>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81" name="Freeform: Shape 680">
              <a:extLst>
                <a:ext uri="{FF2B5EF4-FFF2-40B4-BE49-F238E27FC236}">
                  <a16:creationId xmlns:a16="http://schemas.microsoft.com/office/drawing/2014/main" id="{2E3130EB-4451-D107-FA76-B67CE1C26B3F}"/>
                </a:ext>
              </a:extLst>
            </p:cNvPr>
            <p:cNvSpPr/>
            <p:nvPr/>
          </p:nvSpPr>
          <p:spPr>
            <a:xfrm>
              <a:off x="6056752"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5" y="113038"/>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682" name="Freeform: Shape 681">
              <a:extLst>
                <a:ext uri="{FF2B5EF4-FFF2-40B4-BE49-F238E27FC236}">
                  <a16:creationId xmlns:a16="http://schemas.microsoft.com/office/drawing/2014/main" id="{B5E2F6A9-BD27-618E-2206-B3BCD5EA8300}"/>
                </a:ext>
              </a:extLst>
            </p:cNvPr>
            <p:cNvSpPr/>
            <p:nvPr/>
          </p:nvSpPr>
          <p:spPr>
            <a:xfrm>
              <a:off x="7797062" y="4579374"/>
              <a:ext cx="435077" cy="435077"/>
            </a:xfrm>
            <a:custGeom>
              <a:avLst/>
              <a:gdLst>
                <a:gd name="connsiteX0" fmla="*/ 217566 w 435077"/>
                <a:gd name="connsiteY0" fmla="*/ 435077 h 435077"/>
                <a:gd name="connsiteX1" fmla="*/ 217566 w 435077"/>
                <a:gd name="connsiteY1" fmla="*/ 0 h 435077"/>
                <a:gd name="connsiteX2" fmla="*/ 435077 w 435077"/>
                <a:gd name="connsiteY2" fmla="*/ 217539 h 435077"/>
                <a:gd name="connsiteX3" fmla="*/ 217566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6" y="435077"/>
                  </a:moveTo>
                  <a:lnTo>
                    <a:pt x="217566" y="0"/>
                  </a:lnTo>
                  <a:lnTo>
                    <a:pt x="435077" y="217539"/>
                  </a:lnTo>
                  <a:lnTo>
                    <a:pt x="217566"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83" name="Freeform: Shape 682">
              <a:extLst>
                <a:ext uri="{FF2B5EF4-FFF2-40B4-BE49-F238E27FC236}">
                  <a16:creationId xmlns:a16="http://schemas.microsoft.com/office/drawing/2014/main" id="{C8E96748-7994-5BB3-3974-69AC87FD5C74}"/>
                </a:ext>
              </a:extLst>
            </p:cNvPr>
            <p:cNvSpPr/>
            <p:nvPr/>
          </p:nvSpPr>
          <p:spPr>
            <a:xfrm>
              <a:off x="6926907"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6 w 435077"/>
                <a:gd name="connsiteY3" fmla="*/ 27 h 435077"/>
                <a:gd name="connsiteX4" fmla="*/ 435077 w 435077"/>
                <a:gd name="connsiteY4" fmla="*/ 217539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6" y="27"/>
                  </a:lnTo>
                  <a:lnTo>
                    <a:pt x="435077" y="217539"/>
                  </a:lnTo>
                  <a:lnTo>
                    <a:pt x="217566"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684" name="Freeform: Shape 683">
              <a:extLst>
                <a:ext uri="{FF2B5EF4-FFF2-40B4-BE49-F238E27FC236}">
                  <a16:creationId xmlns:a16="http://schemas.microsoft.com/office/drawing/2014/main" id="{E85C483F-A279-BBF6-57E9-877F53901245}"/>
                </a:ext>
              </a:extLst>
            </p:cNvPr>
            <p:cNvSpPr/>
            <p:nvPr/>
          </p:nvSpPr>
          <p:spPr>
            <a:xfrm>
              <a:off x="8667217" y="4579374"/>
              <a:ext cx="435104" cy="435077"/>
            </a:xfrm>
            <a:custGeom>
              <a:avLst/>
              <a:gdLst>
                <a:gd name="connsiteX0" fmla="*/ 435105 w 435104"/>
                <a:gd name="connsiteY0" fmla="*/ 435077 h 435077"/>
                <a:gd name="connsiteX1" fmla="*/ 435105 w 435104"/>
                <a:gd name="connsiteY1" fmla="*/ 0 h 435077"/>
                <a:gd name="connsiteX2" fmla="*/ 217566 w 435104"/>
                <a:gd name="connsiteY2" fmla="*/ 217539 h 435077"/>
                <a:gd name="connsiteX3" fmla="*/ 435105 w 435104"/>
                <a:gd name="connsiteY3" fmla="*/ 435077 h 435077"/>
                <a:gd name="connsiteX4" fmla="*/ 0 w 435104"/>
                <a:gd name="connsiteY4" fmla="*/ 435077 h 435077"/>
                <a:gd name="connsiteX5" fmla="*/ 0 w 435104"/>
                <a:gd name="connsiteY5" fmla="*/ 0 h 435077"/>
                <a:gd name="connsiteX6" fmla="*/ 217539 w 435104"/>
                <a:gd name="connsiteY6" fmla="*/ 217539 h 435077"/>
                <a:gd name="connsiteX7" fmla="*/ 0 w 435104"/>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4" h="435077">
                  <a:moveTo>
                    <a:pt x="435105" y="435077"/>
                  </a:moveTo>
                  <a:lnTo>
                    <a:pt x="435105" y="0"/>
                  </a:lnTo>
                  <a:lnTo>
                    <a:pt x="217566" y="217539"/>
                  </a:lnTo>
                  <a:lnTo>
                    <a:pt x="435105"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85" name="Freeform: Shape 684">
              <a:extLst>
                <a:ext uri="{FF2B5EF4-FFF2-40B4-BE49-F238E27FC236}">
                  <a16:creationId xmlns:a16="http://schemas.microsoft.com/office/drawing/2014/main" id="{27A956AB-DB8C-F953-6486-E14868E716A2}"/>
                </a:ext>
              </a:extLst>
            </p:cNvPr>
            <p:cNvSpPr/>
            <p:nvPr/>
          </p:nvSpPr>
          <p:spPr>
            <a:xfrm>
              <a:off x="9537399" y="4579374"/>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8"/>
                    <a:pt x="0" y="57702"/>
                    <a:pt x="0" y="0"/>
                  </a:cubicBezTo>
                  <a:lnTo>
                    <a:pt x="217539" y="0"/>
                  </a:lnTo>
                  <a:lnTo>
                    <a:pt x="435077" y="0"/>
                  </a:lnTo>
                  <a:cubicBezTo>
                    <a:pt x="435077" y="57702"/>
                    <a:pt x="412155" y="113038"/>
                    <a:pt x="371366" y="153827"/>
                  </a:cubicBezTo>
                  <a:cubicBezTo>
                    <a:pt x="330550" y="194616"/>
                    <a:pt x="275214" y="217539"/>
                    <a:pt x="217539" y="217539"/>
                  </a:cubicBezTo>
                  <a:cubicBezTo>
                    <a:pt x="159836" y="217539"/>
                    <a:pt x="104500" y="194616"/>
                    <a:pt x="63711" y="153827"/>
                  </a:cubicBezTo>
                  <a:close/>
                  <a:moveTo>
                    <a:pt x="63711" y="281250"/>
                  </a:moveTo>
                  <a:cubicBezTo>
                    <a:pt x="22923" y="322066"/>
                    <a:pt x="0" y="377375"/>
                    <a:pt x="0" y="435077"/>
                  </a:cubicBezTo>
                  <a:lnTo>
                    <a:pt x="217539" y="435077"/>
                  </a:lnTo>
                  <a:lnTo>
                    <a:pt x="435077" y="435077"/>
                  </a:lnTo>
                  <a:cubicBezTo>
                    <a:pt x="435077" y="377375"/>
                    <a:pt x="412155" y="322066"/>
                    <a:pt x="371366" y="281250"/>
                  </a:cubicBezTo>
                  <a:cubicBezTo>
                    <a:pt x="330550" y="240462"/>
                    <a:pt x="275214" y="217539"/>
                    <a:pt x="217539" y="217539"/>
                  </a:cubicBezTo>
                  <a:cubicBezTo>
                    <a:pt x="159836" y="217539"/>
                    <a:pt x="104500" y="240462"/>
                    <a:pt x="63711" y="281250"/>
                  </a:cubicBezTo>
                  <a:close/>
                </a:path>
              </a:pathLst>
            </a:custGeom>
            <a:grpFill/>
            <a:ln w="27192" cap="flat">
              <a:noFill/>
              <a:prstDash val="solid"/>
              <a:miter/>
            </a:ln>
          </p:spPr>
          <p:txBody>
            <a:bodyPr rtlCol="0" anchor="ctr"/>
            <a:lstStyle/>
            <a:p>
              <a:endParaRPr lang="uk-UA"/>
            </a:p>
          </p:txBody>
        </p:sp>
        <p:sp>
          <p:nvSpPr>
            <p:cNvPr id="686" name="Freeform: Shape 685">
              <a:extLst>
                <a:ext uri="{FF2B5EF4-FFF2-40B4-BE49-F238E27FC236}">
                  <a16:creationId xmlns:a16="http://schemas.microsoft.com/office/drawing/2014/main" id="{D8231C71-28E7-E372-6164-58121F788EFC}"/>
                </a:ext>
              </a:extLst>
            </p:cNvPr>
            <p:cNvSpPr/>
            <p:nvPr/>
          </p:nvSpPr>
          <p:spPr>
            <a:xfrm>
              <a:off x="1127770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87" name="Freeform: Shape 686">
              <a:extLst>
                <a:ext uri="{FF2B5EF4-FFF2-40B4-BE49-F238E27FC236}">
                  <a16:creationId xmlns:a16="http://schemas.microsoft.com/office/drawing/2014/main" id="{54EE6123-4B35-0834-B47F-FC079F75964C}"/>
                </a:ext>
              </a:extLst>
            </p:cNvPr>
            <p:cNvSpPr/>
            <p:nvPr/>
          </p:nvSpPr>
          <p:spPr>
            <a:xfrm>
              <a:off x="1040755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688" name="Freeform: Shape 687">
              <a:extLst>
                <a:ext uri="{FF2B5EF4-FFF2-40B4-BE49-F238E27FC236}">
                  <a16:creationId xmlns:a16="http://schemas.microsoft.com/office/drawing/2014/main" id="{F41DF6D6-0E8A-1223-0B2E-4FEDFFDDCBB7}"/>
                </a:ext>
              </a:extLst>
            </p:cNvPr>
            <p:cNvSpPr/>
            <p:nvPr/>
          </p:nvSpPr>
          <p:spPr>
            <a:xfrm>
              <a:off x="12147891"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689" name="Freeform: Shape 688">
              <a:extLst>
                <a:ext uri="{FF2B5EF4-FFF2-40B4-BE49-F238E27FC236}">
                  <a16:creationId xmlns:a16="http://schemas.microsoft.com/office/drawing/2014/main" id="{C450B14F-614C-A3B4-F61E-B15BD4BD087D}"/>
                </a:ext>
              </a:extLst>
            </p:cNvPr>
            <p:cNvSpPr/>
            <p:nvPr/>
          </p:nvSpPr>
          <p:spPr>
            <a:xfrm>
              <a:off x="1301804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690" name="Freeform: Shape 689">
              <a:extLst>
                <a:ext uri="{FF2B5EF4-FFF2-40B4-BE49-F238E27FC236}">
                  <a16:creationId xmlns:a16="http://schemas.microsoft.com/office/drawing/2014/main" id="{D81C1BA3-B99E-A8AE-98F5-EF84AA204CD8}"/>
                </a:ext>
              </a:extLst>
            </p:cNvPr>
            <p:cNvSpPr/>
            <p:nvPr/>
          </p:nvSpPr>
          <p:spPr>
            <a:xfrm>
              <a:off x="1475838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91" name="Freeform: Shape 690">
              <a:extLst>
                <a:ext uri="{FF2B5EF4-FFF2-40B4-BE49-F238E27FC236}">
                  <a16:creationId xmlns:a16="http://schemas.microsoft.com/office/drawing/2014/main" id="{518CD23B-795E-C1B6-F488-E6143F64A02F}"/>
                </a:ext>
              </a:extLst>
            </p:cNvPr>
            <p:cNvSpPr/>
            <p:nvPr/>
          </p:nvSpPr>
          <p:spPr>
            <a:xfrm>
              <a:off x="1388820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692" name="Freeform: Shape 691">
              <a:extLst>
                <a:ext uri="{FF2B5EF4-FFF2-40B4-BE49-F238E27FC236}">
                  <a16:creationId xmlns:a16="http://schemas.microsoft.com/office/drawing/2014/main" id="{49E96335-465A-0BA4-92B5-DC320D85842D}"/>
                </a:ext>
              </a:extLst>
            </p:cNvPr>
            <p:cNvSpPr/>
            <p:nvPr/>
          </p:nvSpPr>
          <p:spPr>
            <a:xfrm>
              <a:off x="15628565"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693" name="Freeform: Shape 692">
              <a:extLst>
                <a:ext uri="{FF2B5EF4-FFF2-40B4-BE49-F238E27FC236}">
                  <a16:creationId xmlns:a16="http://schemas.microsoft.com/office/drawing/2014/main" id="{F34E3DE5-CDAA-45C9-0E5E-916BB61957E2}"/>
                </a:ext>
              </a:extLst>
            </p:cNvPr>
            <p:cNvSpPr/>
            <p:nvPr/>
          </p:nvSpPr>
          <p:spPr>
            <a:xfrm>
              <a:off x="16498719" y="4579374"/>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0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499" y="194616"/>
                    <a:pt x="63710" y="153827"/>
                  </a:cubicBezTo>
                  <a:close/>
                  <a:moveTo>
                    <a:pt x="63710"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499" y="240462"/>
                    <a:pt x="63710" y="281250"/>
                  </a:cubicBezTo>
                  <a:close/>
                </a:path>
              </a:pathLst>
            </a:custGeom>
            <a:grpFill/>
            <a:ln w="27192" cap="flat">
              <a:noFill/>
              <a:prstDash val="solid"/>
              <a:miter/>
            </a:ln>
          </p:spPr>
          <p:txBody>
            <a:bodyPr rtlCol="0" anchor="ctr"/>
            <a:lstStyle/>
            <a:p>
              <a:endParaRPr lang="uk-UA"/>
            </a:p>
          </p:txBody>
        </p:sp>
        <p:sp>
          <p:nvSpPr>
            <p:cNvPr id="694" name="Freeform: Shape 693">
              <a:extLst>
                <a:ext uri="{FF2B5EF4-FFF2-40B4-BE49-F238E27FC236}">
                  <a16:creationId xmlns:a16="http://schemas.microsoft.com/office/drawing/2014/main" id="{7ABB5F5E-86D6-3784-EF36-650586C7D055}"/>
                </a:ext>
              </a:extLst>
            </p:cNvPr>
            <p:cNvSpPr/>
            <p:nvPr/>
          </p:nvSpPr>
          <p:spPr>
            <a:xfrm>
              <a:off x="18239029"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695" name="Freeform: Shape 694">
              <a:extLst>
                <a:ext uri="{FF2B5EF4-FFF2-40B4-BE49-F238E27FC236}">
                  <a16:creationId xmlns:a16="http://schemas.microsoft.com/office/drawing/2014/main" id="{75866F90-4E77-8C25-1980-0FC931CFB898}"/>
                </a:ext>
              </a:extLst>
            </p:cNvPr>
            <p:cNvSpPr/>
            <p:nvPr/>
          </p:nvSpPr>
          <p:spPr>
            <a:xfrm>
              <a:off x="1736887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696" name="Freeform: Shape 695">
              <a:extLst>
                <a:ext uri="{FF2B5EF4-FFF2-40B4-BE49-F238E27FC236}">
                  <a16:creationId xmlns:a16="http://schemas.microsoft.com/office/drawing/2014/main" id="{70F224A9-FF5B-6D17-9CC0-C84A4D0DAC0C}"/>
                </a:ext>
              </a:extLst>
            </p:cNvPr>
            <p:cNvSpPr/>
            <p:nvPr/>
          </p:nvSpPr>
          <p:spPr>
            <a:xfrm>
              <a:off x="19109210" y="4579374"/>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697" name="Freeform: Shape 696">
              <a:extLst>
                <a:ext uri="{FF2B5EF4-FFF2-40B4-BE49-F238E27FC236}">
                  <a16:creationId xmlns:a16="http://schemas.microsoft.com/office/drawing/2014/main" id="{6377FC01-701E-9A8A-3285-8645BE8D8522}"/>
                </a:ext>
              </a:extLst>
            </p:cNvPr>
            <p:cNvSpPr/>
            <p:nvPr/>
          </p:nvSpPr>
          <p:spPr>
            <a:xfrm>
              <a:off x="19979365"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8"/>
                    <a:pt x="0" y="57702"/>
                    <a:pt x="0" y="0"/>
                  </a:cubicBezTo>
                  <a:lnTo>
                    <a:pt x="217539" y="0"/>
                  </a:lnTo>
                  <a:lnTo>
                    <a:pt x="435077" y="0"/>
                  </a:lnTo>
                  <a:cubicBezTo>
                    <a:pt x="435077" y="57702"/>
                    <a:pt x="412154" y="113038"/>
                    <a:pt x="371365" y="153827"/>
                  </a:cubicBezTo>
                  <a:cubicBezTo>
                    <a:pt x="330550" y="194616"/>
                    <a:pt x="275241" y="217539"/>
                    <a:pt x="217539" y="217539"/>
                  </a:cubicBezTo>
                  <a:cubicBezTo>
                    <a:pt x="159836" y="217539"/>
                    <a:pt x="104501" y="194616"/>
                    <a:pt x="63712" y="153827"/>
                  </a:cubicBezTo>
                  <a:close/>
                  <a:moveTo>
                    <a:pt x="63712" y="281250"/>
                  </a:moveTo>
                  <a:cubicBezTo>
                    <a:pt x="22924" y="322066"/>
                    <a:pt x="0" y="377375"/>
                    <a:pt x="0" y="435077"/>
                  </a:cubicBezTo>
                  <a:lnTo>
                    <a:pt x="217539" y="435077"/>
                  </a:lnTo>
                  <a:lnTo>
                    <a:pt x="435077" y="435077"/>
                  </a:lnTo>
                  <a:cubicBezTo>
                    <a:pt x="435077" y="377375"/>
                    <a:pt x="412154" y="322066"/>
                    <a:pt x="371365" y="281250"/>
                  </a:cubicBezTo>
                  <a:cubicBezTo>
                    <a:pt x="330550" y="240462"/>
                    <a:pt x="275241"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698" name="Freeform: Shape 697">
              <a:extLst>
                <a:ext uri="{FF2B5EF4-FFF2-40B4-BE49-F238E27FC236}">
                  <a16:creationId xmlns:a16="http://schemas.microsoft.com/office/drawing/2014/main" id="{DDFC51BC-F427-5475-831D-271439C7B0A1}"/>
                </a:ext>
              </a:extLst>
            </p:cNvPr>
            <p:cNvSpPr/>
            <p:nvPr/>
          </p:nvSpPr>
          <p:spPr>
            <a:xfrm>
              <a:off x="21719702" y="4579374"/>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699" name="Freeform: Shape 698">
              <a:extLst>
                <a:ext uri="{FF2B5EF4-FFF2-40B4-BE49-F238E27FC236}">
                  <a16:creationId xmlns:a16="http://schemas.microsoft.com/office/drawing/2014/main" id="{B9E21A26-B36B-F659-7E98-EA34B2707EAF}"/>
                </a:ext>
              </a:extLst>
            </p:cNvPr>
            <p:cNvSpPr/>
            <p:nvPr/>
          </p:nvSpPr>
          <p:spPr>
            <a:xfrm>
              <a:off x="20849520"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65 w 435077"/>
                <a:gd name="connsiteY3" fmla="*/ 27 h 435077"/>
                <a:gd name="connsiteX4" fmla="*/ 435077 w 435077"/>
                <a:gd name="connsiteY4" fmla="*/ 217539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65" y="27"/>
                  </a:lnTo>
                  <a:lnTo>
                    <a:pt x="435077" y="217539"/>
                  </a:lnTo>
                  <a:lnTo>
                    <a:pt x="217565"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700" name="Freeform: Shape 699">
              <a:extLst>
                <a:ext uri="{FF2B5EF4-FFF2-40B4-BE49-F238E27FC236}">
                  <a16:creationId xmlns:a16="http://schemas.microsoft.com/office/drawing/2014/main" id="{F08B52D7-AF9E-1592-9971-12395ADA4C4E}"/>
                </a:ext>
              </a:extLst>
            </p:cNvPr>
            <p:cNvSpPr/>
            <p:nvPr/>
          </p:nvSpPr>
          <p:spPr>
            <a:xfrm>
              <a:off x="22589856" y="4579374"/>
              <a:ext cx="435077" cy="435077"/>
            </a:xfrm>
            <a:custGeom>
              <a:avLst/>
              <a:gdLst>
                <a:gd name="connsiteX0" fmla="*/ 435077 w 435077"/>
                <a:gd name="connsiteY0" fmla="*/ 435077 h 435077"/>
                <a:gd name="connsiteX1" fmla="*/ 435077 w 435077"/>
                <a:gd name="connsiteY1" fmla="*/ 0 h 435077"/>
                <a:gd name="connsiteX2" fmla="*/ 217567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701" name="Freeform: Shape 700">
              <a:extLst>
                <a:ext uri="{FF2B5EF4-FFF2-40B4-BE49-F238E27FC236}">
                  <a16:creationId xmlns:a16="http://schemas.microsoft.com/office/drawing/2014/main" id="{111AD23C-7B1E-CBFD-1183-98981F0311F3}"/>
                </a:ext>
              </a:extLst>
            </p:cNvPr>
            <p:cNvSpPr/>
            <p:nvPr/>
          </p:nvSpPr>
          <p:spPr>
            <a:xfrm>
              <a:off x="23460039" y="4579374"/>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8"/>
                    <a:pt x="0" y="57702"/>
                    <a:pt x="0" y="0"/>
                  </a:cubicBezTo>
                  <a:lnTo>
                    <a:pt x="217539" y="0"/>
                  </a:lnTo>
                  <a:lnTo>
                    <a:pt x="435077" y="0"/>
                  </a:lnTo>
                  <a:cubicBezTo>
                    <a:pt x="435077" y="57702"/>
                    <a:pt x="412154" y="113038"/>
                    <a:pt x="371339" y="153827"/>
                  </a:cubicBezTo>
                  <a:cubicBezTo>
                    <a:pt x="330550" y="194616"/>
                    <a:pt x="275213" y="217539"/>
                    <a:pt x="217539" y="217539"/>
                  </a:cubicBezTo>
                  <a:cubicBezTo>
                    <a:pt x="159836" y="217539"/>
                    <a:pt x="104501" y="194616"/>
                    <a:pt x="63712" y="153827"/>
                  </a:cubicBezTo>
                  <a:close/>
                  <a:moveTo>
                    <a:pt x="63712" y="281250"/>
                  </a:moveTo>
                  <a:cubicBezTo>
                    <a:pt x="22895" y="322066"/>
                    <a:pt x="0" y="377375"/>
                    <a:pt x="0" y="435077"/>
                  </a:cubicBezTo>
                  <a:lnTo>
                    <a:pt x="217539" y="435077"/>
                  </a:lnTo>
                  <a:lnTo>
                    <a:pt x="435077" y="435077"/>
                  </a:lnTo>
                  <a:cubicBezTo>
                    <a:pt x="435077" y="377375"/>
                    <a:pt x="412154" y="322066"/>
                    <a:pt x="371339" y="281250"/>
                  </a:cubicBezTo>
                  <a:cubicBezTo>
                    <a:pt x="330550" y="240462"/>
                    <a:pt x="275213"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702" name="Freeform: Shape 701">
              <a:extLst>
                <a:ext uri="{FF2B5EF4-FFF2-40B4-BE49-F238E27FC236}">
                  <a16:creationId xmlns:a16="http://schemas.microsoft.com/office/drawing/2014/main" id="{75BFE939-9348-8C41-D3B9-D03CBD5636AA}"/>
                </a:ext>
              </a:extLst>
            </p:cNvPr>
            <p:cNvSpPr/>
            <p:nvPr/>
          </p:nvSpPr>
          <p:spPr>
            <a:xfrm>
              <a:off x="24330194" y="4579374"/>
              <a:ext cx="435077" cy="435077"/>
            </a:xfrm>
            <a:custGeom>
              <a:avLst/>
              <a:gdLst>
                <a:gd name="connsiteX0" fmla="*/ 435077 w 435077"/>
                <a:gd name="connsiteY0" fmla="*/ 435077 h 435077"/>
                <a:gd name="connsiteX1" fmla="*/ 435077 w 435077"/>
                <a:gd name="connsiteY1" fmla="*/ 217539 h 435077"/>
                <a:gd name="connsiteX2" fmla="*/ 435077 w 435077"/>
                <a:gd name="connsiteY2" fmla="*/ 27 h 435077"/>
                <a:gd name="connsiteX3" fmla="*/ 217539 w 435077"/>
                <a:gd name="connsiteY3" fmla="*/ 27 h 435077"/>
                <a:gd name="connsiteX4" fmla="*/ 435077 w 435077"/>
                <a:gd name="connsiteY4" fmla="*/ 217539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39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39"/>
                  </a:lnTo>
                  <a:lnTo>
                    <a:pt x="435077" y="27"/>
                  </a:lnTo>
                  <a:lnTo>
                    <a:pt x="217539" y="27"/>
                  </a:lnTo>
                  <a:lnTo>
                    <a:pt x="435077" y="217539"/>
                  </a:lnTo>
                  <a:lnTo>
                    <a:pt x="217539" y="435077"/>
                  </a:lnTo>
                  <a:lnTo>
                    <a:pt x="435077"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703" name="Freeform: Shape 702">
              <a:extLst>
                <a:ext uri="{FF2B5EF4-FFF2-40B4-BE49-F238E27FC236}">
                  <a16:creationId xmlns:a16="http://schemas.microsoft.com/office/drawing/2014/main" id="{2DA7A3F9-DA00-E116-8880-CDBE3FD8694A}"/>
                </a:ext>
              </a:extLst>
            </p:cNvPr>
            <p:cNvSpPr/>
            <p:nvPr/>
          </p:nvSpPr>
          <p:spPr>
            <a:xfrm>
              <a:off x="83576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704" name="Freeform: Shape 703">
              <a:extLst>
                <a:ext uri="{FF2B5EF4-FFF2-40B4-BE49-F238E27FC236}">
                  <a16:creationId xmlns:a16="http://schemas.microsoft.com/office/drawing/2014/main" id="{86D06A88-6BE7-9A39-DF90-EA998EA6812F}"/>
                </a:ext>
              </a:extLst>
            </p:cNvPr>
            <p:cNvSpPr/>
            <p:nvPr/>
          </p:nvSpPr>
          <p:spPr>
            <a:xfrm>
              <a:off x="-34398" y="7189838"/>
              <a:ext cx="435090" cy="435077"/>
            </a:xfrm>
            <a:custGeom>
              <a:avLst/>
              <a:gdLst>
                <a:gd name="connsiteX0" fmla="*/ 0 w 435090"/>
                <a:gd name="connsiteY0" fmla="*/ 435077 h 435077"/>
                <a:gd name="connsiteX1" fmla="*/ 217525 w 435090"/>
                <a:gd name="connsiteY1" fmla="*/ 435077 h 435077"/>
                <a:gd name="connsiteX2" fmla="*/ 217525 w 435090"/>
                <a:gd name="connsiteY2" fmla="*/ 217539 h 435077"/>
                <a:gd name="connsiteX3" fmla="*/ 0 w 435090"/>
                <a:gd name="connsiteY3" fmla="*/ 435077 h 435077"/>
                <a:gd name="connsiteX4" fmla="*/ 217525 w 435090"/>
                <a:gd name="connsiteY4" fmla="*/ 0 h 435077"/>
                <a:gd name="connsiteX5" fmla="*/ 3 w 435090"/>
                <a:gd name="connsiteY5" fmla="*/ 0 h 435077"/>
                <a:gd name="connsiteX6" fmla="*/ 217525 w 435090"/>
                <a:gd name="connsiteY6" fmla="*/ 217539 h 435077"/>
                <a:gd name="connsiteX7" fmla="*/ 217525 w 435090"/>
                <a:gd name="connsiteY7" fmla="*/ 0 h 435077"/>
                <a:gd name="connsiteX8" fmla="*/ 435091 w 435090"/>
                <a:gd name="connsiteY8" fmla="*/ 435077 h 435077"/>
                <a:gd name="connsiteX9" fmla="*/ 217552 w 435090"/>
                <a:gd name="connsiteY9" fmla="*/ 435077 h 435077"/>
                <a:gd name="connsiteX10" fmla="*/ 435091 w 435090"/>
                <a:gd name="connsiteY10" fmla="*/ 217539 h 435077"/>
                <a:gd name="connsiteX11" fmla="*/ 435091 w 435090"/>
                <a:gd name="connsiteY11" fmla="*/ 435077 h 435077"/>
                <a:gd name="connsiteX12" fmla="*/ 435091 w 435090"/>
                <a:gd name="connsiteY12" fmla="*/ 0 h 435077"/>
                <a:gd name="connsiteX13" fmla="*/ 217552 w 435090"/>
                <a:gd name="connsiteY13" fmla="*/ 0 h 435077"/>
                <a:gd name="connsiteX14" fmla="*/ 435091 w 435090"/>
                <a:gd name="connsiteY14" fmla="*/ 217539 h 435077"/>
                <a:gd name="connsiteX15" fmla="*/ 435091 w 435090"/>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90" h="435077">
                  <a:moveTo>
                    <a:pt x="0" y="435077"/>
                  </a:moveTo>
                  <a:lnTo>
                    <a:pt x="217525" y="435077"/>
                  </a:lnTo>
                  <a:lnTo>
                    <a:pt x="217525" y="217539"/>
                  </a:lnTo>
                  <a:lnTo>
                    <a:pt x="0" y="435077"/>
                  </a:lnTo>
                  <a:close/>
                  <a:moveTo>
                    <a:pt x="217525" y="0"/>
                  </a:moveTo>
                  <a:lnTo>
                    <a:pt x="3" y="0"/>
                  </a:lnTo>
                  <a:lnTo>
                    <a:pt x="217525" y="217539"/>
                  </a:lnTo>
                  <a:lnTo>
                    <a:pt x="217525" y="0"/>
                  </a:lnTo>
                  <a:close/>
                  <a:moveTo>
                    <a:pt x="435091" y="435077"/>
                  </a:moveTo>
                  <a:lnTo>
                    <a:pt x="217552" y="435077"/>
                  </a:lnTo>
                  <a:lnTo>
                    <a:pt x="435091" y="217539"/>
                  </a:lnTo>
                  <a:lnTo>
                    <a:pt x="435091" y="435077"/>
                  </a:lnTo>
                  <a:close/>
                  <a:moveTo>
                    <a:pt x="435091" y="0"/>
                  </a:moveTo>
                  <a:lnTo>
                    <a:pt x="217552" y="0"/>
                  </a:lnTo>
                  <a:lnTo>
                    <a:pt x="435091" y="217539"/>
                  </a:lnTo>
                  <a:lnTo>
                    <a:pt x="435091" y="0"/>
                  </a:lnTo>
                  <a:close/>
                </a:path>
              </a:pathLst>
            </a:custGeom>
            <a:grpFill/>
            <a:ln w="27192" cap="flat">
              <a:noFill/>
              <a:prstDash val="solid"/>
              <a:miter/>
            </a:ln>
          </p:spPr>
          <p:txBody>
            <a:bodyPr rtlCol="0" anchor="ctr"/>
            <a:lstStyle/>
            <a:p>
              <a:endParaRPr lang="uk-UA"/>
            </a:p>
          </p:txBody>
        </p:sp>
        <p:sp>
          <p:nvSpPr>
            <p:cNvPr id="705" name="Freeform: Shape 704">
              <a:extLst>
                <a:ext uri="{FF2B5EF4-FFF2-40B4-BE49-F238E27FC236}">
                  <a16:creationId xmlns:a16="http://schemas.microsoft.com/office/drawing/2014/main" id="{5ACF2B58-244E-0DF2-3BEE-80A25677B23B}"/>
                </a:ext>
              </a:extLst>
            </p:cNvPr>
            <p:cNvSpPr/>
            <p:nvPr/>
          </p:nvSpPr>
          <p:spPr>
            <a:xfrm>
              <a:off x="1705924" y="7189838"/>
              <a:ext cx="435077" cy="435077"/>
            </a:xfrm>
            <a:custGeom>
              <a:avLst/>
              <a:gdLst>
                <a:gd name="connsiteX0" fmla="*/ 371366 w 435077"/>
                <a:gd name="connsiteY0" fmla="*/ 63711 h 435077"/>
                <a:gd name="connsiteX1" fmla="*/ 435077 w 435077"/>
                <a:gd name="connsiteY1" fmla="*/ 217539 h 435077"/>
                <a:gd name="connsiteX2" fmla="*/ 218952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50 h 435077"/>
                <a:gd name="connsiteX8" fmla="*/ 216152 w 435077"/>
                <a:gd name="connsiteY8" fmla="*/ 217539 h 435077"/>
                <a:gd name="connsiteX9" fmla="*/ 0 w 435077"/>
                <a:gd name="connsiteY9" fmla="*/ 217539 h 435077"/>
                <a:gd name="connsiteX10" fmla="*/ 63711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4" y="104527"/>
                    <a:pt x="435077" y="159836"/>
                    <a:pt x="435077" y="217539"/>
                  </a:cubicBezTo>
                  <a:lnTo>
                    <a:pt x="218952" y="217539"/>
                  </a:lnTo>
                  <a:cubicBezTo>
                    <a:pt x="276138" y="217920"/>
                    <a:pt x="330903" y="240788"/>
                    <a:pt x="371366" y="281250"/>
                  </a:cubicBezTo>
                  <a:cubicBezTo>
                    <a:pt x="412154" y="322039"/>
                    <a:pt x="435077" y="377375"/>
                    <a:pt x="435077" y="435077"/>
                  </a:cubicBezTo>
                  <a:lnTo>
                    <a:pt x="217539" y="435077"/>
                  </a:lnTo>
                  <a:lnTo>
                    <a:pt x="0" y="435077"/>
                  </a:lnTo>
                  <a:cubicBezTo>
                    <a:pt x="0" y="377375"/>
                    <a:pt x="22923" y="322039"/>
                    <a:pt x="63711" y="281250"/>
                  </a:cubicBezTo>
                  <a:cubicBezTo>
                    <a:pt x="104201" y="240788"/>
                    <a:pt x="158966" y="217920"/>
                    <a:pt x="216152" y="217539"/>
                  </a:cubicBezTo>
                  <a:lnTo>
                    <a:pt x="0" y="217539"/>
                  </a:lnTo>
                  <a:cubicBezTo>
                    <a:pt x="0" y="159836"/>
                    <a:pt x="22923" y="104527"/>
                    <a:pt x="63711" y="63711"/>
                  </a:cubicBezTo>
                  <a:cubicBezTo>
                    <a:pt x="104527" y="22923"/>
                    <a:pt x="159836" y="0"/>
                    <a:pt x="217539" y="0"/>
                  </a:cubicBezTo>
                  <a:cubicBezTo>
                    <a:pt x="275241" y="0"/>
                    <a:pt x="330577" y="22923"/>
                    <a:pt x="371366" y="63711"/>
                  </a:cubicBezTo>
                  <a:close/>
                </a:path>
              </a:pathLst>
            </a:custGeom>
            <a:grpFill/>
            <a:ln w="27192" cap="flat">
              <a:noFill/>
              <a:prstDash val="solid"/>
              <a:miter/>
            </a:ln>
          </p:spPr>
          <p:txBody>
            <a:bodyPr rtlCol="0" anchor="ctr"/>
            <a:lstStyle/>
            <a:p>
              <a:endParaRPr lang="uk-UA"/>
            </a:p>
          </p:txBody>
        </p:sp>
        <p:sp>
          <p:nvSpPr>
            <p:cNvPr id="706" name="Freeform: Shape 705">
              <a:extLst>
                <a:ext uri="{FF2B5EF4-FFF2-40B4-BE49-F238E27FC236}">
                  <a16:creationId xmlns:a16="http://schemas.microsoft.com/office/drawing/2014/main" id="{8839454A-44BB-EDAD-1980-78774856B83E}"/>
                </a:ext>
              </a:extLst>
            </p:cNvPr>
            <p:cNvSpPr/>
            <p:nvPr/>
          </p:nvSpPr>
          <p:spPr>
            <a:xfrm>
              <a:off x="2576106"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0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50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0" y="217539"/>
                  </a:lnTo>
                  <a:lnTo>
                    <a:pt x="435077" y="217539"/>
                  </a:lnTo>
                  <a:lnTo>
                    <a:pt x="435077" y="217539"/>
                  </a:lnTo>
                  <a:lnTo>
                    <a:pt x="435077" y="217539"/>
                  </a:lnTo>
                  <a:lnTo>
                    <a:pt x="435050"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07" name="Freeform: Shape 706">
              <a:extLst>
                <a:ext uri="{FF2B5EF4-FFF2-40B4-BE49-F238E27FC236}">
                  <a16:creationId xmlns:a16="http://schemas.microsoft.com/office/drawing/2014/main" id="{75327455-C60F-3638-C8A4-AF8988E96AA3}"/>
                </a:ext>
              </a:extLst>
            </p:cNvPr>
            <p:cNvSpPr/>
            <p:nvPr/>
          </p:nvSpPr>
          <p:spPr>
            <a:xfrm>
              <a:off x="4316416" y="7189838"/>
              <a:ext cx="435077" cy="435077"/>
            </a:xfrm>
            <a:custGeom>
              <a:avLst/>
              <a:gdLst>
                <a:gd name="connsiteX0" fmla="*/ 217565 w 435077"/>
                <a:gd name="connsiteY0" fmla="*/ 0 h 435077"/>
                <a:gd name="connsiteX1" fmla="*/ 217539 w 435077"/>
                <a:gd name="connsiteY1" fmla="*/ 0 h 435077"/>
                <a:gd name="connsiteX2" fmla="*/ 27 w 435077"/>
                <a:gd name="connsiteY2" fmla="*/ 0 h 435077"/>
                <a:gd name="connsiteX3" fmla="*/ 27 w 435077"/>
                <a:gd name="connsiteY3" fmla="*/ 217539 h 435077"/>
                <a:gd name="connsiteX4" fmla="*/ 217565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5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5" y="0"/>
                  </a:moveTo>
                  <a:lnTo>
                    <a:pt x="217539" y="0"/>
                  </a:lnTo>
                  <a:lnTo>
                    <a:pt x="27" y="0"/>
                  </a:lnTo>
                  <a:lnTo>
                    <a:pt x="27" y="217539"/>
                  </a:lnTo>
                  <a:lnTo>
                    <a:pt x="217565" y="0"/>
                  </a:lnTo>
                  <a:lnTo>
                    <a:pt x="435077" y="217539"/>
                  </a:lnTo>
                  <a:lnTo>
                    <a:pt x="217539" y="435077"/>
                  </a:lnTo>
                  <a:lnTo>
                    <a:pt x="0" y="217539"/>
                  </a:lnTo>
                  <a:lnTo>
                    <a:pt x="0" y="435077"/>
                  </a:lnTo>
                  <a:lnTo>
                    <a:pt x="217539" y="435077"/>
                  </a:lnTo>
                  <a:lnTo>
                    <a:pt x="435077" y="435077"/>
                  </a:lnTo>
                  <a:lnTo>
                    <a:pt x="435077" y="217539"/>
                  </a:lnTo>
                  <a:lnTo>
                    <a:pt x="435077" y="0"/>
                  </a:lnTo>
                  <a:lnTo>
                    <a:pt x="217565" y="0"/>
                  </a:lnTo>
                  <a:close/>
                </a:path>
              </a:pathLst>
            </a:custGeom>
            <a:grpFill/>
            <a:ln w="27192" cap="flat">
              <a:noFill/>
              <a:prstDash val="solid"/>
              <a:miter/>
            </a:ln>
          </p:spPr>
          <p:txBody>
            <a:bodyPr rtlCol="0" anchor="ctr"/>
            <a:lstStyle/>
            <a:p>
              <a:endParaRPr lang="uk-UA"/>
            </a:p>
          </p:txBody>
        </p:sp>
        <p:sp>
          <p:nvSpPr>
            <p:cNvPr id="708" name="Freeform: Shape 707">
              <a:extLst>
                <a:ext uri="{FF2B5EF4-FFF2-40B4-BE49-F238E27FC236}">
                  <a16:creationId xmlns:a16="http://schemas.microsoft.com/office/drawing/2014/main" id="{5151C5E0-1E69-478A-FF45-17891F085C73}"/>
                </a:ext>
              </a:extLst>
            </p:cNvPr>
            <p:cNvSpPr/>
            <p:nvPr/>
          </p:nvSpPr>
          <p:spPr>
            <a:xfrm>
              <a:off x="3446261"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6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6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6" y="435077"/>
                  </a:lnTo>
                  <a:lnTo>
                    <a:pt x="435077" y="217539"/>
                  </a:lnTo>
                  <a:lnTo>
                    <a:pt x="435077" y="435077"/>
                  </a:lnTo>
                  <a:close/>
                  <a:moveTo>
                    <a:pt x="435077" y="0"/>
                  </a:moveTo>
                  <a:lnTo>
                    <a:pt x="217566" y="0"/>
                  </a:lnTo>
                  <a:lnTo>
                    <a:pt x="435077" y="217539"/>
                  </a:lnTo>
                  <a:lnTo>
                    <a:pt x="435077" y="0"/>
                  </a:lnTo>
                  <a:close/>
                </a:path>
              </a:pathLst>
            </a:custGeom>
            <a:grpFill/>
            <a:ln w="27192" cap="flat">
              <a:noFill/>
              <a:prstDash val="solid"/>
              <a:miter/>
            </a:ln>
          </p:spPr>
          <p:txBody>
            <a:bodyPr rtlCol="0" anchor="ctr"/>
            <a:lstStyle/>
            <a:p>
              <a:endParaRPr lang="uk-UA"/>
            </a:p>
          </p:txBody>
        </p:sp>
        <p:sp>
          <p:nvSpPr>
            <p:cNvPr id="709" name="Freeform: Shape 708">
              <a:extLst>
                <a:ext uri="{FF2B5EF4-FFF2-40B4-BE49-F238E27FC236}">
                  <a16:creationId xmlns:a16="http://schemas.microsoft.com/office/drawing/2014/main" id="{4B331597-5811-A700-70BB-B3819BEF610F}"/>
                </a:ext>
              </a:extLst>
            </p:cNvPr>
            <p:cNvSpPr/>
            <p:nvPr/>
          </p:nvSpPr>
          <p:spPr>
            <a:xfrm>
              <a:off x="5186597" y="7189838"/>
              <a:ext cx="435077" cy="435077"/>
            </a:xfrm>
            <a:custGeom>
              <a:avLst/>
              <a:gdLst>
                <a:gd name="connsiteX0" fmla="*/ 371366 w 435077"/>
                <a:gd name="connsiteY0" fmla="*/ 63711 h 435077"/>
                <a:gd name="connsiteX1" fmla="*/ 435077 w 435077"/>
                <a:gd name="connsiteY1" fmla="*/ 217539 h 435077"/>
                <a:gd name="connsiteX2" fmla="*/ 218953 w 435077"/>
                <a:gd name="connsiteY2" fmla="*/ 217539 h 435077"/>
                <a:gd name="connsiteX3" fmla="*/ 371366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6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11"/>
                  </a:moveTo>
                  <a:cubicBezTo>
                    <a:pt x="412155" y="104527"/>
                    <a:pt x="435077" y="159836"/>
                    <a:pt x="435077" y="217539"/>
                  </a:cubicBezTo>
                  <a:lnTo>
                    <a:pt x="218953" y="217539"/>
                  </a:lnTo>
                  <a:cubicBezTo>
                    <a:pt x="276138" y="217920"/>
                    <a:pt x="330904" y="240788"/>
                    <a:pt x="371366" y="281250"/>
                  </a:cubicBezTo>
                  <a:cubicBezTo>
                    <a:pt x="412155" y="322039"/>
                    <a:pt x="435077" y="377375"/>
                    <a:pt x="435077" y="435077"/>
                  </a:cubicBezTo>
                  <a:lnTo>
                    <a:pt x="217539" y="435077"/>
                  </a:lnTo>
                  <a:lnTo>
                    <a:pt x="0" y="435077"/>
                  </a:lnTo>
                  <a:cubicBezTo>
                    <a:pt x="0" y="377375"/>
                    <a:pt x="22924" y="322039"/>
                    <a:pt x="63712" y="281250"/>
                  </a:cubicBezTo>
                  <a:cubicBezTo>
                    <a:pt x="104175" y="240788"/>
                    <a:pt x="158939" y="217920"/>
                    <a:pt x="216125" y="217539"/>
                  </a:cubicBezTo>
                  <a:lnTo>
                    <a:pt x="0" y="217539"/>
                  </a:lnTo>
                  <a:cubicBezTo>
                    <a:pt x="0" y="159836"/>
                    <a:pt x="22924" y="104527"/>
                    <a:pt x="63712" y="63711"/>
                  </a:cubicBezTo>
                  <a:cubicBezTo>
                    <a:pt x="104501" y="22923"/>
                    <a:pt x="159837" y="0"/>
                    <a:pt x="217539" y="0"/>
                  </a:cubicBezTo>
                  <a:cubicBezTo>
                    <a:pt x="275241" y="0"/>
                    <a:pt x="330550" y="22923"/>
                    <a:pt x="371366" y="63711"/>
                  </a:cubicBezTo>
                  <a:close/>
                </a:path>
              </a:pathLst>
            </a:custGeom>
            <a:grpFill/>
            <a:ln w="27192" cap="flat">
              <a:noFill/>
              <a:prstDash val="solid"/>
              <a:miter/>
            </a:ln>
          </p:spPr>
          <p:txBody>
            <a:bodyPr rtlCol="0" anchor="ctr"/>
            <a:lstStyle/>
            <a:p>
              <a:endParaRPr lang="uk-UA"/>
            </a:p>
          </p:txBody>
        </p:sp>
        <p:sp>
          <p:nvSpPr>
            <p:cNvPr id="710" name="Freeform: Shape 709">
              <a:extLst>
                <a:ext uri="{FF2B5EF4-FFF2-40B4-BE49-F238E27FC236}">
                  <a16:creationId xmlns:a16="http://schemas.microsoft.com/office/drawing/2014/main" id="{26600F04-2DA7-66EA-94FC-D17029F0E7B1}"/>
                </a:ext>
              </a:extLst>
            </p:cNvPr>
            <p:cNvSpPr/>
            <p:nvPr/>
          </p:nvSpPr>
          <p:spPr>
            <a:xfrm>
              <a:off x="6056752"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39 h 435077"/>
                <a:gd name="connsiteX9" fmla="*/ 435077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77" y="217539"/>
                  </a:lnTo>
                  <a:lnTo>
                    <a:pt x="435077" y="217539"/>
                  </a:lnTo>
                  <a:lnTo>
                    <a:pt x="435077" y="217539"/>
                  </a:lnTo>
                  <a:lnTo>
                    <a:pt x="435077" y="217539"/>
                  </a:lnTo>
                  <a:lnTo>
                    <a:pt x="435077"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711" name="Freeform: Shape 710">
              <a:extLst>
                <a:ext uri="{FF2B5EF4-FFF2-40B4-BE49-F238E27FC236}">
                  <a16:creationId xmlns:a16="http://schemas.microsoft.com/office/drawing/2014/main" id="{204B2742-BC2B-292A-75BB-FDA568AC6344}"/>
                </a:ext>
              </a:extLst>
            </p:cNvPr>
            <p:cNvSpPr/>
            <p:nvPr/>
          </p:nvSpPr>
          <p:spPr>
            <a:xfrm>
              <a:off x="779706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712" name="Freeform: Shape 711">
              <a:extLst>
                <a:ext uri="{FF2B5EF4-FFF2-40B4-BE49-F238E27FC236}">
                  <a16:creationId xmlns:a16="http://schemas.microsoft.com/office/drawing/2014/main" id="{A501411D-A871-8BC8-5E27-04EF26673CD1}"/>
                </a:ext>
              </a:extLst>
            </p:cNvPr>
            <p:cNvSpPr/>
            <p:nvPr/>
          </p:nvSpPr>
          <p:spPr>
            <a:xfrm>
              <a:off x="6926907"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713" name="Freeform: Shape 712">
              <a:extLst>
                <a:ext uri="{FF2B5EF4-FFF2-40B4-BE49-F238E27FC236}">
                  <a16:creationId xmlns:a16="http://schemas.microsoft.com/office/drawing/2014/main" id="{01CCAB2B-1AE7-DE7E-1A24-E6614A39B601}"/>
                </a:ext>
              </a:extLst>
            </p:cNvPr>
            <p:cNvSpPr/>
            <p:nvPr/>
          </p:nvSpPr>
          <p:spPr>
            <a:xfrm>
              <a:off x="8667217" y="7189838"/>
              <a:ext cx="435104" cy="435077"/>
            </a:xfrm>
            <a:custGeom>
              <a:avLst/>
              <a:gdLst>
                <a:gd name="connsiteX0" fmla="*/ 371366 w 435104"/>
                <a:gd name="connsiteY0" fmla="*/ 63711 h 435077"/>
                <a:gd name="connsiteX1" fmla="*/ 435077 w 435104"/>
                <a:gd name="connsiteY1" fmla="*/ 217539 h 435077"/>
                <a:gd name="connsiteX2" fmla="*/ 218953 w 435104"/>
                <a:gd name="connsiteY2" fmla="*/ 217539 h 435077"/>
                <a:gd name="connsiteX3" fmla="*/ 371366 w 435104"/>
                <a:gd name="connsiteY3" fmla="*/ 281250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50 h 435077"/>
                <a:gd name="connsiteX8" fmla="*/ 216152 w 435104"/>
                <a:gd name="connsiteY8" fmla="*/ 217539 h 435077"/>
                <a:gd name="connsiteX9" fmla="*/ 0 w 435104"/>
                <a:gd name="connsiteY9" fmla="*/ 217539 h 435077"/>
                <a:gd name="connsiteX10" fmla="*/ 63739 w 435104"/>
                <a:gd name="connsiteY10" fmla="*/ 63711 h 435077"/>
                <a:gd name="connsiteX11" fmla="*/ 217539 w 435104"/>
                <a:gd name="connsiteY11" fmla="*/ 0 h 435077"/>
                <a:gd name="connsiteX12" fmla="*/ 371366 w 435104"/>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11"/>
                  </a:moveTo>
                  <a:cubicBezTo>
                    <a:pt x="412182" y="104527"/>
                    <a:pt x="435077" y="159836"/>
                    <a:pt x="435077" y="217539"/>
                  </a:cubicBezTo>
                  <a:lnTo>
                    <a:pt x="218953" y="217539"/>
                  </a:lnTo>
                  <a:cubicBezTo>
                    <a:pt x="276138" y="217920"/>
                    <a:pt x="330904" y="240788"/>
                    <a:pt x="371366" y="281250"/>
                  </a:cubicBezTo>
                  <a:cubicBezTo>
                    <a:pt x="412182" y="322039"/>
                    <a:pt x="435105" y="377375"/>
                    <a:pt x="435105" y="435077"/>
                  </a:cubicBezTo>
                  <a:lnTo>
                    <a:pt x="217566" y="435077"/>
                  </a:lnTo>
                  <a:lnTo>
                    <a:pt x="27" y="435077"/>
                  </a:lnTo>
                  <a:cubicBezTo>
                    <a:pt x="27" y="377375"/>
                    <a:pt x="22924" y="322039"/>
                    <a:pt x="63739" y="281250"/>
                  </a:cubicBezTo>
                  <a:cubicBezTo>
                    <a:pt x="104201" y="240788"/>
                    <a:pt x="158967" y="217920"/>
                    <a:pt x="216152" y="217539"/>
                  </a:cubicBezTo>
                  <a:lnTo>
                    <a:pt x="0" y="217539"/>
                  </a:lnTo>
                  <a:cubicBezTo>
                    <a:pt x="0" y="159836"/>
                    <a:pt x="22924" y="104527"/>
                    <a:pt x="63739" y="63711"/>
                  </a:cubicBezTo>
                  <a:cubicBezTo>
                    <a:pt x="104527" y="22923"/>
                    <a:pt x="159864" y="0"/>
                    <a:pt x="217539" y="0"/>
                  </a:cubicBezTo>
                  <a:cubicBezTo>
                    <a:pt x="275241" y="0"/>
                    <a:pt x="330578" y="22923"/>
                    <a:pt x="371366" y="63711"/>
                  </a:cubicBezTo>
                  <a:close/>
                </a:path>
              </a:pathLst>
            </a:custGeom>
            <a:grpFill/>
            <a:ln w="27192" cap="flat">
              <a:noFill/>
              <a:prstDash val="solid"/>
              <a:miter/>
            </a:ln>
          </p:spPr>
          <p:txBody>
            <a:bodyPr rtlCol="0" anchor="ctr"/>
            <a:lstStyle/>
            <a:p>
              <a:endParaRPr lang="uk-UA"/>
            </a:p>
          </p:txBody>
        </p:sp>
        <p:sp>
          <p:nvSpPr>
            <p:cNvPr id="714" name="Freeform: Shape 713">
              <a:extLst>
                <a:ext uri="{FF2B5EF4-FFF2-40B4-BE49-F238E27FC236}">
                  <a16:creationId xmlns:a16="http://schemas.microsoft.com/office/drawing/2014/main" id="{F8404BD1-E782-501E-6A2A-8601557FF035}"/>
                </a:ext>
              </a:extLst>
            </p:cNvPr>
            <p:cNvSpPr/>
            <p:nvPr/>
          </p:nvSpPr>
          <p:spPr>
            <a:xfrm>
              <a:off x="9537399" y="718983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0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39 h 435077"/>
                <a:gd name="connsiteX9" fmla="*/ 435050 w 435077"/>
                <a:gd name="connsiteY9" fmla="*/ 217539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0"/>
                  </a:lnTo>
                  <a:lnTo>
                    <a:pt x="435050" y="217539"/>
                  </a:lnTo>
                  <a:lnTo>
                    <a:pt x="435077" y="217539"/>
                  </a:lnTo>
                  <a:lnTo>
                    <a:pt x="435050" y="217539"/>
                  </a:lnTo>
                  <a:lnTo>
                    <a:pt x="435077" y="217539"/>
                  </a:lnTo>
                  <a:lnTo>
                    <a:pt x="435050" y="217539"/>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715" name="Freeform: Shape 714">
              <a:extLst>
                <a:ext uri="{FF2B5EF4-FFF2-40B4-BE49-F238E27FC236}">
                  <a16:creationId xmlns:a16="http://schemas.microsoft.com/office/drawing/2014/main" id="{F3262974-189E-AFFF-9A1A-865F037ED465}"/>
                </a:ext>
              </a:extLst>
            </p:cNvPr>
            <p:cNvSpPr/>
            <p:nvPr/>
          </p:nvSpPr>
          <p:spPr>
            <a:xfrm>
              <a:off x="1127770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716" name="Freeform: Shape 715">
              <a:extLst>
                <a:ext uri="{FF2B5EF4-FFF2-40B4-BE49-F238E27FC236}">
                  <a16:creationId xmlns:a16="http://schemas.microsoft.com/office/drawing/2014/main" id="{F699C4AF-121F-2664-E6EF-4754695693C7}"/>
                </a:ext>
              </a:extLst>
            </p:cNvPr>
            <p:cNvSpPr/>
            <p:nvPr/>
          </p:nvSpPr>
          <p:spPr>
            <a:xfrm>
              <a:off x="10407554" y="7189838"/>
              <a:ext cx="435077" cy="435077"/>
            </a:xfrm>
            <a:custGeom>
              <a:avLst/>
              <a:gdLst>
                <a:gd name="connsiteX0" fmla="*/ 0 w 435077"/>
                <a:gd name="connsiteY0" fmla="*/ 435077 h 435077"/>
                <a:gd name="connsiteX1" fmla="*/ 217511 w 435077"/>
                <a:gd name="connsiteY1" fmla="*/ 435077 h 435077"/>
                <a:gd name="connsiteX2" fmla="*/ 217511 w 435077"/>
                <a:gd name="connsiteY2" fmla="*/ 217539 h 435077"/>
                <a:gd name="connsiteX3" fmla="*/ 0 w 435077"/>
                <a:gd name="connsiteY3" fmla="*/ 435077 h 435077"/>
                <a:gd name="connsiteX4" fmla="*/ 217511 w 435077"/>
                <a:gd name="connsiteY4" fmla="*/ 0 h 435077"/>
                <a:gd name="connsiteX5" fmla="*/ 0 w 435077"/>
                <a:gd name="connsiteY5" fmla="*/ 0 h 435077"/>
                <a:gd name="connsiteX6" fmla="*/ 217511 w 435077"/>
                <a:gd name="connsiteY6" fmla="*/ 217539 h 435077"/>
                <a:gd name="connsiteX7" fmla="*/ 217511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11" y="435077"/>
                  </a:lnTo>
                  <a:lnTo>
                    <a:pt x="217511" y="217539"/>
                  </a:lnTo>
                  <a:lnTo>
                    <a:pt x="0" y="435077"/>
                  </a:lnTo>
                  <a:close/>
                  <a:moveTo>
                    <a:pt x="217511" y="0"/>
                  </a:moveTo>
                  <a:lnTo>
                    <a:pt x="0" y="0"/>
                  </a:lnTo>
                  <a:lnTo>
                    <a:pt x="217511" y="217539"/>
                  </a:lnTo>
                  <a:lnTo>
                    <a:pt x="217511"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717" name="Freeform: Shape 716">
              <a:extLst>
                <a:ext uri="{FF2B5EF4-FFF2-40B4-BE49-F238E27FC236}">
                  <a16:creationId xmlns:a16="http://schemas.microsoft.com/office/drawing/2014/main" id="{F8394C92-BE67-0555-8CB2-1D0D74B608F4}"/>
                </a:ext>
              </a:extLst>
            </p:cNvPr>
            <p:cNvSpPr/>
            <p:nvPr/>
          </p:nvSpPr>
          <p:spPr>
            <a:xfrm>
              <a:off x="12147864" y="7189838"/>
              <a:ext cx="435103" cy="435077"/>
            </a:xfrm>
            <a:custGeom>
              <a:avLst/>
              <a:gdLst>
                <a:gd name="connsiteX0" fmla="*/ 371365 w 435103"/>
                <a:gd name="connsiteY0" fmla="*/ 63711 h 435077"/>
                <a:gd name="connsiteX1" fmla="*/ 435077 w 435103"/>
                <a:gd name="connsiteY1" fmla="*/ 217539 h 435077"/>
                <a:gd name="connsiteX2" fmla="*/ 218953 w 435103"/>
                <a:gd name="connsiteY2" fmla="*/ 217539 h 435077"/>
                <a:gd name="connsiteX3" fmla="*/ 371365 w 435103"/>
                <a:gd name="connsiteY3" fmla="*/ 281250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50 h 435077"/>
                <a:gd name="connsiteX8" fmla="*/ 216151 w 435103"/>
                <a:gd name="connsiteY8" fmla="*/ 217539 h 435077"/>
                <a:gd name="connsiteX9" fmla="*/ 0 w 435103"/>
                <a:gd name="connsiteY9" fmla="*/ 217539 h 435077"/>
                <a:gd name="connsiteX10" fmla="*/ 63739 w 435103"/>
                <a:gd name="connsiteY10" fmla="*/ 63711 h 435077"/>
                <a:gd name="connsiteX11" fmla="*/ 217539 w 435103"/>
                <a:gd name="connsiteY11" fmla="*/ 0 h 435077"/>
                <a:gd name="connsiteX12" fmla="*/ 371365 w 435103"/>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11"/>
                  </a:moveTo>
                  <a:cubicBezTo>
                    <a:pt x="412180" y="104527"/>
                    <a:pt x="435077" y="159836"/>
                    <a:pt x="435077" y="217539"/>
                  </a:cubicBezTo>
                  <a:lnTo>
                    <a:pt x="218953" y="217539"/>
                  </a:lnTo>
                  <a:cubicBezTo>
                    <a:pt x="276137" y="217920"/>
                    <a:pt x="330902" y="240788"/>
                    <a:pt x="371365" y="281250"/>
                  </a:cubicBezTo>
                  <a:cubicBezTo>
                    <a:pt x="412180" y="322039"/>
                    <a:pt x="435104" y="377375"/>
                    <a:pt x="435104" y="435077"/>
                  </a:cubicBezTo>
                  <a:lnTo>
                    <a:pt x="217565" y="435077"/>
                  </a:lnTo>
                  <a:lnTo>
                    <a:pt x="27" y="435077"/>
                  </a:lnTo>
                  <a:cubicBezTo>
                    <a:pt x="27" y="377375"/>
                    <a:pt x="22922" y="322039"/>
                    <a:pt x="63739" y="281250"/>
                  </a:cubicBezTo>
                  <a:cubicBezTo>
                    <a:pt x="104200" y="240788"/>
                    <a:pt x="158965" y="217920"/>
                    <a:pt x="216151" y="217539"/>
                  </a:cubicBezTo>
                  <a:lnTo>
                    <a:pt x="0" y="217539"/>
                  </a:lnTo>
                  <a:cubicBezTo>
                    <a:pt x="0" y="159836"/>
                    <a:pt x="22922" y="104527"/>
                    <a:pt x="63739" y="63711"/>
                  </a:cubicBezTo>
                  <a:cubicBezTo>
                    <a:pt x="104527" y="22923"/>
                    <a:pt x="159863" y="0"/>
                    <a:pt x="217539" y="0"/>
                  </a:cubicBezTo>
                  <a:cubicBezTo>
                    <a:pt x="275239" y="0"/>
                    <a:pt x="330577" y="22923"/>
                    <a:pt x="371365" y="63711"/>
                  </a:cubicBezTo>
                  <a:close/>
                </a:path>
              </a:pathLst>
            </a:custGeom>
            <a:grpFill/>
            <a:ln w="27192" cap="flat">
              <a:noFill/>
              <a:prstDash val="solid"/>
              <a:miter/>
            </a:ln>
          </p:spPr>
          <p:txBody>
            <a:bodyPr rtlCol="0" anchor="ctr"/>
            <a:lstStyle/>
            <a:p>
              <a:endParaRPr lang="uk-UA"/>
            </a:p>
          </p:txBody>
        </p:sp>
        <p:sp>
          <p:nvSpPr>
            <p:cNvPr id="718" name="Freeform: Shape 717">
              <a:extLst>
                <a:ext uri="{FF2B5EF4-FFF2-40B4-BE49-F238E27FC236}">
                  <a16:creationId xmlns:a16="http://schemas.microsoft.com/office/drawing/2014/main" id="{BC7618A9-8C24-3679-208A-2332BCF4AC9E}"/>
                </a:ext>
              </a:extLst>
            </p:cNvPr>
            <p:cNvSpPr/>
            <p:nvPr/>
          </p:nvSpPr>
          <p:spPr>
            <a:xfrm>
              <a:off x="13017991" y="7189811"/>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19" name="Freeform: Shape 718">
              <a:extLst>
                <a:ext uri="{FF2B5EF4-FFF2-40B4-BE49-F238E27FC236}">
                  <a16:creationId xmlns:a16="http://schemas.microsoft.com/office/drawing/2014/main" id="{47D33CBF-D971-212D-1DFF-08B58C5A1DEC}"/>
                </a:ext>
              </a:extLst>
            </p:cNvPr>
            <p:cNvSpPr/>
            <p:nvPr/>
          </p:nvSpPr>
          <p:spPr>
            <a:xfrm>
              <a:off x="14758382" y="718983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0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0"/>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720" name="Freeform: Shape 719">
              <a:extLst>
                <a:ext uri="{FF2B5EF4-FFF2-40B4-BE49-F238E27FC236}">
                  <a16:creationId xmlns:a16="http://schemas.microsoft.com/office/drawing/2014/main" id="{44D34E05-05FD-1C51-D1D7-134F29C74402}"/>
                </a:ext>
              </a:extLst>
            </p:cNvPr>
            <p:cNvSpPr/>
            <p:nvPr/>
          </p:nvSpPr>
          <p:spPr>
            <a:xfrm>
              <a:off x="1388820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721" name="Freeform: Shape 720">
              <a:extLst>
                <a:ext uri="{FF2B5EF4-FFF2-40B4-BE49-F238E27FC236}">
                  <a16:creationId xmlns:a16="http://schemas.microsoft.com/office/drawing/2014/main" id="{F187B0AE-F83B-0ED6-CE45-B9A3FA19A4DD}"/>
                </a:ext>
              </a:extLst>
            </p:cNvPr>
            <p:cNvSpPr/>
            <p:nvPr/>
          </p:nvSpPr>
          <p:spPr>
            <a:xfrm>
              <a:off x="1562853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82" y="322039"/>
                    <a:pt x="435077" y="377375"/>
                    <a:pt x="435077" y="435077"/>
                  </a:cubicBezTo>
                  <a:lnTo>
                    <a:pt x="217539" y="435077"/>
                  </a:lnTo>
                  <a:lnTo>
                    <a:pt x="0" y="435077"/>
                  </a:lnTo>
                  <a:cubicBezTo>
                    <a:pt x="0" y="377375"/>
                    <a:pt x="22924" y="322039"/>
                    <a:pt x="63739" y="281250"/>
                  </a:cubicBezTo>
                  <a:cubicBezTo>
                    <a:pt x="104202" y="240788"/>
                    <a:pt x="158967" y="217920"/>
                    <a:pt x="216153" y="217539"/>
                  </a:cubicBezTo>
                  <a:lnTo>
                    <a:pt x="0" y="217539"/>
                  </a:lnTo>
                  <a:cubicBezTo>
                    <a:pt x="0" y="159836"/>
                    <a:pt x="22924" y="104527"/>
                    <a:pt x="63712" y="63711"/>
                  </a:cubicBezTo>
                  <a:cubicBezTo>
                    <a:pt x="104527" y="22923"/>
                    <a:pt x="159865"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722" name="Freeform: Shape 721">
              <a:extLst>
                <a:ext uri="{FF2B5EF4-FFF2-40B4-BE49-F238E27FC236}">
                  <a16:creationId xmlns:a16="http://schemas.microsoft.com/office/drawing/2014/main" id="{69271059-3B2C-E7D7-5731-3AEB2F94E4A4}"/>
                </a:ext>
              </a:extLst>
            </p:cNvPr>
            <p:cNvSpPr/>
            <p:nvPr/>
          </p:nvSpPr>
          <p:spPr>
            <a:xfrm>
              <a:off x="1649871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77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49" y="217539"/>
                  </a:lnTo>
                  <a:lnTo>
                    <a:pt x="435077" y="217539"/>
                  </a:lnTo>
                  <a:lnTo>
                    <a:pt x="435049" y="217539"/>
                  </a:lnTo>
                  <a:lnTo>
                    <a:pt x="435077"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23" name="Freeform: Shape 722">
              <a:extLst>
                <a:ext uri="{FF2B5EF4-FFF2-40B4-BE49-F238E27FC236}">
                  <a16:creationId xmlns:a16="http://schemas.microsoft.com/office/drawing/2014/main" id="{DA66F8F7-8823-4B30-6874-5FF1D57B9DD1}"/>
                </a:ext>
              </a:extLst>
            </p:cNvPr>
            <p:cNvSpPr/>
            <p:nvPr/>
          </p:nvSpPr>
          <p:spPr>
            <a:xfrm>
              <a:off x="18239029"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724" name="Freeform: Shape 723">
              <a:extLst>
                <a:ext uri="{FF2B5EF4-FFF2-40B4-BE49-F238E27FC236}">
                  <a16:creationId xmlns:a16="http://schemas.microsoft.com/office/drawing/2014/main" id="{F38D37E2-FF71-543D-2FBD-DAF4D3B62E70}"/>
                </a:ext>
              </a:extLst>
            </p:cNvPr>
            <p:cNvSpPr/>
            <p:nvPr/>
          </p:nvSpPr>
          <p:spPr>
            <a:xfrm>
              <a:off x="1736887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725" name="Freeform: Shape 724">
              <a:extLst>
                <a:ext uri="{FF2B5EF4-FFF2-40B4-BE49-F238E27FC236}">
                  <a16:creationId xmlns:a16="http://schemas.microsoft.com/office/drawing/2014/main" id="{3571ADBC-C18D-F487-CEFE-659FCAEA8571}"/>
                </a:ext>
              </a:extLst>
            </p:cNvPr>
            <p:cNvSpPr/>
            <p:nvPr/>
          </p:nvSpPr>
          <p:spPr>
            <a:xfrm>
              <a:off x="19109210" y="7189838"/>
              <a:ext cx="435077" cy="435077"/>
            </a:xfrm>
            <a:custGeom>
              <a:avLst/>
              <a:gdLst>
                <a:gd name="connsiteX0" fmla="*/ 371339 w 435077"/>
                <a:gd name="connsiteY0" fmla="*/ 63711 h 435077"/>
                <a:gd name="connsiteX1" fmla="*/ 435077 w 435077"/>
                <a:gd name="connsiteY1" fmla="*/ 217539 h 435077"/>
                <a:gd name="connsiteX2" fmla="*/ 218926 w 435077"/>
                <a:gd name="connsiteY2" fmla="*/ 217539 h 435077"/>
                <a:gd name="connsiteX3" fmla="*/ 371365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25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39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11"/>
                  </a:moveTo>
                  <a:cubicBezTo>
                    <a:pt x="412154" y="104527"/>
                    <a:pt x="435077" y="159836"/>
                    <a:pt x="435077" y="217539"/>
                  </a:cubicBezTo>
                  <a:lnTo>
                    <a:pt x="218926" y="217539"/>
                  </a:lnTo>
                  <a:cubicBezTo>
                    <a:pt x="276111" y="217920"/>
                    <a:pt x="330877" y="240788"/>
                    <a:pt x="371365" y="281250"/>
                  </a:cubicBezTo>
                  <a:cubicBezTo>
                    <a:pt x="412154" y="322039"/>
                    <a:pt x="435077" y="377375"/>
                    <a:pt x="435077" y="435077"/>
                  </a:cubicBezTo>
                  <a:lnTo>
                    <a:pt x="217539" y="435077"/>
                  </a:lnTo>
                  <a:lnTo>
                    <a:pt x="0" y="435077"/>
                  </a:lnTo>
                  <a:cubicBezTo>
                    <a:pt x="0" y="377375"/>
                    <a:pt x="22924" y="322039"/>
                    <a:pt x="63712" y="281250"/>
                  </a:cubicBezTo>
                  <a:cubicBezTo>
                    <a:pt x="104174" y="240788"/>
                    <a:pt x="158940" y="217920"/>
                    <a:pt x="216125" y="217539"/>
                  </a:cubicBezTo>
                  <a:lnTo>
                    <a:pt x="0" y="217539"/>
                  </a:lnTo>
                  <a:cubicBezTo>
                    <a:pt x="0" y="159836"/>
                    <a:pt x="22895" y="104527"/>
                    <a:pt x="63712" y="63711"/>
                  </a:cubicBezTo>
                  <a:cubicBezTo>
                    <a:pt x="104501" y="22923"/>
                    <a:pt x="159836" y="0"/>
                    <a:pt x="217539" y="0"/>
                  </a:cubicBezTo>
                  <a:cubicBezTo>
                    <a:pt x="275215" y="0"/>
                    <a:pt x="330550" y="22923"/>
                    <a:pt x="371339" y="63711"/>
                  </a:cubicBezTo>
                  <a:close/>
                </a:path>
              </a:pathLst>
            </a:custGeom>
            <a:grpFill/>
            <a:ln w="27192" cap="flat">
              <a:noFill/>
              <a:prstDash val="solid"/>
              <a:miter/>
            </a:ln>
          </p:spPr>
          <p:txBody>
            <a:bodyPr rtlCol="0" anchor="ctr"/>
            <a:lstStyle/>
            <a:p>
              <a:endParaRPr lang="uk-UA"/>
            </a:p>
          </p:txBody>
        </p:sp>
        <p:sp>
          <p:nvSpPr>
            <p:cNvPr id="726" name="Freeform: Shape 725">
              <a:extLst>
                <a:ext uri="{FF2B5EF4-FFF2-40B4-BE49-F238E27FC236}">
                  <a16:creationId xmlns:a16="http://schemas.microsoft.com/office/drawing/2014/main" id="{449DBA9E-C83C-2BBB-4E37-8BFAFC49A44B}"/>
                </a:ext>
              </a:extLst>
            </p:cNvPr>
            <p:cNvSpPr/>
            <p:nvPr/>
          </p:nvSpPr>
          <p:spPr>
            <a:xfrm>
              <a:off x="19979365"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39 h 435077"/>
                <a:gd name="connsiteX8" fmla="*/ 435077 w 435077"/>
                <a:gd name="connsiteY8" fmla="*/ 217539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39"/>
                  </a:lnTo>
                  <a:lnTo>
                    <a:pt x="435077" y="217539"/>
                  </a:lnTo>
                  <a:lnTo>
                    <a:pt x="435077" y="217539"/>
                  </a:lnTo>
                  <a:lnTo>
                    <a:pt x="435077" y="217539"/>
                  </a:lnTo>
                  <a:lnTo>
                    <a:pt x="435077"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27" name="Freeform: Shape 726">
              <a:extLst>
                <a:ext uri="{FF2B5EF4-FFF2-40B4-BE49-F238E27FC236}">
                  <a16:creationId xmlns:a16="http://schemas.microsoft.com/office/drawing/2014/main" id="{B907D54A-5A4D-6324-BDAE-6BBC05BD89C6}"/>
                </a:ext>
              </a:extLst>
            </p:cNvPr>
            <p:cNvSpPr/>
            <p:nvPr/>
          </p:nvSpPr>
          <p:spPr>
            <a:xfrm>
              <a:off x="21719702" y="718983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728" name="Freeform: Shape 727">
              <a:extLst>
                <a:ext uri="{FF2B5EF4-FFF2-40B4-BE49-F238E27FC236}">
                  <a16:creationId xmlns:a16="http://schemas.microsoft.com/office/drawing/2014/main" id="{27EC26F5-60F5-7D88-EB4B-B9B5CFEA24A2}"/>
                </a:ext>
              </a:extLst>
            </p:cNvPr>
            <p:cNvSpPr/>
            <p:nvPr/>
          </p:nvSpPr>
          <p:spPr>
            <a:xfrm>
              <a:off x="20849520"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65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65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65" y="435077"/>
                  </a:lnTo>
                  <a:lnTo>
                    <a:pt x="435077" y="217539"/>
                  </a:lnTo>
                  <a:lnTo>
                    <a:pt x="435077" y="435077"/>
                  </a:lnTo>
                  <a:close/>
                  <a:moveTo>
                    <a:pt x="435077" y="0"/>
                  </a:moveTo>
                  <a:lnTo>
                    <a:pt x="217565" y="0"/>
                  </a:lnTo>
                  <a:lnTo>
                    <a:pt x="435077" y="217539"/>
                  </a:lnTo>
                  <a:lnTo>
                    <a:pt x="435077" y="0"/>
                  </a:lnTo>
                  <a:close/>
                </a:path>
              </a:pathLst>
            </a:custGeom>
            <a:grpFill/>
            <a:ln w="27192" cap="flat">
              <a:noFill/>
              <a:prstDash val="solid"/>
              <a:miter/>
            </a:ln>
          </p:spPr>
          <p:txBody>
            <a:bodyPr rtlCol="0" anchor="ctr"/>
            <a:lstStyle/>
            <a:p>
              <a:endParaRPr lang="uk-UA"/>
            </a:p>
          </p:txBody>
        </p:sp>
        <p:sp>
          <p:nvSpPr>
            <p:cNvPr id="729" name="Freeform: Shape 728">
              <a:extLst>
                <a:ext uri="{FF2B5EF4-FFF2-40B4-BE49-F238E27FC236}">
                  <a16:creationId xmlns:a16="http://schemas.microsoft.com/office/drawing/2014/main" id="{3094FFC1-F010-4538-C500-947FA9F86289}"/>
                </a:ext>
              </a:extLst>
            </p:cNvPr>
            <p:cNvSpPr/>
            <p:nvPr/>
          </p:nvSpPr>
          <p:spPr>
            <a:xfrm>
              <a:off x="22589856" y="7189838"/>
              <a:ext cx="435077" cy="435077"/>
            </a:xfrm>
            <a:custGeom>
              <a:avLst/>
              <a:gdLst>
                <a:gd name="connsiteX0" fmla="*/ 371367 w 435077"/>
                <a:gd name="connsiteY0" fmla="*/ 63711 h 435077"/>
                <a:gd name="connsiteX1" fmla="*/ 435077 w 435077"/>
                <a:gd name="connsiteY1" fmla="*/ 217539 h 435077"/>
                <a:gd name="connsiteX2" fmla="*/ 218953 w 435077"/>
                <a:gd name="connsiteY2" fmla="*/ 217539 h 435077"/>
                <a:gd name="connsiteX3" fmla="*/ 371367 w 435077"/>
                <a:gd name="connsiteY3" fmla="*/ 281250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50 h 435077"/>
                <a:gd name="connsiteX8" fmla="*/ 216153 w 435077"/>
                <a:gd name="connsiteY8" fmla="*/ 217539 h 435077"/>
                <a:gd name="connsiteX9" fmla="*/ 0 w 435077"/>
                <a:gd name="connsiteY9" fmla="*/ 217539 h 435077"/>
                <a:gd name="connsiteX10" fmla="*/ 63712 w 435077"/>
                <a:gd name="connsiteY10" fmla="*/ 63711 h 435077"/>
                <a:gd name="connsiteX11" fmla="*/ 217539 w 435077"/>
                <a:gd name="connsiteY11" fmla="*/ 0 h 435077"/>
                <a:gd name="connsiteX12" fmla="*/ 371367 w 435077"/>
                <a:gd name="connsiteY12" fmla="*/ 63711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11"/>
                  </a:moveTo>
                  <a:cubicBezTo>
                    <a:pt x="412155" y="104527"/>
                    <a:pt x="435077" y="159836"/>
                    <a:pt x="435077" y="217539"/>
                  </a:cubicBezTo>
                  <a:lnTo>
                    <a:pt x="218953" y="217539"/>
                  </a:lnTo>
                  <a:cubicBezTo>
                    <a:pt x="276139" y="217920"/>
                    <a:pt x="330904" y="240788"/>
                    <a:pt x="371367" y="281250"/>
                  </a:cubicBezTo>
                  <a:cubicBezTo>
                    <a:pt x="412155" y="322039"/>
                    <a:pt x="435077" y="377375"/>
                    <a:pt x="435077" y="435077"/>
                  </a:cubicBezTo>
                  <a:lnTo>
                    <a:pt x="217539" y="435077"/>
                  </a:lnTo>
                  <a:lnTo>
                    <a:pt x="0" y="435077"/>
                  </a:lnTo>
                  <a:cubicBezTo>
                    <a:pt x="0" y="377375"/>
                    <a:pt x="22924" y="322039"/>
                    <a:pt x="63712" y="281250"/>
                  </a:cubicBezTo>
                  <a:cubicBezTo>
                    <a:pt x="104202" y="240788"/>
                    <a:pt x="158967" y="217920"/>
                    <a:pt x="216153" y="217539"/>
                  </a:cubicBezTo>
                  <a:lnTo>
                    <a:pt x="0" y="217539"/>
                  </a:lnTo>
                  <a:cubicBezTo>
                    <a:pt x="0" y="159836"/>
                    <a:pt x="22924" y="104527"/>
                    <a:pt x="63712" y="63711"/>
                  </a:cubicBezTo>
                  <a:cubicBezTo>
                    <a:pt x="104529" y="22923"/>
                    <a:pt x="159838" y="0"/>
                    <a:pt x="217539" y="0"/>
                  </a:cubicBezTo>
                  <a:cubicBezTo>
                    <a:pt x="275241" y="0"/>
                    <a:pt x="330578" y="22923"/>
                    <a:pt x="371367" y="63711"/>
                  </a:cubicBezTo>
                  <a:close/>
                </a:path>
              </a:pathLst>
            </a:custGeom>
            <a:grpFill/>
            <a:ln w="27192" cap="flat">
              <a:noFill/>
              <a:prstDash val="solid"/>
              <a:miter/>
            </a:ln>
          </p:spPr>
          <p:txBody>
            <a:bodyPr rtlCol="0" anchor="ctr"/>
            <a:lstStyle/>
            <a:p>
              <a:endParaRPr lang="uk-UA"/>
            </a:p>
          </p:txBody>
        </p:sp>
        <p:sp>
          <p:nvSpPr>
            <p:cNvPr id="730" name="Freeform: Shape 729">
              <a:extLst>
                <a:ext uri="{FF2B5EF4-FFF2-40B4-BE49-F238E27FC236}">
                  <a16:creationId xmlns:a16="http://schemas.microsoft.com/office/drawing/2014/main" id="{EB17E021-D3BC-5E3E-CF8B-FD55FC973F31}"/>
                </a:ext>
              </a:extLst>
            </p:cNvPr>
            <p:cNvSpPr/>
            <p:nvPr/>
          </p:nvSpPr>
          <p:spPr>
            <a:xfrm>
              <a:off x="23460039" y="718983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10 w 435077"/>
                <a:gd name="connsiteY5" fmla="*/ 435077 h 435077"/>
                <a:gd name="connsiteX6" fmla="*/ 217510 w 435077"/>
                <a:gd name="connsiteY6" fmla="*/ 435077 h 435077"/>
                <a:gd name="connsiteX7" fmla="*/ 435049 w 435077"/>
                <a:gd name="connsiteY7" fmla="*/ 217539 h 435077"/>
                <a:gd name="connsiteX8" fmla="*/ 435077 w 435077"/>
                <a:gd name="connsiteY8" fmla="*/ 217539 h 435077"/>
                <a:gd name="connsiteX9" fmla="*/ 435049 w 435077"/>
                <a:gd name="connsiteY9" fmla="*/ 217539 h 435077"/>
                <a:gd name="connsiteX10" fmla="*/ 435049 w 435077"/>
                <a:gd name="connsiteY10" fmla="*/ 217539 h 435077"/>
                <a:gd name="connsiteX11" fmla="*/ 435049 w 435077"/>
                <a:gd name="connsiteY11" fmla="*/ 217539 h 435077"/>
                <a:gd name="connsiteX12" fmla="*/ 217539 w 435077"/>
                <a:gd name="connsiteY12" fmla="*/ 0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10" y="435077"/>
                  </a:lnTo>
                  <a:lnTo>
                    <a:pt x="217510" y="435077"/>
                  </a:lnTo>
                  <a:lnTo>
                    <a:pt x="435049" y="217539"/>
                  </a:lnTo>
                  <a:lnTo>
                    <a:pt x="435077" y="217539"/>
                  </a:lnTo>
                  <a:lnTo>
                    <a:pt x="435049" y="217539"/>
                  </a:lnTo>
                  <a:lnTo>
                    <a:pt x="435049" y="217539"/>
                  </a:lnTo>
                  <a:lnTo>
                    <a:pt x="435049" y="217539"/>
                  </a:lnTo>
                  <a:lnTo>
                    <a:pt x="217539" y="0"/>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31" name="Freeform: Shape 730">
              <a:extLst>
                <a:ext uri="{FF2B5EF4-FFF2-40B4-BE49-F238E27FC236}">
                  <a16:creationId xmlns:a16="http://schemas.microsoft.com/office/drawing/2014/main" id="{0EA20578-E613-0F7F-68C5-CCCE277B8AB6}"/>
                </a:ext>
              </a:extLst>
            </p:cNvPr>
            <p:cNvSpPr/>
            <p:nvPr/>
          </p:nvSpPr>
          <p:spPr>
            <a:xfrm>
              <a:off x="24330194" y="7189838"/>
              <a:ext cx="435077" cy="435077"/>
            </a:xfrm>
            <a:custGeom>
              <a:avLst/>
              <a:gdLst>
                <a:gd name="connsiteX0" fmla="*/ 0 w 435077"/>
                <a:gd name="connsiteY0" fmla="*/ 435077 h 435077"/>
                <a:gd name="connsiteX1" fmla="*/ 217539 w 435077"/>
                <a:gd name="connsiteY1" fmla="*/ 435077 h 435077"/>
                <a:gd name="connsiteX2" fmla="*/ 217539 w 435077"/>
                <a:gd name="connsiteY2" fmla="*/ 217539 h 435077"/>
                <a:gd name="connsiteX3" fmla="*/ 0 w 435077"/>
                <a:gd name="connsiteY3" fmla="*/ 435077 h 435077"/>
                <a:gd name="connsiteX4" fmla="*/ 217539 w 435077"/>
                <a:gd name="connsiteY4" fmla="*/ 0 h 435077"/>
                <a:gd name="connsiteX5" fmla="*/ 0 w 435077"/>
                <a:gd name="connsiteY5" fmla="*/ 0 h 435077"/>
                <a:gd name="connsiteX6" fmla="*/ 217539 w 435077"/>
                <a:gd name="connsiteY6" fmla="*/ 217539 h 435077"/>
                <a:gd name="connsiteX7" fmla="*/ 217539 w 435077"/>
                <a:gd name="connsiteY7" fmla="*/ 0 h 435077"/>
                <a:gd name="connsiteX8" fmla="*/ 435077 w 435077"/>
                <a:gd name="connsiteY8" fmla="*/ 435077 h 435077"/>
                <a:gd name="connsiteX9" fmla="*/ 217539 w 435077"/>
                <a:gd name="connsiteY9" fmla="*/ 435077 h 435077"/>
                <a:gd name="connsiteX10" fmla="*/ 435077 w 435077"/>
                <a:gd name="connsiteY10" fmla="*/ 217539 h 435077"/>
                <a:gd name="connsiteX11" fmla="*/ 435077 w 435077"/>
                <a:gd name="connsiteY11" fmla="*/ 435077 h 435077"/>
                <a:gd name="connsiteX12" fmla="*/ 435077 w 435077"/>
                <a:gd name="connsiteY12" fmla="*/ 0 h 435077"/>
                <a:gd name="connsiteX13" fmla="*/ 217539 w 435077"/>
                <a:gd name="connsiteY13" fmla="*/ 0 h 435077"/>
                <a:gd name="connsiteX14" fmla="*/ 435077 w 435077"/>
                <a:gd name="connsiteY14" fmla="*/ 217539 h 435077"/>
                <a:gd name="connsiteX15" fmla="*/ 435077 w 435077"/>
                <a:gd name="connsiteY15"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0" y="435077"/>
                  </a:moveTo>
                  <a:lnTo>
                    <a:pt x="217539" y="435077"/>
                  </a:lnTo>
                  <a:lnTo>
                    <a:pt x="217539" y="217539"/>
                  </a:lnTo>
                  <a:lnTo>
                    <a:pt x="0" y="435077"/>
                  </a:lnTo>
                  <a:close/>
                  <a:moveTo>
                    <a:pt x="217539" y="0"/>
                  </a:moveTo>
                  <a:lnTo>
                    <a:pt x="0" y="0"/>
                  </a:lnTo>
                  <a:lnTo>
                    <a:pt x="217539" y="217539"/>
                  </a:lnTo>
                  <a:lnTo>
                    <a:pt x="217539" y="0"/>
                  </a:lnTo>
                  <a:close/>
                  <a:moveTo>
                    <a:pt x="435077" y="435077"/>
                  </a:moveTo>
                  <a:lnTo>
                    <a:pt x="217539" y="435077"/>
                  </a:lnTo>
                  <a:lnTo>
                    <a:pt x="435077" y="217539"/>
                  </a:lnTo>
                  <a:lnTo>
                    <a:pt x="435077" y="435077"/>
                  </a:lnTo>
                  <a:close/>
                  <a:moveTo>
                    <a:pt x="435077" y="0"/>
                  </a:moveTo>
                  <a:lnTo>
                    <a:pt x="217539" y="0"/>
                  </a:lnTo>
                  <a:lnTo>
                    <a:pt x="435077" y="217539"/>
                  </a:lnTo>
                  <a:lnTo>
                    <a:pt x="435077" y="0"/>
                  </a:lnTo>
                  <a:close/>
                </a:path>
              </a:pathLst>
            </a:custGeom>
            <a:grpFill/>
            <a:ln w="27192" cap="flat">
              <a:noFill/>
              <a:prstDash val="solid"/>
              <a:miter/>
            </a:ln>
          </p:spPr>
          <p:txBody>
            <a:bodyPr rtlCol="0" anchor="ctr"/>
            <a:lstStyle/>
            <a:p>
              <a:endParaRPr lang="uk-UA"/>
            </a:p>
          </p:txBody>
        </p:sp>
        <p:sp>
          <p:nvSpPr>
            <p:cNvPr id="732" name="Freeform: Shape 731">
              <a:extLst>
                <a:ext uri="{FF2B5EF4-FFF2-40B4-BE49-F238E27FC236}">
                  <a16:creationId xmlns:a16="http://schemas.microsoft.com/office/drawing/2014/main" id="{C70DE40C-26E3-227B-0A52-420586D33FBE}"/>
                </a:ext>
              </a:extLst>
            </p:cNvPr>
            <p:cNvSpPr/>
            <p:nvPr/>
          </p:nvSpPr>
          <p:spPr>
            <a:xfrm>
              <a:off x="83576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1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1" y="217539"/>
                  </a:lnTo>
                  <a:lnTo>
                    <a:pt x="0" y="435077"/>
                  </a:lnTo>
                  <a:close/>
                </a:path>
              </a:pathLst>
            </a:custGeom>
            <a:grpFill/>
            <a:ln w="27192" cap="flat">
              <a:noFill/>
              <a:prstDash val="solid"/>
              <a:miter/>
            </a:ln>
          </p:spPr>
          <p:txBody>
            <a:bodyPr rtlCol="0" anchor="ctr"/>
            <a:lstStyle/>
            <a:p>
              <a:endParaRPr lang="uk-UA"/>
            </a:p>
          </p:txBody>
        </p:sp>
        <p:sp>
          <p:nvSpPr>
            <p:cNvPr id="733" name="Freeform: Shape 732">
              <a:extLst>
                <a:ext uri="{FF2B5EF4-FFF2-40B4-BE49-F238E27FC236}">
                  <a16:creationId xmlns:a16="http://schemas.microsoft.com/office/drawing/2014/main" id="{19FC6E06-08FA-B8B0-2B45-5E6BB5DEFEB6}"/>
                </a:ext>
              </a:extLst>
            </p:cNvPr>
            <p:cNvSpPr/>
            <p:nvPr/>
          </p:nvSpPr>
          <p:spPr>
            <a:xfrm>
              <a:off x="-34398" y="8059993"/>
              <a:ext cx="435090" cy="435077"/>
            </a:xfrm>
            <a:custGeom>
              <a:avLst/>
              <a:gdLst>
                <a:gd name="connsiteX0" fmla="*/ 217552 w 435090"/>
                <a:gd name="connsiteY0" fmla="*/ 435077 h 435077"/>
                <a:gd name="connsiteX1" fmla="*/ 217552 w 435090"/>
                <a:gd name="connsiteY1" fmla="*/ 0 h 435077"/>
                <a:gd name="connsiteX2" fmla="*/ 435091 w 435090"/>
                <a:gd name="connsiteY2" fmla="*/ 217539 h 435077"/>
                <a:gd name="connsiteX3" fmla="*/ 217552 w 435090"/>
                <a:gd name="connsiteY3" fmla="*/ 435077 h 435077"/>
                <a:gd name="connsiteX4" fmla="*/ 0 w 435090"/>
                <a:gd name="connsiteY4" fmla="*/ 435077 h 435077"/>
                <a:gd name="connsiteX5" fmla="*/ 0 w 435090"/>
                <a:gd name="connsiteY5" fmla="*/ 27 h 435077"/>
                <a:gd name="connsiteX6" fmla="*/ 217525 w 435090"/>
                <a:gd name="connsiteY6" fmla="*/ 217566 h 435077"/>
                <a:gd name="connsiteX7" fmla="*/ 0 w 435090"/>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90" h="435077">
                  <a:moveTo>
                    <a:pt x="217552" y="435077"/>
                  </a:moveTo>
                  <a:lnTo>
                    <a:pt x="217552" y="0"/>
                  </a:lnTo>
                  <a:lnTo>
                    <a:pt x="435091" y="217539"/>
                  </a:lnTo>
                  <a:lnTo>
                    <a:pt x="217552" y="435077"/>
                  </a:lnTo>
                  <a:close/>
                  <a:moveTo>
                    <a:pt x="0" y="435077"/>
                  </a:moveTo>
                  <a:lnTo>
                    <a:pt x="0" y="27"/>
                  </a:lnTo>
                  <a:lnTo>
                    <a:pt x="217525" y="217566"/>
                  </a:lnTo>
                  <a:lnTo>
                    <a:pt x="0" y="435077"/>
                  </a:lnTo>
                  <a:close/>
                </a:path>
              </a:pathLst>
            </a:custGeom>
            <a:grpFill/>
            <a:ln w="27192" cap="flat">
              <a:noFill/>
              <a:prstDash val="solid"/>
              <a:miter/>
            </a:ln>
          </p:spPr>
          <p:txBody>
            <a:bodyPr rtlCol="0" anchor="ctr"/>
            <a:lstStyle/>
            <a:p>
              <a:endParaRPr lang="uk-UA"/>
            </a:p>
          </p:txBody>
        </p:sp>
        <p:sp>
          <p:nvSpPr>
            <p:cNvPr id="734" name="Freeform: Shape 733">
              <a:extLst>
                <a:ext uri="{FF2B5EF4-FFF2-40B4-BE49-F238E27FC236}">
                  <a16:creationId xmlns:a16="http://schemas.microsoft.com/office/drawing/2014/main" id="{02B67F11-139D-A26C-394F-8C6C75BC4081}"/>
                </a:ext>
              </a:extLst>
            </p:cNvPr>
            <p:cNvSpPr/>
            <p:nvPr/>
          </p:nvSpPr>
          <p:spPr>
            <a:xfrm>
              <a:off x="1705924" y="805999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1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77" y="194616"/>
                    <a:pt x="275241" y="217539"/>
                    <a:pt x="217539" y="217539"/>
                  </a:cubicBezTo>
                  <a:cubicBezTo>
                    <a:pt x="159836" y="217539"/>
                    <a:pt x="104527" y="194616"/>
                    <a:pt x="63711" y="153827"/>
                  </a:cubicBezTo>
                  <a:close/>
                  <a:moveTo>
                    <a:pt x="63711" y="281250"/>
                  </a:moveTo>
                  <a:cubicBezTo>
                    <a:pt x="22923" y="322066"/>
                    <a:pt x="0" y="377402"/>
                    <a:pt x="0" y="435077"/>
                  </a:cubicBezTo>
                  <a:lnTo>
                    <a:pt x="217539" y="435077"/>
                  </a:lnTo>
                  <a:lnTo>
                    <a:pt x="435077" y="435077"/>
                  </a:lnTo>
                  <a:cubicBezTo>
                    <a:pt x="435077" y="377402"/>
                    <a:pt x="412154" y="322066"/>
                    <a:pt x="371366" y="281250"/>
                  </a:cubicBezTo>
                  <a:cubicBezTo>
                    <a:pt x="330577" y="240462"/>
                    <a:pt x="275241" y="217539"/>
                    <a:pt x="217539" y="217539"/>
                  </a:cubicBezTo>
                  <a:cubicBezTo>
                    <a:pt x="159836" y="217539"/>
                    <a:pt x="104527" y="240462"/>
                    <a:pt x="63711" y="281250"/>
                  </a:cubicBezTo>
                  <a:close/>
                </a:path>
              </a:pathLst>
            </a:custGeom>
            <a:grpFill/>
            <a:ln w="27192" cap="flat">
              <a:noFill/>
              <a:prstDash val="solid"/>
              <a:miter/>
            </a:ln>
          </p:spPr>
          <p:txBody>
            <a:bodyPr rtlCol="0" anchor="ctr"/>
            <a:lstStyle/>
            <a:p>
              <a:endParaRPr lang="uk-UA"/>
            </a:p>
          </p:txBody>
        </p:sp>
        <p:sp>
          <p:nvSpPr>
            <p:cNvPr id="735" name="Freeform: Shape 734">
              <a:extLst>
                <a:ext uri="{FF2B5EF4-FFF2-40B4-BE49-F238E27FC236}">
                  <a16:creationId xmlns:a16="http://schemas.microsoft.com/office/drawing/2014/main" id="{09DCEB6D-576D-313D-C97D-9CE16C99C06E}"/>
                </a:ext>
              </a:extLst>
            </p:cNvPr>
            <p:cNvSpPr/>
            <p:nvPr/>
          </p:nvSpPr>
          <p:spPr>
            <a:xfrm>
              <a:off x="2576106"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736" name="Freeform: Shape 735">
              <a:extLst>
                <a:ext uri="{FF2B5EF4-FFF2-40B4-BE49-F238E27FC236}">
                  <a16:creationId xmlns:a16="http://schemas.microsoft.com/office/drawing/2014/main" id="{C54F29D6-D56E-1782-3B36-08EDD0057A0C}"/>
                </a:ext>
              </a:extLst>
            </p:cNvPr>
            <p:cNvSpPr/>
            <p:nvPr/>
          </p:nvSpPr>
          <p:spPr>
            <a:xfrm>
              <a:off x="4316416"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737" name="Freeform: Shape 736">
              <a:extLst>
                <a:ext uri="{FF2B5EF4-FFF2-40B4-BE49-F238E27FC236}">
                  <a16:creationId xmlns:a16="http://schemas.microsoft.com/office/drawing/2014/main" id="{D65D5137-330D-6EF6-FA08-750DA1419BCC}"/>
                </a:ext>
              </a:extLst>
            </p:cNvPr>
            <p:cNvSpPr/>
            <p:nvPr/>
          </p:nvSpPr>
          <p:spPr>
            <a:xfrm>
              <a:off x="3446261"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38" name="Freeform: Shape 737">
              <a:extLst>
                <a:ext uri="{FF2B5EF4-FFF2-40B4-BE49-F238E27FC236}">
                  <a16:creationId xmlns:a16="http://schemas.microsoft.com/office/drawing/2014/main" id="{A3009964-CA79-D3D7-67DA-701B284A91C5}"/>
                </a:ext>
              </a:extLst>
            </p:cNvPr>
            <p:cNvSpPr/>
            <p:nvPr/>
          </p:nvSpPr>
          <p:spPr>
            <a:xfrm>
              <a:off x="5186597"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16"/>
                    <a:pt x="275241" y="217539"/>
                    <a:pt x="217539" y="217539"/>
                  </a:cubicBezTo>
                  <a:cubicBezTo>
                    <a:pt x="159837" y="217539"/>
                    <a:pt x="104501"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6" y="281250"/>
                  </a:cubicBezTo>
                  <a:cubicBezTo>
                    <a:pt x="330550" y="240462"/>
                    <a:pt x="275241" y="217539"/>
                    <a:pt x="217539" y="217539"/>
                  </a:cubicBezTo>
                  <a:cubicBezTo>
                    <a:pt x="159837" y="217539"/>
                    <a:pt x="104501" y="240462"/>
                    <a:pt x="63712" y="281250"/>
                  </a:cubicBezTo>
                  <a:close/>
                </a:path>
              </a:pathLst>
            </a:custGeom>
            <a:grpFill/>
            <a:ln w="27192" cap="flat">
              <a:noFill/>
              <a:prstDash val="solid"/>
              <a:miter/>
            </a:ln>
          </p:spPr>
          <p:txBody>
            <a:bodyPr rtlCol="0" anchor="ctr"/>
            <a:lstStyle/>
            <a:p>
              <a:endParaRPr lang="uk-UA"/>
            </a:p>
          </p:txBody>
        </p:sp>
        <p:sp>
          <p:nvSpPr>
            <p:cNvPr id="739" name="Freeform: Shape 738">
              <a:extLst>
                <a:ext uri="{FF2B5EF4-FFF2-40B4-BE49-F238E27FC236}">
                  <a16:creationId xmlns:a16="http://schemas.microsoft.com/office/drawing/2014/main" id="{F4AA4FCD-D70F-2DBB-AB4C-44A5DF032119}"/>
                </a:ext>
              </a:extLst>
            </p:cNvPr>
            <p:cNvSpPr/>
            <p:nvPr/>
          </p:nvSpPr>
          <p:spPr>
            <a:xfrm>
              <a:off x="6056752"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740" name="Freeform: Shape 739">
              <a:extLst>
                <a:ext uri="{FF2B5EF4-FFF2-40B4-BE49-F238E27FC236}">
                  <a16:creationId xmlns:a16="http://schemas.microsoft.com/office/drawing/2014/main" id="{AA2E62D4-1272-9C18-899A-3095C0FE8A1D}"/>
                </a:ext>
              </a:extLst>
            </p:cNvPr>
            <p:cNvSpPr/>
            <p:nvPr/>
          </p:nvSpPr>
          <p:spPr>
            <a:xfrm>
              <a:off x="7797062" y="8059993"/>
              <a:ext cx="435077" cy="435077"/>
            </a:xfrm>
            <a:custGeom>
              <a:avLst/>
              <a:gdLst>
                <a:gd name="connsiteX0" fmla="*/ 435077 w 435077"/>
                <a:gd name="connsiteY0" fmla="*/ 435077 h 435077"/>
                <a:gd name="connsiteX1" fmla="*/ 435077 w 435077"/>
                <a:gd name="connsiteY1" fmla="*/ 0 h 435077"/>
                <a:gd name="connsiteX2" fmla="*/ 217566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6"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741" name="Freeform: Shape 740">
              <a:extLst>
                <a:ext uri="{FF2B5EF4-FFF2-40B4-BE49-F238E27FC236}">
                  <a16:creationId xmlns:a16="http://schemas.microsoft.com/office/drawing/2014/main" id="{C97C4C41-89AA-0781-A9E1-0920AD7BF431}"/>
                </a:ext>
              </a:extLst>
            </p:cNvPr>
            <p:cNvSpPr/>
            <p:nvPr/>
          </p:nvSpPr>
          <p:spPr>
            <a:xfrm>
              <a:off x="6926907"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42" name="Freeform: Shape 741">
              <a:extLst>
                <a:ext uri="{FF2B5EF4-FFF2-40B4-BE49-F238E27FC236}">
                  <a16:creationId xmlns:a16="http://schemas.microsoft.com/office/drawing/2014/main" id="{5EBA2368-548D-0C2C-C51D-BEB16ED498B8}"/>
                </a:ext>
              </a:extLst>
            </p:cNvPr>
            <p:cNvSpPr/>
            <p:nvPr/>
          </p:nvSpPr>
          <p:spPr>
            <a:xfrm>
              <a:off x="8667217"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16"/>
                    <a:pt x="275241" y="217539"/>
                    <a:pt x="217539" y="217539"/>
                  </a:cubicBezTo>
                  <a:cubicBezTo>
                    <a:pt x="159864" y="217539"/>
                    <a:pt x="104527" y="194616"/>
                    <a:pt x="63739" y="153827"/>
                  </a:cubicBezTo>
                  <a:close/>
                  <a:moveTo>
                    <a:pt x="63739" y="281250"/>
                  </a:moveTo>
                  <a:cubicBezTo>
                    <a:pt x="22924" y="322066"/>
                    <a:pt x="0" y="377402"/>
                    <a:pt x="0" y="435077"/>
                  </a:cubicBezTo>
                  <a:lnTo>
                    <a:pt x="217539" y="435077"/>
                  </a:lnTo>
                  <a:lnTo>
                    <a:pt x="435077" y="435077"/>
                  </a:lnTo>
                  <a:cubicBezTo>
                    <a:pt x="435077" y="377402"/>
                    <a:pt x="412182" y="322066"/>
                    <a:pt x="371366" y="281250"/>
                  </a:cubicBezTo>
                  <a:cubicBezTo>
                    <a:pt x="330578" y="240462"/>
                    <a:pt x="275241" y="217539"/>
                    <a:pt x="217539" y="217539"/>
                  </a:cubicBezTo>
                  <a:cubicBezTo>
                    <a:pt x="159864" y="217539"/>
                    <a:pt x="104527" y="240462"/>
                    <a:pt x="63739" y="281250"/>
                  </a:cubicBezTo>
                  <a:close/>
                </a:path>
              </a:pathLst>
            </a:custGeom>
            <a:grpFill/>
            <a:ln w="27192" cap="flat">
              <a:noFill/>
              <a:prstDash val="solid"/>
              <a:miter/>
            </a:ln>
          </p:spPr>
          <p:txBody>
            <a:bodyPr rtlCol="0" anchor="ctr"/>
            <a:lstStyle/>
            <a:p>
              <a:endParaRPr lang="uk-UA"/>
            </a:p>
          </p:txBody>
        </p:sp>
        <p:sp>
          <p:nvSpPr>
            <p:cNvPr id="743" name="Freeform: Shape 742">
              <a:extLst>
                <a:ext uri="{FF2B5EF4-FFF2-40B4-BE49-F238E27FC236}">
                  <a16:creationId xmlns:a16="http://schemas.microsoft.com/office/drawing/2014/main" id="{006A399E-CC3C-F9F0-ECF8-A754B9AD87BD}"/>
                </a:ext>
              </a:extLst>
            </p:cNvPr>
            <p:cNvSpPr/>
            <p:nvPr/>
          </p:nvSpPr>
          <p:spPr>
            <a:xfrm>
              <a:off x="953739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1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39"/>
                  </a:lnTo>
                  <a:lnTo>
                    <a:pt x="217511" y="217539"/>
                  </a:lnTo>
                  <a:lnTo>
                    <a:pt x="0" y="435077"/>
                  </a:lnTo>
                  <a:close/>
                </a:path>
              </a:pathLst>
            </a:custGeom>
            <a:grpFill/>
            <a:ln w="27192" cap="flat">
              <a:noFill/>
              <a:prstDash val="solid"/>
              <a:miter/>
            </a:ln>
          </p:spPr>
          <p:txBody>
            <a:bodyPr rtlCol="0" anchor="ctr"/>
            <a:lstStyle/>
            <a:p>
              <a:endParaRPr lang="uk-UA"/>
            </a:p>
          </p:txBody>
        </p:sp>
        <p:sp>
          <p:nvSpPr>
            <p:cNvPr id="744" name="Freeform: Shape 743">
              <a:extLst>
                <a:ext uri="{FF2B5EF4-FFF2-40B4-BE49-F238E27FC236}">
                  <a16:creationId xmlns:a16="http://schemas.microsoft.com/office/drawing/2014/main" id="{3CE98024-655A-1597-1ECF-A59511A9E817}"/>
                </a:ext>
              </a:extLst>
            </p:cNvPr>
            <p:cNvSpPr/>
            <p:nvPr/>
          </p:nvSpPr>
          <p:spPr>
            <a:xfrm>
              <a:off x="11277709"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0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0" y="217539"/>
                  </a:lnTo>
                  <a:lnTo>
                    <a:pt x="0" y="435077"/>
                  </a:lnTo>
                  <a:close/>
                </a:path>
              </a:pathLst>
            </a:custGeom>
            <a:grpFill/>
            <a:ln w="27192" cap="flat">
              <a:noFill/>
              <a:prstDash val="solid"/>
              <a:miter/>
            </a:ln>
          </p:spPr>
          <p:txBody>
            <a:bodyPr rtlCol="0" anchor="ctr"/>
            <a:lstStyle/>
            <a:p>
              <a:endParaRPr lang="uk-UA"/>
            </a:p>
          </p:txBody>
        </p:sp>
        <p:sp>
          <p:nvSpPr>
            <p:cNvPr id="745" name="Freeform: Shape 744">
              <a:extLst>
                <a:ext uri="{FF2B5EF4-FFF2-40B4-BE49-F238E27FC236}">
                  <a16:creationId xmlns:a16="http://schemas.microsoft.com/office/drawing/2014/main" id="{6BE8DE4C-42BE-8BD1-132A-8C31BF37420B}"/>
                </a:ext>
              </a:extLst>
            </p:cNvPr>
            <p:cNvSpPr/>
            <p:nvPr/>
          </p:nvSpPr>
          <p:spPr>
            <a:xfrm>
              <a:off x="1040755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46" name="Freeform: Shape 745">
              <a:extLst>
                <a:ext uri="{FF2B5EF4-FFF2-40B4-BE49-F238E27FC236}">
                  <a16:creationId xmlns:a16="http://schemas.microsoft.com/office/drawing/2014/main" id="{3AA4A0C0-B372-5A15-D17D-4F9C80A09E81}"/>
                </a:ext>
              </a:extLst>
            </p:cNvPr>
            <p:cNvSpPr/>
            <p:nvPr/>
          </p:nvSpPr>
          <p:spPr>
            <a:xfrm>
              <a:off x="12147864" y="8059993"/>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50 h 435077"/>
                <a:gd name="connsiteX12" fmla="*/ 217539 w 435077"/>
                <a:gd name="connsiteY12" fmla="*/ 217539 h 435077"/>
                <a:gd name="connsiteX13" fmla="*/ 63739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2" y="113039"/>
                    <a:pt x="0" y="57702"/>
                    <a:pt x="0" y="0"/>
                  </a:cubicBezTo>
                  <a:lnTo>
                    <a:pt x="217539" y="0"/>
                  </a:lnTo>
                  <a:lnTo>
                    <a:pt x="435077" y="0"/>
                  </a:lnTo>
                  <a:cubicBezTo>
                    <a:pt x="435077" y="57702"/>
                    <a:pt x="412180" y="113039"/>
                    <a:pt x="371365" y="153827"/>
                  </a:cubicBezTo>
                  <a:cubicBezTo>
                    <a:pt x="330577" y="194616"/>
                    <a:pt x="275239" y="217539"/>
                    <a:pt x="217539" y="217539"/>
                  </a:cubicBezTo>
                  <a:cubicBezTo>
                    <a:pt x="159863" y="217539"/>
                    <a:pt x="104527" y="194616"/>
                    <a:pt x="63739" y="153827"/>
                  </a:cubicBezTo>
                  <a:close/>
                  <a:moveTo>
                    <a:pt x="63739" y="281250"/>
                  </a:moveTo>
                  <a:cubicBezTo>
                    <a:pt x="22922" y="322066"/>
                    <a:pt x="0" y="377402"/>
                    <a:pt x="0" y="435077"/>
                  </a:cubicBezTo>
                  <a:lnTo>
                    <a:pt x="217539" y="435077"/>
                  </a:lnTo>
                  <a:lnTo>
                    <a:pt x="435077" y="435077"/>
                  </a:lnTo>
                  <a:cubicBezTo>
                    <a:pt x="435077" y="377402"/>
                    <a:pt x="412180" y="322066"/>
                    <a:pt x="371365" y="281250"/>
                  </a:cubicBezTo>
                  <a:cubicBezTo>
                    <a:pt x="330577" y="240462"/>
                    <a:pt x="275239" y="217539"/>
                    <a:pt x="217539" y="217539"/>
                  </a:cubicBezTo>
                  <a:cubicBezTo>
                    <a:pt x="159863" y="217539"/>
                    <a:pt x="104527" y="240462"/>
                    <a:pt x="63739" y="281250"/>
                  </a:cubicBezTo>
                  <a:close/>
                </a:path>
              </a:pathLst>
            </a:custGeom>
            <a:grpFill/>
            <a:ln w="27192" cap="flat">
              <a:noFill/>
              <a:prstDash val="solid"/>
              <a:miter/>
            </a:ln>
          </p:spPr>
          <p:txBody>
            <a:bodyPr rtlCol="0" anchor="ctr"/>
            <a:lstStyle/>
            <a:p>
              <a:endParaRPr lang="uk-UA"/>
            </a:p>
          </p:txBody>
        </p:sp>
        <p:sp>
          <p:nvSpPr>
            <p:cNvPr id="747" name="Freeform: Shape 746">
              <a:extLst>
                <a:ext uri="{FF2B5EF4-FFF2-40B4-BE49-F238E27FC236}">
                  <a16:creationId xmlns:a16="http://schemas.microsoft.com/office/drawing/2014/main" id="{A93747A3-455F-A415-504D-F8673D50EE07}"/>
                </a:ext>
              </a:extLst>
            </p:cNvPr>
            <p:cNvSpPr/>
            <p:nvPr/>
          </p:nvSpPr>
          <p:spPr>
            <a:xfrm>
              <a:off x="1301804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748" name="Freeform: Shape 747">
              <a:extLst>
                <a:ext uri="{FF2B5EF4-FFF2-40B4-BE49-F238E27FC236}">
                  <a16:creationId xmlns:a16="http://schemas.microsoft.com/office/drawing/2014/main" id="{0538AE50-9D22-6B13-6E44-76EAA77AC8EA}"/>
                </a:ext>
              </a:extLst>
            </p:cNvPr>
            <p:cNvSpPr/>
            <p:nvPr/>
          </p:nvSpPr>
          <p:spPr>
            <a:xfrm>
              <a:off x="1475838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749" name="Freeform: Shape 748">
              <a:extLst>
                <a:ext uri="{FF2B5EF4-FFF2-40B4-BE49-F238E27FC236}">
                  <a16:creationId xmlns:a16="http://schemas.microsoft.com/office/drawing/2014/main" id="{466E90B3-7AA4-136B-79BB-6521294C5260}"/>
                </a:ext>
              </a:extLst>
            </p:cNvPr>
            <p:cNvSpPr/>
            <p:nvPr/>
          </p:nvSpPr>
          <p:spPr>
            <a:xfrm>
              <a:off x="13888200" y="8059993"/>
              <a:ext cx="435103" cy="435077"/>
            </a:xfrm>
            <a:custGeom>
              <a:avLst/>
              <a:gdLst>
                <a:gd name="connsiteX0" fmla="*/ 217565 w 435103"/>
                <a:gd name="connsiteY0" fmla="*/ 435077 h 435077"/>
                <a:gd name="connsiteX1" fmla="*/ 217565 w 435103"/>
                <a:gd name="connsiteY1" fmla="*/ 0 h 435077"/>
                <a:gd name="connsiteX2" fmla="*/ 435104 w 435103"/>
                <a:gd name="connsiteY2" fmla="*/ 217539 h 435077"/>
                <a:gd name="connsiteX3" fmla="*/ 217565 w 435103"/>
                <a:gd name="connsiteY3" fmla="*/ 435077 h 435077"/>
                <a:gd name="connsiteX4" fmla="*/ 0 w 435103"/>
                <a:gd name="connsiteY4" fmla="*/ 435077 h 435077"/>
                <a:gd name="connsiteX5" fmla="*/ 0 w 435103"/>
                <a:gd name="connsiteY5" fmla="*/ 27 h 435077"/>
                <a:gd name="connsiteX6" fmla="*/ 217539 w 435103"/>
                <a:gd name="connsiteY6" fmla="*/ 217566 h 435077"/>
                <a:gd name="connsiteX7" fmla="*/ 0 w 435103"/>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03" h="435077">
                  <a:moveTo>
                    <a:pt x="217565" y="435077"/>
                  </a:moveTo>
                  <a:lnTo>
                    <a:pt x="217565" y="0"/>
                  </a:lnTo>
                  <a:lnTo>
                    <a:pt x="435104"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50" name="Freeform: Shape 749">
              <a:extLst>
                <a:ext uri="{FF2B5EF4-FFF2-40B4-BE49-F238E27FC236}">
                  <a16:creationId xmlns:a16="http://schemas.microsoft.com/office/drawing/2014/main" id="{2E7374E6-1D1A-2707-3B3B-665C132A685B}"/>
                </a:ext>
              </a:extLst>
            </p:cNvPr>
            <p:cNvSpPr/>
            <p:nvPr/>
          </p:nvSpPr>
          <p:spPr>
            <a:xfrm>
              <a:off x="1562853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65" y="217539"/>
                    <a:pt x="104527"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65" y="217539"/>
                    <a:pt x="104527" y="240462"/>
                    <a:pt x="63712" y="281250"/>
                  </a:cubicBezTo>
                  <a:close/>
                </a:path>
              </a:pathLst>
            </a:custGeom>
            <a:grpFill/>
            <a:ln w="27192" cap="flat">
              <a:noFill/>
              <a:prstDash val="solid"/>
              <a:miter/>
            </a:ln>
          </p:spPr>
          <p:txBody>
            <a:bodyPr rtlCol="0" anchor="ctr"/>
            <a:lstStyle/>
            <a:p>
              <a:endParaRPr lang="uk-UA"/>
            </a:p>
          </p:txBody>
        </p:sp>
        <p:sp>
          <p:nvSpPr>
            <p:cNvPr id="751" name="Freeform: Shape 750">
              <a:extLst>
                <a:ext uri="{FF2B5EF4-FFF2-40B4-BE49-F238E27FC236}">
                  <a16:creationId xmlns:a16="http://schemas.microsoft.com/office/drawing/2014/main" id="{C52515B0-458C-62BA-501E-FB2E91F35DB2}"/>
                </a:ext>
              </a:extLst>
            </p:cNvPr>
            <p:cNvSpPr/>
            <p:nvPr/>
          </p:nvSpPr>
          <p:spPr>
            <a:xfrm>
              <a:off x="16498719"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0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39"/>
                  </a:lnTo>
                  <a:lnTo>
                    <a:pt x="217510" y="217539"/>
                  </a:lnTo>
                  <a:lnTo>
                    <a:pt x="0" y="435077"/>
                  </a:lnTo>
                  <a:close/>
                </a:path>
              </a:pathLst>
            </a:custGeom>
            <a:grpFill/>
            <a:ln w="27192" cap="flat">
              <a:noFill/>
              <a:prstDash val="solid"/>
              <a:miter/>
            </a:ln>
          </p:spPr>
          <p:txBody>
            <a:bodyPr rtlCol="0" anchor="ctr"/>
            <a:lstStyle/>
            <a:p>
              <a:endParaRPr lang="uk-UA"/>
            </a:p>
          </p:txBody>
        </p:sp>
        <p:sp>
          <p:nvSpPr>
            <p:cNvPr id="752" name="Freeform: Shape 751">
              <a:extLst>
                <a:ext uri="{FF2B5EF4-FFF2-40B4-BE49-F238E27FC236}">
                  <a16:creationId xmlns:a16="http://schemas.microsoft.com/office/drawing/2014/main" id="{F3E61E65-FA82-2EAC-3CF3-E4424A51F6F6}"/>
                </a:ext>
              </a:extLst>
            </p:cNvPr>
            <p:cNvSpPr/>
            <p:nvPr/>
          </p:nvSpPr>
          <p:spPr>
            <a:xfrm>
              <a:off x="18239029" y="8059993"/>
              <a:ext cx="435077" cy="435077"/>
            </a:xfrm>
            <a:custGeom>
              <a:avLst/>
              <a:gdLst>
                <a:gd name="connsiteX0" fmla="*/ 435077 w 435077"/>
                <a:gd name="connsiteY0" fmla="*/ 435077 h 435077"/>
                <a:gd name="connsiteX1" fmla="*/ 435077 w 435077"/>
                <a:gd name="connsiteY1" fmla="*/ 0 h 435077"/>
                <a:gd name="connsiteX2" fmla="*/ 217565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39"/>
                  </a:lnTo>
                  <a:lnTo>
                    <a:pt x="435077" y="435077"/>
                  </a:lnTo>
                  <a:close/>
                  <a:moveTo>
                    <a:pt x="0" y="435077"/>
                  </a:moveTo>
                  <a:lnTo>
                    <a:pt x="0" y="0"/>
                  </a:lnTo>
                  <a:lnTo>
                    <a:pt x="217539" y="217539"/>
                  </a:lnTo>
                  <a:lnTo>
                    <a:pt x="0" y="435077"/>
                  </a:lnTo>
                  <a:close/>
                </a:path>
              </a:pathLst>
            </a:custGeom>
            <a:grpFill/>
            <a:ln w="27192" cap="flat">
              <a:noFill/>
              <a:prstDash val="solid"/>
              <a:miter/>
            </a:ln>
          </p:spPr>
          <p:txBody>
            <a:bodyPr rtlCol="0" anchor="ctr"/>
            <a:lstStyle/>
            <a:p>
              <a:endParaRPr lang="uk-UA"/>
            </a:p>
          </p:txBody>
        </p:sp>
        <p:sp>
          <p:nvSpPr>
            <p:cNvPr id="753" name="Freeform: Shape 752">
              <a:extLst>
                <a:ext uri="{FF2B5EF4-FFF2-40B4-BE49-F238E27FC236}">
                  <a16:creationId xmlns:a16="http://schemas.microsoft.com/office/drawing/2014/main" id="{7A605217-8DED-4699-08AB-7B7FEF2ADBAE}"/>
                </a:ext>
              </a:extLst>
            </p:cNvPr>
            <p:cNvSpPr/>
            <p:nvPr/>
          </p:nvSpPr>
          <p:spPr>
            <a:xfrm>
              <a:off x="1736887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54" name="Freeform: Shape 753">
              <a:extLst>
                <a:ext uri="{FF2B5EF4-FFF2-40B4-BE49-F238E27FC236}">
                  <a16:creationId xmlns:a16="http://schemas.microsoft.com/office/drawing/2014/main" id="{634F5B80-F324-3A6F-6EBF-F58DFC3C61A6}"/>
                </a:ext>
              </a:extLst>
            </p:cNvPr>
            <p:cNvSpPr/>
            <p:nvPr/>
          </p:nvSpPr>
          <p:spPr>
            <a:xfrm>
              <a:off x="19109210"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16"/>
                    <a:pt x="275215" y="217539"/>
                    <a:pt x="217539" y="217539"/>
                  </a:cubicBezTo>
                  <a:cubicBezTo>
                    <a:pt x="159836" y="217539"/>
                    <a:pt x="104501" y="194616"/>
                    <a:pt x="63712" y="153827"/>
                  </a:cubicBezTo>
                  <a:close/>
                  <a:moveTo>
                    <a:pt x="63712" y="281250"/>
                  </a:moveTo>
                  <a:cubicBezTo>
                    <a:pt x="22895" y="322066"/>
                    <a:pt x="0" y="377402"/>
                    <a:pt x="0" y="435077"/>
                  </a:cubicBezTo>
                  <a:lnTo>
                    <a:pt x="217539" y="435077"/>
                  </a:lnTo>
                  <a:lnTo>
                    <a:pt x="435077" y="435077"/>
                  </a:lnTo>
                  <a:cubicBezTo>
                    <a:pt x="435077" y="377402"/>
                    <a:pt x="412154" y="322066"/>
                    <a:pt x="371339" y="281250"/>
                  </a:cubicBezTo>
                  <a:cubicBezTo>
                    <a:pt x="330550" y="240462"/>
                    <a:pt x="275215" y="217539"/>
                    <a:pt x="217539" y="217539"/>
                  </a:cubicBezTo>
                  <a:cubicBezTo>
                    <a:pt x="159836" y="217539"/>
                    <a:pt x="104501" y="240462"/>
                    <a:pt x="63712" y="281250"/>
                  </a:cubicBezTo>
                  <a:close/>
                </a:path>
              </a:pathLst>
            </a:custGeom>
            <a:grpFill/>
            <a:ln w="27192" cap="flat">
              <a:noFill/>
              <a:prstDash val="solid"/>
              <a:miter/>
            </a:ln>
          </p:spPr>
          <p:txBody>
            <a:bodyPr rtlCol="0" anchor="ctr"/>
            <a:lstStyle/>
            <a:p>
              <a:endParaRPr lang="uk-UA"/>
            </a:p>
          </p:txBody>
        </p:sp>
        <p:sp>
          <p:nvSpPr>
            <p:cNvPr id="755" name="Freeform: Shape 754">
              <a:extLst>
                <a:ext uri="{FF2B5EF4-FFF2-40B4-BE49-F238E27FC236}">
                  <a16:creationId xmlns:a16="http://schemas.microsoft.com/office/drawing/2014/main" id="{9D8A92A3-AF54-8DA6-AC2D-826DAF2885C7}"/>
                </a:ext>
              </a:extLst>
            </p:cNvPr>
            <p:cNvSpPr/>
            <p:nvPr/>
          </p:nvSpPr>
          <p:spPr>
            <a:xfrm>
              <a:off x="19979365" y="805999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39 h 435077"/>
                <a:gd name="connsiteX13" fmla="*/ 217512 w 435077"/>
                <a:gd name="connsiteY13" fmla="*/ 217539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2" y="217539"/>
                  </a:lnTo>
                  <a:lnTo>
                    <a:pt x="0" y="217539"/>
                  </a:lnTo>
                  <a:close/>
                  <a:moveTo>
                    <a:pt x="0" y="435077"/>
                  </a:moveTo>
                  <a:lnTo>
                    <a:pt x="0" y="217539"/>
                  </a:lnTo>
                  <a:lnTo>
                    <a:pt x="217512" y="217539"/>
                  </a:lnTo>
                  <a:lnTo>
                    <a:pt x="0" y="435077"/>
                  </a:lnTo>
                  <a:close/>
                </a:path>
              </a:pathLst>
            </a:custGeom>
            <a:grpFill/>
            <a:ln w="27192" cap="flat">
              <a:noFill/>
              <a:prstDash val="solid"/>
              <a:miter/>
            </a:ln>
          </p:spPr>
          <p:txBody>
            <a:bodyPr rtlCol="0" anchor="ctr"/>
            <a:lstStyle/>
            <a:p>
              <a:endParaRPr lang="uk-UA"/>
            </a:p>
          </p:txBody>
        </p:sp>
        <p:sp>
          <p:nvSpPr>
            <p:cNvPr id="756" name="Freeform: Shape 755">
              <a:extLst>
                <a:ext uri="{FF2B5EF4-FFF2-40B4-BE49-F238E27FC236}">
                  <a16:creationId xmlns:a16="http://schemas.microsoft.com/office/drawing/2014/main" id="{9B65DF60-84DB-31D4-1531-B7AFFF7ED36F}"/>
                </a:ext>
              </a:extLst>
            </p:cNvPr>
            <p:cNvSpPr/>
            <p:nvPr/>
          </p:nvSpPr>
          <p:spPr>
            <a:xfrm>
              <a:off x="21719702" y="8059993"/>
              <a:ext cx="435077" cy="435077"/>
            </a:xfrm>
            <a:custGeom>
              <a:avLst/>
              <a:gdLst>
                <a:gd name="connsiteX0" fmla="*/ 435077 w 435077"/>
                <a:gd name="connsiteY0" fmla="*/ 435077 h 435077"/>
                <a:gd name="connsiteX1" fmla="*/ 435077 w 435077"/>
                <a:gd name="connsiteY1" fmla="*/ 0 h 435077"/>
                <a:gd name="connsiteX2" fmla="*/ 217539 w 435077"/>
                <a:gd name="connsiteY2" fmla="*/ 217539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39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39"/>
                  </a:lnTo>
                  <a:lnTo>
                    <a:pt x="435077" y="435077"/>
                  </a:lnTo>
                  <a:close/>
                  <a:moveTo>
                    <a:pt x="0" y="435077"/>
                  </a:moveTo>
                  <a:lnTo>
                    <a:pt x="0" y="0"/>
                  </a:lnTo>
                  <a:lnTo>
                    <a:pt x="217512" y="217539"/>
                  </a:lnTo>
                  <a:lnTo>
                    <a:pt x="0" y="435077"/>
                  </a:lnTo>
                  <a:close/>
                </a:path>
              </a:pathLst>
            </a:custGeom>
            <a:grpFill/>
            <a:ln w="27192" cap="flat">
              <a:noFill/>
              <a:prstDash val="solid"/>
              <a:miter/>
            </a:ln>
          </p:spPr>
          <p:txBody>
            <a:bodyPr rtlCol="0" anchor="ctr"/>
            <a:lstStyle/>
            <a:p>
              <a:endParaRPr lang="uk-UA"/>
            </a:p>
          </p:txBody>
        </p:sp>
        <p:sp>
          <p:nvSpPr>
            <p:cNvPr id="757" name="Freeform: Shape 756">
              <a:extLst>
                <a:ext uri="{FF2B5EF4-FFF2-40B4-BE49-F238E27FC236}">
                  <a16:creationId xmlns:a16="http://schemas.microsoft.com/office/drawing/2014/main" id="{ED72FA9A-CACB-8ABF-8598-87A0F8F8336F}"/>
                </a:ext>
              </a:extLst>
            </p:cNvPr>
            <p:cNvSpPr/>
            <p:nvPr/>
          </p:nvSpPr>
          <p:spPr>
            <a:xfrm>
              <a:off x="20849520" y="8059993"/>
              <a:ext cx="435077" cy="435077"/>
            </a:xfrm>
            <a:custGeom>
              <a:avLst/>
              <a:gdLst>
                <a:gd name="connsiteX0" fmla="*/ 217565 w 435077"/>
                <a:gd name="connsiteY0" fmla="*/ 435077 h 435077"/>
                <a:gd name="connsiteX1" fmla="*/ 217565 w 435077"/>
                <a:gd name="connsiteY1" fmla="*/ 0 h 435077"/>
                <a:gd name="connsiteX2" fmla="*/ 435077 w 435077"/>
                <a:gd name="connsiteY2" fmla="*/ 217539 h 435077"/>
                <a:gd name="connsiteX3" fmla="*/ 217565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65" y="435077"/>
                  </a:moveTo>
                  <a:lnTo>
                    <a:pt x="217565" y="0"/>
                  </a:lnTo>
                  <a:lnTo>
                    <a:pt x="435077" y="217539"/>
                  </a:lnTo>
                  <a:lnTo>
                    <a:pt x="217565"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58" name="Freeform: Shape 757">
              <a:extLst>
                <a:ext uri="{FF2B5EF4-FFF2-40B4-BE49-F238E27FC236}">
                  <a16:creationId xmlns:a16="http://schemas.microsoft.com/office/drawing/2014/main" id="{0DD8F0BB-B35F-F021-2C94-5019BD3BF761}"/>
                </a:ext>
              </a:extLst>
            </p:cNvPr>
            <p:cNvSpPr/>
            <p:nvPr/>
          </p:nvSpPr>
          <p:spPr>
            <a:xfrm>
              <a:off x="22589856" y="805999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50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50 h 435077"/>
                <a:gd name="connsiteX12" fmla="*/ 217539 w 435077"/>
                <a:gd name="connsiteY12" fmla="*/ 217539 h 435077"/>
                <a:gd name="connsiteX13" fmla="*/ 63712 w 435077"/>
                <a:gd name="connsiteY13" fmla="*/ 28125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78" y="194616"/>
                    <a:pt x="275241" y="217539"/>
                    <a:pt x="217539" y="217539"/>
                  </a:cubicBezTo>
                  <a:cubicBezTo>
                    <a:pt x="159838" y="217539"/>
                    <a:pt x="104529" y="194616"/>
                    <a:pt x="63712" y="153827"/>
                  </a:cubicBezTo>
                  <a:close/>
                  <a:moveTo>
                    <a:pt x="63712" y="281250"/>
                  </a:moveTo>
                  <a:cubicBezTo>
                    <a:pt x="22924" y="322066"/>
                    <a:pt x="0" y="377402"/>
                    <a:pt x="0" y="435077"/>
                  </a:cubicBezTo>
                  <a:lnTo>
                    <a:pt x="217539" y="435077"/>
                  </a:lnTo>
                  <a:lnTo>
                    <a:pt x="435077" y="435077"/>
                  </a:lnTo>
                  <a:cubicBezTo>
                    <a:pt x="435077" y="377402"/>
                    <a:pt x="412155" y="322066"/>
                    <a:pt x="371367" y="281250"/>
                  </a:cubicBezTo>
                  <a:cubicBezTo>
                    <a:pt x="330578" y="240462"/>
                    <a:pt x="275241" y="217539"/>
                    <a:pt x="217539" y="217539"/>
                  </a:cubicBezTo>
                  <a:cubicBezTo>
                    <a:pt x="159838" y="217539"/>
                    <a:pt x="104529" y="240462"/>
                    <a:pt x="63712" y="281250"/>
                  </a:cubicBezTo>
                  <a:close/>
                </a:path>
              </a:pathLst>
            </a:custGeom>
            <a:grpFill/>
            <a:ln w="27192" cap="flat">
              <a:noFill/>
              <a:prstDash val="solid"/>
              <a:miter/>
            </a:ln>
          </p:spPr>
          <p:txBody>
            <a:bodyPr rtlCol="0" anchor="ctr"/>
            <a:lstStyle/>
            <a:p>
              <a:endParaRPr lang="uk-UA"/>
            </a:p>
          </p:txBody>
        </p:sp>
        <p:sp>
          <p:nvSpPr>
            <p:cNvPr id="759" name="Freeform: Shape 758">
              <a:extLst>
                <a:ext uri="{FF2B5EF4-FFF2-40B4-BE49-F238E27FC236}">
                  <a16:creationId xmlns:a16="http://schemas.microsoft.com/office/drawing/2014/main" id="{FF847F92-0AD1-9D5F-3A62-11672BD40889}"/>
                </a:ext>
              </a:extLst>
            </p:cNvPr>
            <p:cNvSpPr/>
            <p:nvPr/>
          </p:nvSpPr>
          <p:spPr>
            <a:xfrm>
              <a:off x="23460011" y="8059993"/>
              <a:ext cx="435105" cy="435077"/>
            </a:xfrm>
            <a:custGeom>
              <a:avLst/>
              <a:gdLst>
                <a:gd name="connsiteX0" fmla="*/ 435106 w 435105"/>
                <a:gd name="connsiteY0" fmla="*/ 435077 h 435077"/>
                <a:gd name="connsiteX1" fmla="*/ 435106 w 435105"/>
                <a:gd name="connsiteY1" fmla="*/ 217566 h 435077"/>
                <a:gd name="connsiteX2" fmla="*/ 435106 w 435105"/>
                <a:gd name="connsiteY2" fmla="*/ 27 h 435077"/>
                <a:gd name="connsiteX3" fmla="*/ 217567 w 435105"/>
                <a:gd name="connsiteY3" fmla="*/ 27 h 435077"/>
                <a:gd name="connsiteX4" fmla="*/ 435106 w 435105"/>
                <a:gd name="connsiteY4" fmla="*/ 217566 h 435077"/>
                <a:gd name="connsiteX5" fmla="*/ 217567 w 435105"/>
                <a:gd name="connsiteY5" fmla="*/ 435077 h 435077"/>
                <a:gd name="connsiteX6" fmla="*/ 435106 w 435105"/>
                <a:gd name="connsiteY6" fmla="*/ 435077 h 435077"/>
                <a:gd name="connsiteX7" fmla="*/ 0 w 435105"/>
                <a:gd name="connsiteY7" fmla="*/ 217539 h 435077"/>
                <a:gd name="connsiteX8" fmla="*/ 0 w 435105"/>
                <a:gd name="connsiteY8" fmla="*/ 0 h 435077"/>
                <a:gd name="connsiteX9" fmla="*/ 217539 w 435105"/>
                <a:gd name="connsiteY9" fmla="*/ 217539 h 435077"/>
                <a:gd name="connsiteX10" fmla="*/ 0 w 435105"/>
                <a:gd name="connsiteY10" fmla="*/ 217539 h 435077"/>
                <a:gd name="connsiteX11" fmla="*/ 0 w 435105"/>
                <a:gd name="connsiteY11" fmla="*/ 435077 h 435077"/>
                <a:gd name="connsiteX12" fmla="*/ 0 w 435105"/>
                <a:gd name="connsiteY12" fmla="*/ 217539 h 435077"/>
                <a:gd name="connsiteX13" fmla="*/ 217539 w 435105"/>
                <a:gd name="connsiteY13" fmla="*/ 217539 h 435077"/>
                <a:gd name="connsiteX14" fmla="*/ 0 w 435105"/>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5" h="435077">
                  <a:moveTo>
                    <a:pt x="435106" y="435077"/>
                  </a:moveTo>
                  <a:lnTo>
                    <a:pt x="435106" y="217566"/>
                  </a:lnTo>
                  <a:lnTo>
                    <a:pt x="435106" y="27"/>
                  </a:lnTo>
                  <a:lnTo>
                    <a:pt x="217567" y="27"/>
                  </a:lnTo>
                  <a:lnTo>
                    <a:pt x="435106" y="217566"/>
                  </a:lnTo>
                  <a:lnTo>
                    <a:pt x="217567" y="435077"/>
                  </a:lnTo>
                  <a:lnTo>
                    <a:pt x="435106" y="435077"/>
                  </a:lnTo>
                  <a:close/>
                  <a:moveTo>
                    <a:pt x="0" y="217539"/>
                  </a:moveTo>
                  <a:lnTo>
                    <a:pt x="0" y="0"/>
                  </a:lnTo>
                  <a:lnTo>
                    <a:pt x="217539" y="217539"/>
                  </a:lnTo>
                  <a:lnTo>
                    <a:pt x="0" y="217539"/>
                  </a:lnTo>
                  <a:close/>
                  <a:moveTo>
                    <a:pt x="0" y="435077"/>
                  </a:moveTo>
                  <a:lnTo>
                    <a:pt x="0" y="217539"/>
                  </a:lnTo>
                  <a:lnTo>
                    <a:pt x="217539" y="217539"/>
                  </a:lnTo>
                  <a:lnTo>
                    <a:pt x="0" y="435077"/>
                  </a:lnTo>
                  <a:close/>
                </a:path>
              </a:pathLst>
            </a:custGeom>
            <a:grpFill/>
            <a:ln w="27192" cap="flat">
              <a:noFill/>
              <a:prstDash val="solid"/>
              <a:miter/>
            </a:ln>
          </p:spPr>
          <p:txBody>
            <a:bodyPr rtlCol="0" anchor="ctr"/>
            <a:lstStyle/>
            <a:p>
              <a:endParaRPr lang="uk-UA"/>
            </a:p>
          </p:txBody>
        </p:sp>
        <p:sp>
          <p:nvSpPr>
            <p:cNvPr id="760" name="Freeform: Shape 759">
              <a:extLst>
                <a:ext uri="{FF2B5EF4-FFF2-40B4-BE49-F238E27FC236}">
                  <a16:creationId xmlns:a16="http://schemas.microsoft.com/office/drawing/2014/main" id="{41C1C4B2-19E1-A312-D2F9-AAE9D7FCAA96}"/>
                </a:ext>
              </a:extLst>
            </p:cNvPr>
            <p:cNvSpPr/>
            <p:nvPr/>
          </p:nvSpPr>
          <p:spPr>
            <a:xfrm>
              <a:off x="24330194" y="8059993"/>
              <a:ext cx="435077" cy="435077"/>
            </a:xfrm>
            <a:custGeom>
              <a:avLst/>
              <a:gdLst>
                <a:gd name="connsiteX0" fmla="*/ 217539 w 435077"/>
                <a:gd name="connsiteY0" fmla="*/ 435077 h 435077"/>
                <a:gd name="connsiteX1" fmla="*/ 217539 w 435077"/>
                <a:gd name="connsiteY1" fmla="*/ 0 h 435077"/>
                <a:gd name="connsiteX2" fmla="*/ 435077 w 435077"/>
                <a:gd name="connsiteY2" fmla="*/ 217539 h 435077"/>
                <a:gd name="connsiteX3" fmla="*/ 217539 w 435077"/>
                <a:gd name="connsiteY3" fmla="*/ 435077 h 435077"/>
                <a:gd name="connsiteX4" fmla="*/ 0 w 435077"/>
                <a:gd name="connsiteY4" fmla="*/ 435077 h 435077"/>
                <a:gd name="connsiteX5" fmla="*/ 0 w 435077"/>
                <a:gd name="connsiteY5" fmla="*/ 27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217539" y="435077"/>
                  </a:moveTo>
                  <a:lnTo>
                    <a:pt x="217539" y="0"/>
                  </a:lnTo>
                  <a:lnTo>
                    <a:pt x="435077" y="217539"/>
                  </a:lnTo>
                  <a:lnTo>
                    <a:pt x="217539" y="435077"/>
                  </a:lnTo>
                  <a:close/>
                  <a:moveTo>
                    <a:pt x="0" y="435077"/>
                  </a:moveTo>
                  <a:lnTo>
                    <a:pt x="0" y="27"/>
                  </a:lnTo>
                  <a:lnTo>
                    <a:pt x="217539" y="217566"/>
                  </a:lnTo>
                  <a:lnTo>
                    <a:pt x="0" y="435077"/>
                  </a:lnTo>
                  <a:close/>
                </a:path>
              </a:pathLst>
            </a:custGeom>
            <a:grpFill/>
            <a:ln w="27192" cap="flat">
              <a:noFill/>
              <a:prstDash val="solid"/>
              <a:miter/>
            </a:ln>
          </p:spPr>
          <p:txBody>
            <a:bodyPr rtlCol="0" anchor="ctr"/>
            <a:lstStyle/>
            <a:p>
              <a:endParaRPr lang="uk-UA"/>
            </a:p>
          </p:txBody>
        </p:sp>
        <p:sp>
          <p:nvSpPr>
            <p:cNvPr id="761" name="Freeform: Shape 760">
              <a:extLst>
                <a:ext uri="{FF2B5EF4-FFF2-40B4-BE49-F238E27FC236}">
                  <a16:creationId xmlns:a16="http://schemas.microsoft.com/office/drawing/2014/main" id="{9EFA5AD6-128D-E983-D659-790F2380D37F}"/>
                </a:ext>
              </a:extLst>
            </p:cNvPr>
            <p:cNvSpPr/>
            <p:nvPr/>
          </p:nvSpPr>
          <p:spPr>
            <a:xfrm>
              <a:off x="835769" y="8930148"/>
              <a:ext cx="435077" cy="435104"/>
            </a:xfrm>
            <a:custGeom>
              <a:avLst/>
              <a:gdLst>
                <a:gd name="connsiteX0" fmla="*/ 0 w 435077"/>
                <a:gd name="connsiteY0" fmla="*/ 435077 h 435104"/>
                <a:gd name="connsiteX1" fmla="*/ 217511 w 435077"/>
                <a:gd name="connsiteY1" fmla="*/ 435077 h 435104"/>
                <a:gd name="connsiteX2" fmla="*/ 217511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1" y="435077"/>
                  </a:lnTo>
                  <a:lnTo>
                    <a:pt x="217511"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762" name="Freeform: Shape 761">
              <a:extLst>
                <a:ext uri="{FF2B5EF4-FFF2-40B4-BE49-F238E27FC236}">
                  <a16:creationId xmlns:a16="http://schemas.microsoft.com/office/drawing/2014/main" id="{C9511FD0-A320-6A35-13CF-3D9B79AC1639}"/>
                </a:ext>
              </a:extLst>
            </p:cNvPr>
            <p:cNvSpPr/>
            <p:nvPr/>
          </p:nvSpPr>
          <p:spPr>
            <a:xfrm>
              <a:off x="-34398" y="8930148"/>
              <a:ext cx="435063" cy="435077"/>
            </a:xfrm>
            <a:custGeom>
              <a:avLst/>
              <a:gdLst>
                <a:gd name="connsiteX0" fmla="*/ 217525 w 435063"/>
                <a:gd name="connsiteY0" fmla="*/ 217539 h 435077"/>
                <a:gd name="connsiteX1" fmla="*/ 217525 w 435063"/>
                <a:gd name="connsiteY1" fmla="*/ 0 h 435077"/>
                <a:gd name="connsiteX2" fmla="*/ 0 w 435063"/>
                <a:gd name="connsiteY2" fmla="*/ 0 h 435077"/>
                <a:gd name="connsiteX3" fmla="*/ 217525 w 435063"/>
                <a:gd name="connsiteY3" fmla="*/ 217539 h 435077"/>
                <a:gd name="connsiteX4" fmla="*/ 0 w 435063"/>
                <a:gd name="connsiteY4" fmla="*/ 435077 h 435077"/>
                <a:gd name="connsiteX5" fmla="*/ 217525 w 435063"/>
                <a:gd name="connsiteY5" fmla="*/ 435077 h 435077"/>
                <a:gd name="connsiteX6" fmla="*/ 217525 w 435063"/>
                <a:gd name="connsiteY6" fmla="*/ 435077 h 435077"/>
                <a:gd name="connsiteX7" fmla="*/ 435064 w 435063"/>
                <a:gd name="connsiteY7" fmla="*/ 217566 h 435077"/>
                <a:gd name="connsiteX8" fmla="*/ 435064 w 435063"/>
                <a:gd name="connsiteY8" fmla="*/ 217566 h 435077"/>
                <a:gd name="connsiteX9" fmla="*/ 435064 w 435063"/>
                <a:gd name="connsiteY9" fmla="*/ 217539 h 435077"/>
                <a:gd name="connsiteX10" fmla="*/ 435064 w 435063"/>
                <a:gd name="connsiteY10" fmla="*/ 217539 h 435077"/>
                <a:gd name="connsiteX11" fmla="*/ 435064 w 435063"/>
                <a:gd name="connsiteY11" fmla="*/ 217539 h 435077"/>
                <a:gd name="connsiteX12" fmla="*/ 217525 w 435063"/>
                <a:gd name="connsiteY12" fmla="*/ 27 h 435077"/>
                <a:gd name="connsiteX13" fmla="*/ 217525 w 435063"/>
                <a:gd name="connsiteY13" fmla="*/ 217539 h 435077"/>
                <a:gd name="connsiteX14" fmla="*/ 217525 w 435063"/>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217525" y="217539"/>
                  </a:moveTo>
                  <a:lnTo>
                    <a:pt x="217525" y="0"/>
                  </a:lnTo>
                  <a:lnTo>
                    <a:pt x="0" y="0"/>
                  </a:lnTo>
                  <a:lnTo>
                    <a:pt x="217525" y="217539"/>
                  </a:lnTo>
                  <a:lnTo>
                    <a:pt x="0" y="435077"/>
                  </a:lnTo>
                  <a:lnTo>
                    <a:pt x="217525" y="435077"/>
                  </a:lnTo>
                  <a:lnTo>
                    <a:pt x="217525" y="435077"/>
                  </a:lnTo>
                  <a:lnTo>
                    <a:pt x="435064" y="217566"/>
                  </a:lnTo>
                  <a:lnTo>
                    <a:pt x="435064" y="217566"/>
                  </a:lnTo>
                  <a:lnTo>
                    <a:pt x="435064" y="217539"/>
                  </a:lnTo>
                  <a:lnTo>
                    <a:pt x="435064" y="217539"/>
                  </a:lnTo>
                  <a:lnTo>
                    <a:pt x="435064" y="217539"/>
                  </a:lnTo>
                  <a:lnTo>
                    <a:pt x="217525" y="27"/>
                  </a:lnTo>
                  <a:lnTo>
                    <a:pt x="217525" y="217539"/>
                  </a:lnTo>
                  <a:lnTo>
                    <a:pt x="217525" y="217539"/>
                  </a:lnTo>
                  <a:close/>
                </a:path>
              </a:pathLst>
            </a:custGeom>
            <a:grpFill/>
            <a:ln w="27192" cap="flat">
              <a:noFill/>
              <a:prstDash val="solid"/>
              <a:miter/>
            </a:ln>
          </p:spPr>
          <p:txBody>
            <a:bodyPr rtlCol="0" anchor="ctr"/>
            <a:lstStyle/>
            <a:p>
              <a:endParaRPr lang="uk-UA"/>
            </a:p>
          </p:txBody>
        </p:sp>
        <p:sp>
          <p:nvSpPr>
            <p:cNvPr id="763" name="Freeform: Shape 762">
              <a:extLst>
                <a:ext uri="{FF2B5EF4-FFF2-40B4-BE49-F238E27FC236}">
                  <a16:creationId xmlns:a16="http://schemas.microsoft.com/office/drawing/2014/main" id="{D785299B-DC8A-7BDC-3832-4BA38172FC89}"/>
                </a:ext>
              </a:extLst>
            </p:cNvPr>
            <p:cNvSpPr/>
            <p:nvPr/>
          </p:nvSpPr>
          <p:spPr>
            <a:xfrm>
              <a:off x="1705924" y="893014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27 h 435077"/>
                <a:gd name="connsiteX5" fmla="*/ 435104 w 435104"/>
                <a:gd name="connsiteY5" fmla="*/ 217566 h 435077"/>
                <a:gd name="connsiteX6" fmla="*/ 217566 w 435104"/>
                <a:gd name="connsiteY6" fmla="*/ 27 h 435077"/>
                <a:gd name="connsiteX7" fmla="*/ 435104 w 435104"/>
                <a:gd name="connsiteY7" fmla="*/ 27 h 435077"/>
                <a:gd name="connsiteX8" fmla="*/ 217566 w 435104"/>
                <a:gd name="connsiteY8" fmla="*/ 435077 h 435077"/>
                <a:gd name="connsiteX9" fmla="*/ 435104 w 435104"/>
                <a:gd name="connsiteY9" fmla="*/ 217566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66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27"/>
                  </a:moveTo>
                  <a:lnTo>
                    <a:pt x="435104" y="217566"/>
                  </a:lnTo>
                  <a:lnTo>
                    <a:pt x="217566" y="27"/>
                  </a:lnTo>
                  <a:lnTo>
                    <a:pt x="435104" y="27"/>
                  </a:lnTo>
                  <a:close/>
                  <a:moveTo>
                    <a:pt x="217566" y="435077"/>
                  </a:moveTo>
                  <a:lnTo>
                    <a:pt x="435104" y="217566"/>
                  </a:lnTo>
                  <a:lnTo>
                    <a:pt x="435104" y="435077"/>
                  </a:lnTo>
                  <a:lnTo>
                    <a:pt x="217566" y="435077"/>
                  </a:lnTo>
                  <a:close/>
                  <a:moveTo>
                    <a:pt x="217566" y="435077"/>
                  </a:moveTo>
                  <a:lnTo>
                    <a:pt x="27" y="217566"/>
                  </a:lnTo>
                  <a:lnTo>
                    <a:pt x="27" y="435077"/>
                  </a:lnTo>
                  <a:lnTo>
                    <a:pt x="217566" y="435077"/>
                  </a:lnTo>
                  <a:close/>
                </a:path>
              </a:pathLst>
            </a:custGeom>
            <a:grpFill/>
            <a:ln w="27192" cap="flat">
              <a:noFill/>
              <a:prstDash val="solid"/>
              <a:miter/>
            </a:ln>
          </p:spPr>
          <p:txBody>
            <a:bodyPr rtlCol="0" anchor="ctr"/>
            <a:lstStyle/>
            <a:p>
              <a:endParaRPr lang="uk-UA"/>
            </a:p>
          </p:txBody>
        </p:sp>
        <p:sp>
          <p:nvSpPr>
            <p:cNvPr id="764" name="Freeform: Shape 763">
              <a:extLst>
                <a:ext uri="{FF2B5EF4-FFF2-40B4-BE49-F238E27FC236}">
                  <a16:creationId xmlns:a16="http://schemas.microsoft.com/office/drawing/2014/main" id="{696159CD-2D98-3461-7E5D-92D5F693943C}"/>
                </a:ext>
              </a:extLst>
            </p:cNvPr>
            <p:cNvSpPr/>
            <p:nvPr/>
          </p:nvSpPr>
          <p:spPr>
            <a:xfrm>
              <a:off x="2576106"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765" name="Freeform: Shape 764">
              <a:extLst>
                <a:ext uri="{FF2B5EF4-FFF2-40B4-BE49-F238E27FC236}">
                  <a16:creationId xmlns:a16="http://schemas.microsoft.com/office/drawing/2014/main" id="{83CD2A89-6681-8724-85F4-B5C9AC948C30}"/>
                </a:ext>
              </a:extLst>
            </p:cNvPr>
            <p:cNvSpPr/>
            <p:nvPr/>
          </p:nvSpPr>
          <p:spPr>
            <a:xfrm>
              <a:off x="4316442" y="8930148"/>
              <a:ext cx="435050" cy="435104"/>
            </a:xfrm>
            <a:custGeom>
              <a:avLst/>
              <a:gdLst>
                <a:gd name="connsiteX0" fmla="*/ 0 w 435050"/>
                <a:gd name="connsiteY0" fmla="*/ 435077 h 435104"/>
                <a:gd name="connsiteX1" fmla="*/ 217512 w 435050"/>
                <a:gd name="connsiteY1" fmla="*/ 435077 h 435104"/>
                <a:gd name="connsiteX2" fmla="*/ 217512 w 435050"/>
                <a:gd name="connsiteY2" fmla="*/ 217566 h 435104"/>
                <a:gd name="connsiteX3" fmla="*/ 0 w 435050"/>
                <a:gd name="connsiteY3" fmla="*/ 435077 h 435104"/>
                <a:gd name="connsiteX4" fmla="*/ 217512 w 435050"/>
                <a:gd name="connsiteY4" fmla="*/ 0 h 435104"/>
                <a:gd name="connsiteX5" fmla="*/ 0 w 435050"/>
                <a:gd name="connsiteY5" fmla="*/ 0 h 435104"/>
                <a:gd name="connsiteX6" fmla="*/ 217512 w 435050"/>
                <a:gd name="connsiteY6" fmla="*/ 217539 h 435104"/>
                <a:gd name="connsiteX7" fmla="*/ 217512 w 435050"/>
                <a:gd name="connsiteY7" fmla="*/ 0 h 435104"/>
                <a:gd name="connsiteX8" fmla="*/ 435051 w 435050"/>
                <a:gd name="connsiteY8" fmla="*/ 435105 h 435104"/>
                <a:gd name="connsiteX9" fmla="*/ 217539 w 435050"/>
                <a:gd name="connsiteY9" fmla="*/ 435105 h 435104"/>
                <a:gd name="connsiteX10" fmla="*/ 435051 w 435050"/>
                <a:gd name="connsiteY10" fmla="*/ 217566 h 435104"/>
                <a:gd name="connsiteX11" fmla="*/ 435051 w 435050"/>
                <a:gd name="connsiteY11" fmla="*/ 435105 h 435104"/>
                <a:gd name="connsiteX12" fmla="*/ 435051 w 435050"/>
                <a:gd name="connsiteY12" fmla="*/ 27 h 435104"/>
                <a:gd name="connsiteX13" fmla="*/ 217539 w 435050"/>
                <a:gd name="connsiteY13" fmla="*/ 27 h 435104"/>
                <a:gd name="connsiteX14" fmla="*/ 435051 w 435050"/>
                <a:gd name="connsiteY14" fmla="*/ 217539 h 435104"/>
                <a:gd name="connsiteX15" fmla="*/ 435051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2" y="435077"/>
                  </a:lnTo>
                  <a:lnTo>
                    <a:pt x="217512" y="217566"/>
                  </a:lnTo>
                  <a:lnTo>
                    <a:pt x="0" y="435077"/>
                  </a:lnTo>
                  <a:close/>
                  <a:moveTo>
                    <a:pt x="217512" y="0"/>
                  </a:moveTo>
                  <a:lnTo>
                    <a:pt x="0" y="0"/>
                  </a:lnTo>
                  <a:lnTo>
                    <a:pt x="217512" y="217539"/>
                  </a:lnTo>
                  <a:lnTo>
                    <a:pt x="217512" y="0"/>
                  </a:lnTo>
                  <a:close/>
                  <a:moveTo>
                    <a:pt x="435051" y="435105"/>
                  </a:moveTo>
                  <a:lnTo>
                    <a:pt x="217539" y="435105"/>
                  </a:lnTo>
                  <a:lnTo>
                    <a:pt x="435051" y="217566"/>
                  </a:lnTo>
                  <a:lnTo>
                    <a:pt x="435051" y="435105"/>
                  </a:lnTo>
                  <a:close/>
                  <a:moveTo>
                    <a:pt x="435051" y="27"/>
                  </a:moveTo>
                  <a:lnTo>
                    <a:pt x="217539" y="27"/>
                  </a:lnTo>
                  <a:lnTo>
                    <a:pt x="435051" y="217539"/>
                  </a:lnTo>
                  <a:lnTo>
                    <a:pt x="435051" y="27"/>
                  </a:lnTo>
                  <a:close/>
                </a:path>
              </a:pathLst>
            </a:custGeom>
            <a:grpFill/>
            <a:ln w="27192" cap="flat">
              <a:noFill/>
              <a:prstDash val="solid"/>
              <a:miter/>
            </a:ln>
          </p:spPr>
          <p:txBody>
            <a:bodyPr rtlCol="0" anchor="ctr"/>
            <a:lstStyle/>
            <a:p>
              <a:endParaRPr lang="uk-UA"/>
            </a:p>
          </p:txBody>
        </p:sp>
        <p:sp>
          <p:nvSpPr>
            <p:cNvPr id="766" name="Freeform: Shape 765">
              <a:extLst>
                <a:ext uri="{FF2B5EF4-FFF2-40B4-BE49-F238E27FC236}">
                  <a16:creationId xmlns:a16="http://schemas.microsoft.com/office/drawing/2014/main" id="{5E5DF38E-801E-BA7F-89E3-B3216C111BFD}"/>
                </a:ext>
              </a:extLst>
            </p:cNvPr>
            <p:cNvSpPr/>
            <p:nvPr/>
          </p:nvSpPr>
          <p:spPr>
            <a:xfrm>
              <a:off x="3446261"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67" name="Freeform: Shape 766">
              <a:extLst>
                <a:ext uri="{FF2B5EF4-FFF2-40B4-BE49-F238E27FC236}">
                  <a16:creationId xmlns:a16="http://schemas.microsoft.com/office/drawing/2014/main" id="{A5B324E1-1172-F2EF-29B5-DF864F102F95}"/>
                </a:ext>
              </a:extLst>
            </p:cNvPr>
            <p:cNvSpPr/>
            <p:nvPr/>
          </p:nvSpPr>
          <p:spPr>
            <a:xfrm>
              <a:off x="5186597" y="893014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768" name="Freeform: Shape 767">
              <a:extLst>
                <a:ext uri="{FF2B5EF4-FFF2-40B4-BE49-F238E27FC236}">
                  <a16:creationId xmlns:a16="http://schemas.microsoft.com/office/drawing/2014/main" id="{18A8AE50-20E9-4029-B228-B725F665112D}"/>
                </a:ext>
              </a:extLst>
            </p:cNvPr>
            <p:cNvSpPr/>
            <p:nvPr/>
          </p:nvSpPr>
          <p:spPr>
            <a:xfrm>
              <a:off x="6056752"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769" name="Freeform: Shape 768">
              <a:extLst>
                <a:ext uri="{FF2B5EF4-FFF2-40B4-BE49-F238E27FC236}">
                  <a16:creationId xmlns:a16="http://schemas.microsoft.com/office/drawing/2014/main" id="{D62CB5A1-3DDC-858D-636C-D7DFD458A22D}"/>
                </a:ext>
              </a:extLst>
            </p:cNvPr>
            <p:cNvSpPr/>
            <p:nvPr/>
          </p:nvSpPr>
          <p:spPr>
            <a:xfrm>
              <a:off x="7797089" y="8930148"/>
              <a:ext cx="435050" cy="435104"/>
            </a:xfrm>
            <a:custGeom>
              <a:avLst/>
              <a:gdLst>
                <a:gd name="connsiteX0" fmla="*/ 0 w 435050"/>
                <a:gd name="connsiteY0" fmla="*/ 435077 h 435104"/>
                <a:gd name="connsiteX1" fmla="*/ 217511 w 435050"/>
                <a:gd name="connsiteY1" fmla="*/ 435077 h 435104"/>
                <a:gd name="connsiteX2" fmla="*/ 217511 w 435050"/>
                <a:gd name="connsiteY2" fmla="*/ 217566 h 435104"/>
                <a:gd name="connsiteX3" fmla="*/ 0 w 435050"/>
                <a:gd name="connsiteY3" fmla="*/ 435077 h 435104"/>
                <a:gd name="connsiteX4" fmla="*/ 217511 w 435050"/>
                <a:gd name="connsiteY4" fmla="*/ 0 h 435104"/>
                <a:gd name="connsiteX5" fmla="*/ 0 w 435050"/>
                <a:gd name="connsiteY5" fmla="*/ 0 h 435104"/>
                <a:gd name="connsiteX6" fmla="*/ 217511 w 435050"/>
                <a:gd name="connsiteY6" fmla="*/ 217539 h 435104"/>
                <a:gd name="connsiteX7" fmla="*/ 217511 w 435050"/>
                <a:gd name="connsiteY7" fmla="*/ 0 h 435104"/>
                <a:gd name="connsiteX8" fmla="*/ 435050 w 435050"/>
                <a:gd name="connsiteY8" fmla="*/ 435105 h 435104"/>
                <a:gd name="connsiteX9" fmla="*/ 217539 w 435050"/>
                <a:gd name="connsiteY9" fmla="*/ 435105 h 435104"/>
                <a:gd name="connsiteX10" fmla="*/ 435050 w 435050"/>
                <a:gd name="connsiteY10" fmla="*/ 217566 h 435104"/>
                <a:gd name="connsiteX11" fmla="*/ 435050 w 435050"/>
                <a:gd name="connsiteY11" fmla="*/ 435105 h 435104"/>
                <a:gd name="connsiteX12" fmla="*/ 435050 w 435050"/>
                <a:gd name="connsiteY12" fmla="*/ 27 h 435104"/>
                <a:gd name="connsiteX13" fmla="*/ 217539 w 435050"/>
                <a:gd name="connsiteY13" fmla="*/ 27 h 435104"/>
                <a:gd name="connsiteX14" fmla="*/ 435050 w 435050"/>
                <a:gd name="connsiteY14" fmla="*/ 217539 h 435104"/>
                <a:gd name="connsiteX15" fmla="*/ 435050 w 435050"/>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50" h="435104">
                  <a:moveTo>
                    <a:pt x="0" y="435077"/>
                  </a:moveTo>
                  <a:lnTo>
                    <a:pt x="217511" y="435077"/>
                  </a:lnTo>
                  <a:lnTo>
                    <a:pt x="217511" y="217566"/>
                  </a:lnTo>
                  <a:lnTo>
                    <a:pt x="0" y="435077"/>
                  </a:lnTo>
                  <a:close/>
                  <a:moveTo>
                    <a:pt x="217511" y="0"/>
                  </a:moveTo>
                  <a:lnTo>
                    <a:pt x="0" y="0"/>
                  </a:lnTo>
                  <a:lnTo>
                    <a:pt x="217511" y="217539"/>
                  </a:lnTo>
                  <a:lnTo>
                    <a:pt x="217511" y="0"/>
                  </a:lnTo>
                  <a:close/>
                  <a:moveTo>
                    <a:pt x="435050" y="435105"/>
                  </a:moveTo>
                  <a:lnTo>
                    <a:pt x="217539" y="435105"/>
                  </a:lnTo>
                  <a:lnTo>
                    <a:pt x="435050" y="217566"/>
                  </a:lnTo>
                  <a:lnTo>
                    <a:pt x="435050" y="435105"/>
                  </a:lnTo>
                  <a:close/>
                  <a:moveTo>
                    <a:pt x="435050" y="27"/>
                  </a:moveTo>
                  <a:lnTo>
                    <a:pt x="217539" y="27"/>
                  </a:lnTo>
                  <a:lnTo>
                    <a:pt x="435050" y="217539"/>
                  </a:lnTo>
                  <a:lnTo>
                    <a:pt x="435050" y="27"/>
                  </a:lnTo>
                  <a:close/>
                </a:path>
              </a:pathLst>
            </a:custGeom>
            <a:grpFill/>
            <a:ln w="27192" cap="flat">
              <a:noFill/>
              <a:prstDash val="solid"/>
              <a:miter/>
            </a:ln>
          </p:spPr>
          <p:txBody>
            <a:bodyPr rtlCol="0" anchor="ctr"/>
            <a:lstStyle/>
            <a:p>
              <a:endParaRPr lang="uk-UA"/>
            </a:p>
          </p:txBody>
        </p:sp>
        <p:sp>
          <p:nvSpPr>
            <p:cNvPr id="770" name="Freeform: Shape 769">
              <a:extLst>
                <a:ext uri="{FF2B5EF4-FFF2-40B4-BE49-F238E27FC236}">
                  <a16:creationId xmlns:a16="http://schemas.microsoft.com/office/drawing/2014/main" id="{B337CD03-1479-A170-A740-1405AA59C2C1}"/>
                </a:ext>
              </a:extLst>
            </p:cNvPr>
            <p:cNvSpPr/>
            <p:nvPr/>
          </p:nvSpPr>
          <p:spPr>
            <a:xfrm>
              <a:off x="6926907"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771" name="Freeform: Shape 770">
              <a:extLst>
                <a:ext uri="{FF2B5EF4-FFF2-40B4-BE49-F238E27FC236}">
                  <a16:creationId xmlns:a16="http://schemas.microsoft.com/office/drawing/2014/main" id="{2B4F322A-8EE5-89F7-6068-36E2C1226F34}"/>
                </a:ext>
              </a:extLst>
            </p:cNvPr>
            <p:cNvSpPr/>
            <p:nvPr/>
          </p:nvSpPr>
          <p:spPr>
            <a:xfrm>
              <a:off x="8667217"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772" name="Freeform: Shape 771">
              <a:extLst>
                <a:ext uri="{FF2B5EF4-FFF2-40B4-BE49-F238E27FC236}">
                  <a16:creationId xmlns:a16="http://schemas.microsoft.com/office/drawing/2014/main" id="{81E318D3-8645-332A-0E98-DDC6C6AF23CD}"/>
                </a:ext>
              </a:extLst>
            </p:cNvPr>
            <p:cNvSpPr/>
            <p:nvPr/>
          </p:nvSpPr>
          <p:spPr>
            <a:xfrm>
              <a:off x="9537399" y="893014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22" y="217593"/>
                    <a:pt x="330604" y="240516"/>
                    <a:pt x="371366" y="281277"/>
                  </a:cubicBezTo>
                  <a:cubicBezTo>
                    <a:pt x="412155"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4" y="0"/>
                    <a:pt x="330550" y="22923"/>
                    <a:pt x="371366" y="63739"/>
                  </a:cubicBezTo>
                  <a:close/>
                </a:path>
              </a:pathLst>
            </a:custGeom>
            <a:grpFill/>
            <a:ln w="27192" cap="flat">
              <a:noFill/>
              <a:prstDash val="solid"/>
              <a:miter/>
            </a:ln>
          </p:spPr>
          <p:txBody>
            <a:bodyPr rtlCol="0" anchor="ctr"/>
            <a:lstStyle/>
            <a:p>
              <a:endParaRPr lang="uk-UA"/>
            </a:p>
          </p:txBody>
        </p:sp>
        <p:sp>
          <p:nvSpPr>
            <p:cNvPr id="773" name="Freeform: Shape 772">
              <a:extLst>
                <a:ext uri="{FF2B5EF4-FFF2-40B4-BE49-F238E27FC236}">
                  <a16:creationId xmlns:a16="http://schemas.microsoft.com/office/drawing/2014/main" id="{DCA6007E-45D5-C480-8B6A-D3C2E91C4792}"/>
                </a:ext>
              </a:extLst>
            </p:cNvPr>
            <p:cNvSpPr/>
            <p:nvPr/>
          </p:nvSpPr>
          <p:spPr>
            <a:xfrm>
              <a:off x="1127770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774" name="Freeform: Shape 773">
              <a:extLst>
                <a:ext uri="{FF2B5EF4-FFF2-40B4-BE49-F238E27FC236}">
                  <a16:creationId xmlns:a16="http://schemas.microsoft.com/office/drawing/2014/main" id="{EC19E06C-8FC7-816F-257E-316B76106D64}"/>
                </a:ext>
              </a:extLst>
            </p:cNvPr>
            <p:cNvSpPr/>
            <p:nvPr/>
          </p:nvSpPr>
          <p:spPr>
            <a:xfrm>
              <a:off x="10407554" y="893014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50 w 435077"/>
                <a:gd name="connsiteY5" fmla="*/ 217539 h 435077"/>
                <a:gd name="connsiteX6" fmla="*/ 435077 w 435077"/>
                <a:gd name="connsiteY6" fmla="*/ 217539 h 435077"/>
                <a:gd name="connsiteX7" fmla="*/ 435050 w 435077"/>
                <a:gd name="connsiteY7" fmla="*/ 217539 h 435077"/>
                <a:gd name="connsiteX8" fmla="*/ 435077 w 435077"/>
                <a:gd name="connsiteY8" fmla="*/ 217566 h 435077"/>
                <a:gd name="connsiteX9" fmla="*/ 435050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50" y="217539"/>
                  </a:lnTo>
                  <a:lnTo>
                    <a:pt x="435077" y="217539"/>
                  </a:lnTo>
                  <a:lnTo>
                    <a:pt x="435050" y="217539"/>
                  </a:lnTo>
                  <a:lnTo>
                    <a:pt x="435077" y="217566"/>
                  </a:lnTo>
                  <a:lnTo>
                    <a:pt x="435050"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775" name="Freeform: Shape 774">
              <a:extLst>
                <a:ext uri="{FF2B5EF4-FFF2-40B4-BE49-F238E27FC236}">
                  <a16:creationId xmlns:a16="http://schemas.microsoft.com/office/drawing/2014/main" id="{9523743E-8E9B-6006-F0DE-E6DAEA938CBE}"/>
                </a:ext>
              </a:extLst>
            </p:cNvPr>
            <p:cNvSpPr/>
            <p:nvPr/>
          </p:nvSpPr>
          <p:spPr>
            <a:xfrm>
              <a:off x="12147864" y="8930148"/>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27 h 435077"/>
                <a:gd name="connsiteX5" fmla="*/ 435104 w 435103"/>
                <a:gd name="connsiteY5" fmla="*/ 217566 h 435077"/>
                <a:gd name="connsiteX6" fmla="*/ 217565 w 435103"/>
                <a:gd name="connsiteY6" fmla="*/ 27 h 435077"/>
                <a:gd name="connsiteX7" fmla="*/ 435104 w 435103"/>
                <a:gd name="connsiteY7" fmla="*/ 27 h 435077"/>
                <a:gd name="connsiteX8" fmla="*/ 217565 w 435103"/>
                <a:gd name="connsiteY8" fmla="*/ 435077 h 435077"/>
                <a:gd name="connsiteX9" fmla="*/ 435104 w 435103"/>
                <a:gd name="connsiteY9" fmla="*/ 217566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66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27"/>
                  </a:moveTo>
                  <a:lnTo>
                    <a:pt x="435104" y="217566"/>
                  </a:lnTo>
                  <a:lnTo>
                    <a:pt x="217565" y="27"/>
                  </a:lnTo>
                  <a:lnTo>
                    <a:pt x="435104" y="27"/>
                  </a:lnTo>
                  <a:close/>
                  <a:moveTo>
                    <a:pt x="217565" y="435077"/>
                  </a:moveTo>
                  <a:lnTo>
                    <a:pt x="435104" y="217566"/>
                  </a:lnTo>
                  <a:lnTo>
                    <a:pt x="435104" y="435077"/>
                  </a:lnTo>
                  <a:lnTo>
                    <a:pt x="217565" y="435077"/>
                  </a:lnTo>
                  <a:close/>
                  <a:moveTo>
                    <a:pt x="217565" y="435077"/>
                  </a:moveTo>
                  <a:lnTo>
                    <a:pt x="27" y="217566"/>
                  </a:lnTo>
                  <a:lnTo>
                    <a:pt x="27" y="435077"/>
                  </a:lnTo>
                  <a:lnTo>
                    <a:pt x="217565" y="435077"/>
                  </a:lnTo>
                  <a:close/>
                </a:path>
              </a:pathLst>
            </a:custGeom>
            <a:grpFill/>
            <a:ln w="27192" cap="flat">
              <a:noFill/>
              <a:prstDash val="solid"/>
              <a:miter/>
            </a:ln>
          </p:spPr>
          <p:txBody>
            <a:bodyPr rtlCol="0" anchor="ctr"/>
            <a:lstStyle/>
            <a:p>
              <a:endParaRPr lang="uk-UA"/>
            </a:p>
          </p:txBody>
        </p:sp>
        <p:sp>
          <p:nvSpPr>
            <p:cNvPr id="776" name="Freeform: Shape 775">
              <a:extLst>
                <a:ext uri="{FF2B5EF4-FFF2-40B4-BE49-F238E27FC236}">
                  <a16:creationId xmlns:a16="http://schemas.microsoft.com/office/drawing/2014/main" id="{5DB3E7EC-CBD7-C3A0-571B-289587A556B2}"/>
                </a:ext>
              </a:extLst>
            </p:cNvPr>
            <p:cNvSpPr/>
            <p:nvPr/>
          </p:nvSpPr>
          <p:spPr>
            <a:xfrm>
              <a:off x="1301804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777" name="Freeform: Shape 776">
              <a:extLst>
                <a:ext uri="{FF2B5EF4-FFF2-40B4-BE49-F238E27FC236}">
                  <a16:creationId xmlns:a16="http://schemas.microsoft.com/office/drawing/2014/main" id="{D5D8E5FC-B6B7-0A86-5AD7-E9059A769493}"/>
                </a:ext>
              </a:extLst>
            </p:cNvPr>
            <p:cNvSpPr/>
            <p:nvPr/>
          </p:nvSpPr>
          <p:spPr>
            <a:xfrm>
              <a:off x="14758382"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778" name="Freeform: Shape 777">
              <a:extLst>
                <a:ext uri="{FF2B5EF4-FFF2-40B4-BE49-F238E27FC236}">
                  <a16:creationId xmlns:a16="http://schemas.microsoft.com/office/drawing/2014/main" id="{AE070B4A-A5B7-DB4F-85FA-B7E02940C0B9}"/>
                </a:ext>
              </a:extLst>
            </p:cNvPr>
            <p:cNvSpPr/>
            <p:nvPr/>
          </p:nvSpPr>
          <p:spPr>
            <a:xfrm>
              <a:off x="138881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79" name="Freeform: Shape 778">
              <a:extLst>
                <a:ext uri="{FF2B5EF4-FFF2-40B4-BE49-F238E27FC236}">
                  <a16:creationId xmlns:a16="http://schemas.microsoft.com/office/drawing/2014/main" id="{92977C30-D761-FA1B-6690-E9FAA5334D51}"/>
                </a:ext>
              </a:extLst>
            </p:cNvPr>
            <p:cNvSpPr/>
            <p:nvPr/>
          </p:nvSpPr>
          <p:spPr>
            <a:xfrm>
              <a:off x="15628536" y="893014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780" name="Freeform: Shape 779">
              <a:extLst>
                <a:ext uri="{FF2B5EF4-FFF2-40B4-BE49-F238E27FC236}">
                  <a16:creationId xmlns:a16="http://schemas.microsoft.com/office/drawing/2014/main" id="{5B51EED3-8BB0-505C-661B-7A32A0B68DD3}"/>
                </a:ext>
              </a:extLst>
            </p:cNvPr>
            <p:cNvSpPr/>
            <p:nvPr/>
          </p:nvSpPr>
          <p:spPr>
            <a:xfrm>
              <a:off x="1649871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781" name="Freeform: Shape 780">
              <a:extLst>
                <a:ext uri="{FF2B5EF4-FFF2-40B4-BE49-F238E27FC236}">
                  <a16:creationId xmlns:a16="http://schemas.microsoft.com/office/drawing/2014/main" id="{D8B6C944-2612-7140-3623-A963294AF080}"/>
                </a:ext>
              </a:extLst>
            </p:cNvPr>
            <p:cNvSpPr/>
            <p:nvPr/>
          </p:nvSpPr>
          <p:spPr>
            <a:xfrm>
              <a:off x="18239029" y="893014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782" name="Freeform: Shape 781">
              <a:extLst>
                <a:ext uri="{FF2B5EF4-FFF2-40B4-BE49-F238E27FC236}">
                  <a16:creationId xmlns:a16="http://schemas.microsoft.com/office/drawing/2014/main" id="{EBDA66AF-555D-5282-69C0-A6834E23DBFC}"/>
                </a:ext>
              </a:extLst>
            </p:cNvPr>
            <p:cNvSpPr/>
            <p:nvPr/>
          </p:nvSpPr>
          <p:spPr>
            <a:xfrm>
              <a:off x="1736887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83" name="Freeform: Shape 782">
              <a:extLst>
                <a:ext uri="{FF2B5EF4-FFF2-40B4-BE49-F238E27FC236}">
                  <a16:creationId xmlns:a16="http://schemas.microsoft.com/office/drawing/2014/main" id="{07B1B41B-83C0-791D-CAD0-38420D421259}"/>
                </a:ext>
              </a:extLst>
            </p:cNvPr>
            <p:cNvSpPr/>
            <p:nvPr/>
          </p:nvSpPr>
          <p:spPr>
            <a:xfrm>
              <a:off x="19109210"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784" name="Freeform: Shape 783">
              <a:extLst>
                <a:ext uri="{FF2B5EF4-FFF2-40B4-BE49-F238E27FC236}">
                  <a16:creationId xmlns:a16="http://schemas.microsoft.com/office/drawing/2014/main" id="{CA2CD47F-FFFB-2F62-3C45-D41DC8F0166E}"/>
                </a:ext>
              </a:extLst>
            </p:cNvPr>
            <p:cNvSpPr/>
            <p:nvPr/>
          </p:nvSpPr>
          <p:spPr>
            <a:xfrm>
              <a:off x="19979365" y="893014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5" y="63739"/>
                  </a:cubicBezTo>
                  <a:close/>
                </a:path>
              </a:pathLst>
            </a:custGeom>
            <a:grpFill/>
            <a:ln w="27192" cap="flat">
              <a:noFill/>
              <a:prstDash val="solid"/>
              <a:miter/>
            </a:ln>
          </p:spPr>
          <p:txBody>
            <a:bodyPr rtlCol="0" anchor="ctr"/>
            <a:lstStyle/>
            <a:p>
              <a:endParaRPr lang="uk-UA"/>
            </a:p>
          </p:txBody>
        </p:sp>
        <p:sp>
          <p:nvSpPr>
            <p:cNvPr id="785" name="Freeform: Shape 784">
              <a:extLst>
                <a:ext uri="{FF2B5EF4-FFF2-40B4-BE49-F238E27FC236}">
                  <a16:creationId xmlns:a16="http://schemas.microsoft.com/office/drawing/2014/main" id="{93AA9376-FF63-B3D5-950E-C95FA4DE6993}"/>
                </a:ext>
              </a:extLst>
            </p:cNvPr>
            <p:cNvSpPr/>
            <p:nvPr/>
          </p:nvSpPr>
          <p:spPr>
            <a:xfrm>
              <a:off x="21719702" y="893014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12 w 435077"/>
                <a:gd name="connsiteY4" fmla="*/ 0 h 435104"/>
                <a:gd name="connsiteX5" fmla="*/ 0 w 435077"/>
                <a:gd name="connsiteY5" fmla="*/ 0 h 435104"/>
                <a:gd name="connsiteX6" fmla="*/ 217512 w 435077"/>
                <a:gd name="connsiteY6" fmla="*/ 217539 h 435104"/>
                <a:gd name="connsiteX7" fmla="*/ 217512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12" y="0"/>
                  </a:moveTo>
                  <a:lnTo>
                    <a:pt x="0" y="0"/>
                  </a:lnTo>
                  <a:lnTo>
                    <a:pt x="217512" y="217539"/>
                  </a:lnTo>
                  <a:lnTo>
                    <a:pt x="217512"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786" name="Freeform: Shape 785">
              <a:extLst>
                <a:ext uri="{FF2B5EF4-FFF2-40B4-BE49-F238E27FC236}">
                  <a16:creationId xmlns:a16="http://schemas.microsoft.com/office/drawing/2014/main" id="{8F614B3A-C015-DFB6-285B-898E46CA3F25}"/>
                </a:ext>
              </a:extLst>
            </p:cNvPr>
            <p:cNvSpPr/>
            <p:nvPr/>
          </p:nvSpPr>
          <p:spPr>
            <a:xfrm>
              <a:off x="20849520"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87" name="Freeform: Shape 786">
              <a:extLst>
                <a:ext uri="{FF2B5EF4-FFF2-40B4-BE49-F238E27FC236}">
                  <a16:creationId xmlns:a16="http://schemas.microsoft.com/office/drawing/2014/main" id="{BD81D957-799E-17A9-ED2C-2A77D4E62BD8}"/>
                </a:ext>
              </a:extLst>
            </p:cNvPr>
            <p:cNvSpPr/>
            <p:nvPr/>
          </p:nvSpPr>
          <p:spPr>
            <a:xfrm>
              <a:off x="22589856" y="893014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27 h 435077"/>
                <a:gd name="connsiteX5" fmla="*/ 435077 w 435077"/>
                <a:gd name="connsiteY5" fmla="*/ 217566 h 435077"/>
                <a:gd name="connsiteX6" fmla="*/ 217539 w 435077"/>
                <a:gd name="connsiteY6" fmla="*/ 27 h 435077"/>
                <a:gd name="connsiteX7" fmla="*/ 435077 w 435077"/>
                <a:gd name="connsiteY7" fmla="*/ 27 h 435077"/>
                <a:gd name="connsiteX8" fmla="*/ 217539 w 435077"/>
                <a:gd name="connsiteY8" fmla="*/ 435077 h 435077"/>
                <a:gd name="connsiteX9" fmla="*/ 435077 w 435077"/>
                <a:gd name="connsiteY9" fmla="*/ 217566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66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27"/>
                  </a:moveTo>
                  <a:lnTo>
                    <a:pt x="435077" y="217566"/>
                  </a:lnTo>
                  <a:lnTo>
                    <a:pt x="217539" y="27"/>
                  </a:lnTo>
                  <a:lnTo>
                    <a:pt x="435077" y="27"/>
                  </a:lnTo>
                  <a:close/>
                  <a:moveTo>
                    <a:pt x="217539" y="435077"/>
                  </a:moveTo>
                  <a:lnTo>
                    <a:pt x="435077" y="217566"/>
                  </a:lnTo>
                  <a:lnTo>
                    <a:pt x="435077" y="435077"/>
                  </a:lnTo>
                  <a:lnTo>
                    <a:pt x="217539" y="435077"/>
                  </a:lnTo>
                  <a:close/>
                  <a:moveTo>
                    <a:pt x="217539" y="435077"/>
                  </a:moveTo>
                  <a:lnTo>
                    <a:pt x="0" y="217566"/>
                  </a:lnTo>
                  <a:lnTo>
                    <a:pt x="0" y="435077"/>
                  </a:lnTo>
                  <a:lnTo>
                    <a:pt x="217539" y="435077"/>
                  </a:lnTo>
                  <a:close/>
                </a:path>
              </a:pathLst>
            </a:custGeom>
            <a:grpFill/>
            <a:ln w="27192" cap="flat">
              <a:noFill/>
              <a:prstDash val="solid"/>
              <a:miter/>
            </a:ln>
          </p:spPr>
          <p:txBody>
            <a:bodyPr rtlCol="0" anchor="ctr"/>
            <a:lstStyle/>
            <a:p>
              <a:endParaRPr lang="uk-UA"/>
            </a:p>
          </p:txBody>
        </p:sp>
        <p:sp>
          <p:nvSpPr>
            <p:cNvPr id="788" name="Freeform: Shape 787">
              <a:extLst>
                <a:ext uri="{FF2B5EF4-FFF2-40B4-BE49-F238E27FC236}">
                  <a16:creationId xmlns:a16="http://schemas.microsoft.com/office/drawing/2014/main" id="{2740DEBB-A0A8-F750-427B-B02AB69826E4}"/>
                </a:ext>
              </a:extLst>
            </p:cNvPr>
            <p:cNvSpPr/>
            <p:nvPr/>
          </p:nvSpPr>
          <p:spPr>
            <a:xfrm>
              <a:off x="23460039" y="893014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39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48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5" y="240516"/>
                    <a:pt x="371339" y="281277"/>
                  </a:cubicBezTo>
                  <a:cubicBezTo>
                    <a:pt x="412154" y="322066"/>
                    <a:pt x="435077" y="377402"/>
                    <a:pt x="435077" y="435077"/>
                  </a:cubicBezTo>
                  <a:lnTo>
                    <a:pt x="217539" y="435077"/>
                  </a:lnTo>
                  <a:lnTo>
                    <a:pt x="0" y="435077"/>
                  </a:lnTo>
                  <a:cubicBezTo>
                    <a:pt x="0" y="377402"/>
                    <a:pt x="22895" y="322066"/>
                    <a:pt x="63712" y="281277"/>
                  </a:cubicBezTo>
                  <a:cubicBezTo>
                    <a:pt x="104472" y="240516"/>
                    <a:pt x="159727" y="217593"/>
                    <a:pt x="217348" y="217539"/>
                  </a:cubicBezTo>
                  <a:lnTo>
                    <a:pt x="0" y="217539"/>
                  </a:lnTo>
                  <a:cubicBezTo>
                    <a:pt x="0" y="159864"/>
                    <a:pt x="22895" y="104527"/>
                    <a:pt x="63712" y="63739"/>
                  </a:cubicBezTo>
                  <a:cubicBezTo>
                    <a:pt x="104501"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789" name="Freeform: Shape 788">
              <a:extLst>
                <a:ext uri="{FF2B5EF4-FFF2-40B4-BE49-F238E27FC236}">
                  <a16:creationId xmlns:a16="http://schemas.microsoft.com/office/drawing/2014/main" id="{8292D2C3-5BC2-E7C1-EE3A-9803026FEBFF}"/>
                </a:ext>
              </a:extLst>
            </p:cNvPr>
            <p:cNvSpPr/>
            <p:nvPr/>
          </p:nvSpPr>
          <p:spPr>
            <a:xfrm>
              <a:off x="24330194" y="893014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790" name="Freeform: Shape 789">
              <a:extLst>
                <a:ext uri="{FF2B5EF4-FFF2-40B4-BE49-F238E27FC236}">
                  <a16:creationId xmlns:a16="http://schemas.microsoft.com/office/drawing/2014/main" id="{5EC22BBD-CAAA-34CD-9A92-41E2AFEFABA1}"/>
                </a:ext>
              </a:extLst>
            </p:cNvPr>
            <p:cNvSpPr/>
            <p:nvPr/>
          </p:nvSpPr>
          <p:spPr>
            <a:xfrm>
              <a:off x="83576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791" name="Freeform: Shape 790">
              <a:extLst>
                <a:ext uri="{FF2B5EF4-FFF2-40B4-BE49-F238E27FC236}">
                  <a16:creationId xmlns:a16="http://schemas.microsoft.com/office/drawing/2014/main" id="{8988E27F-E847-9F2A-846D-98495EF9B7E6}"/>
                </a:ext>
              </a:extLst>
            </p:cNvPr>
            <p:cNvSpPr/>
            <p:nvPr/>
          </p:nvSpPr>
          <p:spPr>
            <a:xfrm>
              <a:off x="-34398" y="9800303"/>
              <a:ext cx="435063" cy="435077"/>
            </a:xfrm>
            <a:custGeom>
              <a:avLst/>
              <a:gdLst>
                <a:gd name="connsiteX0" fmla="*/ 435064 w 435063"/>
                <a:gd name="connsiteY0" fmla="*/ 435077 h 435077"/>
                <a:gd name="connsiteX1" fmla="*/ 435064 w 435063"/>
                <a:gd name="connsiteY1" fmla="*/ 217566 h 435077"/>
                <a:gd name="connsiteX2" fmla="*/ 435064 w 435063"/>
                <a:gd name="connsiteY2" fmla="*/ 27 h 435077"/>
                <a:gd name="connsiteX3" fmla="*/ 217552 w 435063"/>
                <a:gd name="connsiteY3" fmla="*/ 27 h 435077"/>
                <a:gd name="connsiteX4" fmla="*/ 435064 w 435063"/>
                <a:gd name="connsiteY4" fmla="*/ 217566 h 435077"/>
                <a:gd name="connsiteX5" fmla="*/ 217552 w 435063"/>
                <a:gd name="connsiteY5" fmla="*/ 435077 h 435077"/>
                <a:gd name="connsiteX6" fmla="*/ 435064 w 435063"/>
                <a:gd name="connsiteY6" fmla="*/ 435077 h 435077"/>
                <a:gd name="connsiteX7" fmla="*/ 0 w 435063"/>
                <a:gd name="connsiteY7" fmla="*/ 217539 h 435077"/>
                <a:gd name="connsiteX8" fmla="*/ 0 w 435063"/>
                <a:gd name="connsiteY8" fmla="*/ 0 h 435077"/>
                <a:gd name="connsiteX9" fmla="*/ 217525 w 435063"/>
                <a:gd name="connsiteY9" fmla="*/ 217539 h 435077"/>
                <a:gd name="connsiteX10" fmla="*/ 0 w 435063"/>
                <a:gd name="connsiteY10" fmla="*/ 217539 h 435077"/>
                <a:gd name="connsiteX11" fmla="*/ 0 w 435063"/>
                <a:gd name="connsiteY11" fmla="*/ 435077 h 435077"/>
                <a:gd name="connsiteX12" fmla="*/ 0 w 435063"/>
                <a:gd name="connsiteY12" fmla="*/ 217566 h 435077"/>
                <a:gd name="connsiteX13" fmla="*/ 217525 w 435063"/>
                <a:gd name="connsiteY13" fmla="*/ 217566 h 435077"/>
                <a:gd name="connsiteX14" fmla="*/ 0 w 43506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63" h="435077">
                  <a:moveTo>
                    <a:pt x="435064" y="435077"/>
                  </a:moveTo>
                  <a:lnTo>
                    <a:pt x="435064" y="217566"/>
                  </a:lnTo>
                  <a:lnTo>
                    <a:pt x="435064" y="27"/>
                  </a:lnTo>
                  <a:lnTo>
                    <a:pt x="217552" y="27"/>
                  </a:lnTo>
                  <a:lnTo>
                    <a:pt x="435064" y="217566"/>
                  </a:lnTo>
                  <a:lnTo>
                    <a:pt x="217552" y="435077"/>
                  </a:lnTo>
                  <a:lnTo>
                    <a:pt x="435064" y="435077"/>
                  </a:lnTo>
                  <a:close/>
                  <a:moveTo>
                    <a:pt x="0" y="217539"/>
                  </a:moveTo>
                  <a:lnTo>
                    <a:pt x="0" y="0"/>
                  </a:lnTo>
                  <a:lnTo>
                    <a:pt x="217525" y="217539"/>
                  </a:lnTo>
                  <a:lnTo>
                    <a:pt x="0" y="217539"/>
                  </a:lnTo>
                  <a:close/>
                  <a:moveTo>
                    <a:pt x="0" y="435077"/>
                  </a:moveTo>
                  <a:lnTo>
                    <a:pt x="0" y="217566"/>
                  </a:lnTo>
                  <a:lnTo>
                    <a:pt x="217525" y="217566"/>
                  </a:lnTo>
                  <a:lnTo>
                    <a:pt x="0" y="435077"/>
                  </a:lnTo>
                  <a:close/>
                </a:path>
              </a:pathLst>
            </a:custGeom>
            <a:grpFill/>
            <a:ln w="27192" cap="flat">
              <a:noFill/>
              <a:prstDash val="solid"/>
              <a:miter/>
            </a:ln>
          </p:spPr>
          <p:txBody>
            <a:bodyPr rtlCol="0" anchor="ctr"/>
            <a:lstStyle/>
            <a:p>
              <a:endParaRPr lang="uk-UA"/>
            </a:p>
          </p:txBody>
        </p:sp>
        <p:sp>
          <p:nvSpPr>
            <p:cNvPr id="792" name="Freeform: Shape 791">
              <a:extLst>
                <a:ext uri="{FF2B5EF4-FFF2-40B4-BE49-F238E27FC236}">
                  <a16:creationId xmlns:a16="http://schemas.microsoft.com/office/drawing/2014/main" id="{7A83DAEB-19AA-A8EF-DFEB-DE242874F121}"/>
                </a:ext>
              </a:extLst>
            </p:cNvPr>
            <p:cNvSpPr/>
            <p:nvPr/>
          </p:nvSpPr>
          <p:spPr>
            <a:xfrm>
              <a:off x="1705924"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793" name="Freeform: Shape 792">
              <a:extLst>
                <a:ext uri="{FF2B5EF4-FFF2-40B4-BE49-F238E27FC236}">
                  <a16:creationId xmlns:a16="http://schemas.microsoft.com/office/drawing/2014/main" id="{0D2CC30E-8C33-8A24-4367-C6DF230DAB32}"/>
                </a:ext>
              </a:extLst>
            </p:cNvPr>
            <p:cNvSpPr/>
            <p:nvPr/>
          </p:nvSpPr>
          <p:spPr>
            <a:xfrm>
              <a:off x="2576106"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50" y="194642"/>
                    <a:pt x="275214"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4"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794" name="Freeform: Shape 793">
              <a:extLst>
                <a:ext uri="{FF2B5EF4-FFF2-40B4-BE49-F238E27FC236}">
                  <a16:creationId xmlns:a16="http://schemas.microsoft.com/office/drawing/2014/main" id="{7BD07ED0-8A0A-544D-6F07-850A58DEED9A}"/>
                </a:ext>
              </a:extLst>
            </p:cNvPr>
            <p:cNvSpPr/>
            <p:nvPr/>
          </p:nvSpPr>
          <p:spPr>
            <a:xfrm>
              <a:off x="4316416"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5 w 435077"/>
                <a:gd name="connsiteY4" fmla="*/ 435077 h 435077"/>
                <a:gd name="connsiteX5" fmla="*/ 217565 w 435077"/>
                <a:gd name="connsiteY5" fmla="*/ 0 h 435077"/>
                <a:gd name="connsiteX6" fmla="*/ 435077 w 435077"/>
                <a:gd name="connsiteY6" fmla="*/ 217566 h 435077"/>
                <a:gd name="connsiteX7" fmla="*/ 217565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5" y="435077"/>
                  </a:moveTo>
                  <a:lnTo>
                    <a:pt x="217565" y="0"/>
                  </a:lnTo>
                  <a:lnTo>
                    <a:pt x="435077" y="217566"/>
                  </a:lnTo>
                  <a:lnTo>
                    <a:pt x="217565" y="435077"/>
                  </a:lnTo>
                  <a:close/>
                </a:path>
              </a:pathLst>
            </a:custGeom>
            <a:grpFill/>
            <a:ln w="27192" cap="flat">
              <a:noFill/>
              <a:prstDash val="solid"/>
              <a:miter/>
            </a:ln>
          </p:spPr>
          <p:txBody>
            <a:bodyPr rtlCol="0" anchor="ctr"/>
            <a:lstStyle/>
            <a:p>
              <a:endParaRPr lang="uk-UA"/>
            </a:p>
          </p:txBody>
        </p:sp>
        <p:sp>
          <p:nvSpPr>
            <p:cNvPr id="795" name="Freeform: Shape 794">
              <a:extLst>
                <a:ext uri="{FF2B5EF4-FFF2-40B4-BE49-F238E27FC236}">
                  <a16:creationId xmlns:a16="http://schemas.microsoft.com/office/drawing/2014/main" id="{52D3B7FA-96DC-AD38-7E6C-A335C9BA0537}"/>
                </a:ext>
              </a:extLst>
            </p:cNvPr>
            <p:cNvSpPr/>
            <p:nvPr/>
          </p:nvSpPr>
          <p:spPr>
            <a:xfrm>
              <a:off x="3446261"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796" name="Freeform: Shape 795">
              <a:extLst>
                <a:ext uri="{FF2B5EF4-FFF2-40B4-BE49-F238E27FC236}">
                  <a16:creationId xmlns:a16="http://schemas.microsoft.com/office/drawing/2014/main" id="{C9B04D3B-FE20-FF4E-689F-2FD200A9CE33}"/>
                </a:ext>
              </a:extLst>
            </p:cNvPr>
            <p:cNvSpPr/>
            <p:nvPr/>
          </p:nvSpPr>
          <p:spPr>
            <a:xfrm>
              <a:off x="5186597" y="9800330"/>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797" name="Freeform: Shape 796">
              <a:extLst>
                <a:ext uri="{FF2B5EF4-FFF2-40B4-BE49-F238E27FC236}">
                  <a16:creationId xmlns:a16="http://schemas.microsoft.com/office/drawing/2014/main" id="{BEA0A78D-0D6C-CA1A-E7D2-24B63E86F6D0}"/>
                </a:ext>
              </a:extLst>
            </p:cNvPr>
            <p:cNvSpPr/>
            <p:nvPr/>
          </p:nvSpPr>
          <p:spPr>
            <a:xfrm>
              <a:off x="6056752"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798" name="Freeform: Shape 797">
              <a:extLst>
                <a:ext uri="{FF2B5EF4-FFF2-40B4-BE49-F238E27FC236}">
                  <a16:creationId xmlns:a16="http://schemas.microsoft.com/office/drawing/2014/main" id="{1AD38E6F-890C-EFB8-4F4D-1CA2B3A0F15D}"/>
                </a:ext>
              </a:extLst>
            </p:cNvPr>
            <p:cNvSpPr/>
            <p:nvPr/>
          </p:nvSpPr>
          <p:spPr>
            <a:xfrm>
              <a:off x="779706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6 w 435077"/>
                <a:gd name="connsiteY4" fmla="*/ 435077 h 435077"/>
                <a:gd name="connsiteX5" fmla="*/ 217566 w 435077"/>
                <a:gd name="connsiteY5" fmla="*/ 0 h 435077"/>
                <a:gd name="connsiteX6" fmla="*/ 435077 w 435077"/>
                <a:gd name="connsiteY6" fmla="*/ 217566 h 435077"/>
                <a:gd name="connsiteX7" fmla="*/ 217566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6" y="435077"/>
                  </a:moveTo>
                  <a:lnTo>
                    <a:pt x="217566" y="0"/>
                  </a:lnTo>
                  <a:lnTo>
                    <a:pt x="435077" y="217566"/>
                  </a:lnTo>
                  <a:lnTo>
                    <a:pt x="217566" y="435077"/>
                  </a:lnTo>
                  <a:close/>
                </a:path>
              </a:pathLst>
            </a:custGeom>
            <a:grpFill/>
            <a:ln w="27192" cap="flat">
              <a:noFill/>
              <a:prstDash val="solid"/>
              <a:miter/>
            </a:ln>
          </p:spPr>
          <p:txBody>
            <a:bodyPr rtlCol="0" anchor="ctr"/>
            <a:lstStyle/>
            <a:p>
              <a:endParaRPr lang="uk-UA"/>
            </a:p>
          </p:txBody>
        </p:sp>
        <p:sp>
          <p:nvSpPr>
            <p:cNvPr id="799" name="Freeform: Shape 798">
              <a:extLst>
                <a:ext uri="{FF2B5EF4-FFF2-40B4-BE49-F238E27FC236}">
                  <a16:creationId xmlns:a16="http://schemas.microsoft.com/office/drawing/2014/main" id="{B9EB5A2C-7715-3590-4EA7-89DF31E2225D}"/>
                </a:ext>
              </a:extLst>
            </p:cNvPr>
            <p:cNvSpPr/>
            <p:nvPr/>
          </p:nvSpPr>
          <p:spPr>
            <a:xfrm>
              <a:off x="6926907"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00" name="Freeform: Shape 799">
              <a:extLst>
                <a:ext uri="{FF2B5EF4-FFF2-40B4-BE49-F238E27FC236}">
                  <a16:creationId xmlns:a16="http://schemas.microsoft.com/office/drawing/2014/main" id="{721AC778-A1F1-3B1C-DA2D-4CAD5A95BB41}"/>
                </a:ext>
              </a:extLst>
            </p:cNvPr>
            <p:cNvSpPr/>
            <p:nvPr/>
          </p:nvSpPr>
          <p:spPr>
            <a:xfrm>
              <a:off x="8667244"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801" name="Freeform: Shape 800">
              <a:extLst>
                <a:ext uri="{FF2B5EF4-FFF2-40B4-BE49-F238E27FC236}">
                  <a16:creationId xmlns:a16="http://schemas.microsoft.com/office/drawing/2014/main" id="{85378905-E786-8B2F-3D81-8993AF8C144E}"/>
                </a:ext>
              </a:extLst>
            </p:cNvPr>
            <p:cNvSpPr/>
            <p:nvPr/>
          </p:nvSpPr>
          <p:spPr>
            <a:xfrm>
              <a:off x="9537399" y="9800303"/>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5" y="113039"/>
                    <a:pt x="371366" y="153827"/>
                  </a:cubicBezTo>
                  <a:cubicBezTo>
                    <a:pt x="330550" y="194642"/>
                    <a:pt x="275214"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5" y="322066"/>
                    <a:pt x="371366" y="281277"/>
                  </a:cubicBezTo>
                  <a:cubicBezTo>
                    <a:pt x="330550" y="240462"/>
                    <a:pt x="275214"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802" name="Freeform: Shape 801">
              <a:extLst>
                <a:ext uri="{FF2B5EF4-FFF2-40B4-BE49-F238E27FC236}">
                  <a16:creationId xmlns:a16="http://schemas.microsoft.com/office/drawing/2014/main" id="{65FDD648-3B69-D578-C73A-D4C77F549E33}"/>
                </a:ext>
              </a:extLst>
            </p:cNvPr>
            <p:cNvSpPr/>
            <p:nvPr/>
          </p:nvSpPr>
          <p:spPr>
            <a:xfrm>
              <a:off x="1127770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03" name="Freeform: Shape 802">
              <a:extLst>
                <a:ext uri="{FF2B5EF4-FFF2-40B4-BE49-F238E27FC236}">
                  <a16:creationId xmlns:a16="http://schemas.microsoft.com/office/drawing/2014/main" id="{01DA3794-B643-0356-312C-760688FFE052}"/>
                </a:ext>
              </a:extLst>
            </p:cNvPr>
            <p:cNvSpPr/>
            <p:nvPr/>
          </p:nvSpPr>
          <p:spPr>
            <a:xfrm>
              <a:off x="1040755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1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1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1" y="217539"/>
                  </a:lnTo>
                  <a:lnTo>
                    <a:pt x="0" y="217539"/>
                  </a:lnTo>
                  <a:close/>
                  <a:moveTo>
                    <a:pt x="0" y="435077"/>
                  </a:moveTo>
                  <a:lnTo>
                    <a:pt x="0" y="217566"/>
                  </a:lnTo>
                  <a:lnTo>
                    <a:pt x="217511" y="217566"/>
                  </a:lnTo>
                  <a:lnTo>
                    <a:pt x="0" y="435077"/>
                  </a:lnTo>
                  <a:close/>
                </a:path>
              </a:pathLst>
            </a:custGeom>
            <a:grpFill/>
            <a:ln w="27192" cap="flat">
              <a:noFill/>
              <a:prstDash val="solid"/>
              <a:miter/>
            </a:ln>
          </p:spPr>
          <p:txBody>
            <a:bodyPr rtlCol="0" anchor="ctr"/>
            <a:lstStyle/>
            <a:p>
              <a:endParaRPr lang="uk-UA"/>
            </a:p>
          </p:txBody>
        </p:sp>
        <p:sp>
          <p:nvSpPr>
            <p:cNvPr id="804" name="Freeform: Shape 803">
              <a:extLst>
                <a:ext uri="{FF2B5EF4-FFF2-40B4-BE49-F238E27FC236}">
                  <a16:creationId xmlns:a16="http://schemas.microsoft.com/office/drawing/2014/main" id="{D25F5A80-243C-AA91-3800-B0860F4AFA42}"/>
                </a:ext>
              </a:extLst>
            </p:cNvPr>
            <p:cNvSpPr/>
            <p:nvPr/>
          </p:nvSpPr>
          <p:spPr>
            <a:xfrm>
              <a:off x="12147891"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805" name="Freeform: Shape 804">
              <a:extLst>
                <a:ext uri="{FF2B5EF4-FFF2-40B4-BE49-F238E27FC236}">
                  <a16:creationId xmlns:a16="http://schemas.microsoft.com/office/drawing/2014/main" id="{39D24B27-B0D5-7EC1-A831-74A3ABE6ADFC}"/>
                </a:ext>
              </a:extLst>
            </p:cNvPr>
            <p:cNvSpPr/>
            <p:nvPr/>
          </p:nvSpPr>
          <p:spPr>
            <a:xfrm>
              <a:off x="1301804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806" name="Freeform: Shape 805">
              <a:extLst>
                <a:ext uri="{FF2B5EF4-FFF2-40B4-BE49-F238E27FC236}">
                  <a16:creationId xmlns:a16="http://schemas.microsoft.com/office/drawing/2014/main" id="{7EBBCDE8-C0E7-EECD-8A08-92D8A80DB1BA}"/>
                </a:ext>
              </a:extLst>
            </p:cNvPr>
            <p:cNvSpPr/>
            <p:nvPr/>
          </p:nvSpPr>
          <p:spPr>
            <a:xfrm>
              <a:off x="14758382"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07" name="Freeform: Shape 806">
              <a:extLst>
                <a:ext uri="{FF2B5EF4-FFF2-40B4-BE49-F238E27FC236}">
                  <a16:creationId xmlns:a16="http://schemas.microsoft.com/office/drawing/2014/main" id="{6BC4ACB9-3874-465A-DE6C-5C1C35CD25A4}"/>
                </a:ext>
              </a:extLst>
            </p:cNvPr>
            <p:cNvSpPr/>
            <p:nvPr/>
          </p:nvSpPr>
          <p:spPr>
            <a:xfrm>
              <a:off x="1388820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08" name="Freeform: Shape 807">
              <a:extLst>
                <a:ext uri="{FF2B5EF4-FFF2-40B4-BE49-F238E27FC236}">
                  <a16:creationId xmlns:a16="http://schemas.microsoft.com/office/drawing/2014/main" id="{75D12808-2032-182E-C713-18C2D426BFB1}"/>
                </a:ext>
              </a:extLst>
            </p:cNvPr>
            <p:cNvSpPr/>
            <p:nvPr/>
          </p:nvSpPr>
          <p:spPr>
            <a:xfrm>
              <a:off x="15628565" y="980033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809" name="Freeform: Shape 808">
              <a:extLst>
                <a:ext uri="{FF2B5EF4-FFF2-40B4-BE49-F238E27FC236}">
                  <a16:creationId xmlns:a16="http://schemas.microsoft.com/office/drawing/2014/main" id="{6FE926C6-F414-DBBB-7A0B-D02D3E5EB3D7}"/>
                </a:ext>
              </a:extLst>
            </p:cNvPr>
            <p:cNvSpPr/>
            <p:nvPr/>
          </p:nvSpPr>
          <p:spPr>
            <a:xfrm>
              <a:off x="16498719" y="9800303"/>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810" name="Freeform: Shape 809">
              <a:extLst>
                <a:ext uri="{FF2B5EF4-FFF2-40B4-BE49-F238E27FC236}">
                  <a16:creationId xmlns:a16="http://schemas.microsoft.com/office/drawing/2014/main" id="{A271D5A4-997A-70D9-5092-A511EC385DDE}"/>
                </a:ext>
              </a:extLst>
            </p:cNvPr>
            <p:cNvSpPr/>
            <p:nvPr/>
          </p:nvSpPr>
          <p:spPr>
            <a:xfrm>
              <a:off x="18239029" y="9800303"/>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11" name="Freeform: Shape 810">
              <a:extLst>
                <a:ext uri="{FF2B5EF4-FFF2-40B4-BE49-F238E27FC236}">
                  <a16:creationId xmlns:a16="http://schemas.microsoft.com/office/drawing/2014/main" id="{EFF7AE83-15FC-580E-E270-37BE9491EB5B}"/>
                </a:ext>
              </a:extLst>
            </p:cNvPr>
            <p:cNvSpPr/>
            <p:nvPr/>
          </p:nvSpPr>
          <p:spPr>
            <a:xfrm>
              <a:off x="1736887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812" name="Freeform: Shape 811">
              <a:extLst>
                <a:ext uri="{FF2B5EF4-FFF2-40B4-BE49-F238E27FC236}">
                  <a16:creationId xmlns:a16="http://schemas.microsoft.com/office/drawing/2014/main" id="{D415FF5E-09F4-97BB-1AC7-4D98BE5FC9F6}"/>
                </a:ext>
              </a:extLst>
            </p:cNvPr>
            <p:cNvSpPr/>
            <p:nvPr/>
          </p:nvSpPr>
          <p:spPr>
            <a:xfrm>
              <a:off x="19109210" y="9800303"/>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813" name="Freeform: Shape 812">
              <a:extLst>
                <a:ext uri="{FF2B5EF4-FFF2-40B4-BE49-F238E27FC236}">
                  <a16:creationId xmlns:a16="http://schemas.microsoft.com/office/drawing/2014/main" id="{482EC2C3-61F5-6346-BC42-305807F8314D}"/>
                </a:ext>
              </a:extLst>
            </p:cNvPr>
            <p:cNvSpPr/>
            <p:nvPr/>
          </p:nvSpPr>
          <p:spPr>
            <a:xfrm>
              <a:off x="19979365"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814" name="Freeform: Shape 813">
              <a:extLst>
                <a:ext uri="{FF2B5EF4-FFF2-40B4-BE49-F238E27FC236}">
                  <a16:creationId xmlns:a16="http://schemas.microsoft.com/office/drawing/2014/main" id="{B251C04B-181E-05BD-11FB-6CEF388E8B73}"/>
                </a:ext>
              </a:extLst>
            </p:cNvPr>
            <p:cNvSpPr/>
            <p:nvPr/>
          </p:nvSpPr>
          <p:spPr>
            <a:xfrm>
              <a:off x="21719702" y="9800303"/>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15" name="Freeform: Shape 814">
              <a:extLst>
                <a:ext uri="{FF2B5EF4-FFF2-40B4-BE49-F238E27FC236}">
                  <a16:creationId xmlns:a16="http://schemas.microsoft.com/office/drawing/2014/main" id="{B8C21C73-BCA6-EAFA-9BA3-05D21ADDC427}"/>
                </a:ext>
              </a:extLst>
            </p:cNvPr>
            <p:cNvSpPr/>
            <p:nvPr/>
          </p:nvSpPr>
          <p:spPr>
            <a:xfrm>
              <a:off x="20849520"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16" name="Freeform: Shape 815">
              <a:extLst>
                <a:ext uri="{FF2B5EF4-FFF2-40B4-BE49-F238E27FC236}">
                  <a16:creationId xmlns:a16="http://schemas.microsoft.com/office/drawing/2014/main" id="{A5F8B83F-F335-8124-82E0-E0E894BB8F58}"/>
                </a:ext>
              </a:extLst>
            </p:cNvPr>
            <p:cNvSpPr/>
            <p:nvPr/>
          </p:nvSpPr>
          <p:spPr>
            <a:xfrm>
              <a:off x="22589856" y="9800303"/>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817" name="Freeform: Shape 816">
              <a:extLst>
                <a:ext uri="{FF2B5EF4-FFF2-40B4-BE49-F238E27FC236}">
                  <a16:creationId xmlns:a16="http://schemas.microsoft.com/office/drawing/2014/main" id="{6B8E8762-6EA8-24BE-BEF2-89AA78C9F0FA}"/>
                </a:ext>
              </a:extLst>
            </p:cNvPr>
            <p:cNvSpPr/>
            <p:nvPr/>
          </p:nvSpPr>
          <p:spPr>
            <a:xfrm>
              <a:off x="23460039" y="9800303"/>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501" y="194642"/>
                    <a:pt x="63712" y="153827"/>
                  </a:cubicBezTo>
                  <a:close/>
                  <a:moveTo>
                    <a:pt x="63712"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818" name="Freeform: Shape 817">
              <a:extLst>
                <a:ext uri="{FF2B5EF4-FFF2-40B4-BE49-F238E27FC236}">
                  <a16:creationId xmlns:a16="http://schemas.microsoft.com/office/drawing/2014/main" id="{073F88B0-F6D4-3CD4-3960-F724EE8BC608}"/>
                </a:ext>
              </a:extLst>
            </p:cNvPr>
            <p:cNvSpPr/>
            <p:nvPr/>
          </p:nvSpPr>
          <p:spPr>
            <a:xfrm>
              <a:off x="24330194" y="9800303"/>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19" name="Freeform: Shape 818">
              <a:extLst>
                <a:ext uri="{FF2B5EF4-FFF2-40B4-BE49-F238E27FC236}">
                  <a16:creationId xmlns:a16="http://schemas.microsoft.com/office/drawing/2014/main" id="{9C4CBAC5-3DCF-602F-2A55-0A989B0BCFB5}"/>
                </a:ext>
              </a:extLst>
            </p:cNvPr>
            <p:cNvSpPr/>
            <p:nvPr/>
          </p:nvSpPr>
          <p:spPr>
            <a:xfrm>
              <a:off x="835742"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20" name="Freeform: Shape 819">
              <a:extLst>
                <a:ext uri="{FF2B5EF4-FFF2-40B4-BE49-F238E27FC236}">
                  <a16:creationId xmlns:a16="http://schemas.microsoft.com/office/drawing/2014/main" id="{40EBF616-C628-356B-FEFE-E2BE0CBDC26A}"/>
                </a:ext>
              </a:extLst>
            </p:cNvPr>
            <p:cNvSpPr/>
            <p:nvPr/>
          </p:nvSpPr>
          <p:spPr>
            <a:xfrm>
              <a:off x="-34407" y="10670458"/>
              <a:ext cx="435072" cy="435077"/>
            </a:xfrm>
            <a:custGeom>
              <a:avLst/>
              <a:gdLst>
                <a:gd name="connsiteX0" fmla="*/ 371360 w 435072"/>
                <a:gd name="connsiteY0" fmla="*/ 63739 h 435077"/>
                <a:gd name="connsiteX1" fmla="*/ 435072 w 435072"/>
                <a:gd name="connsiteY1" fmla="*/ 217539 h 435077"/>
                <a:gd name="connsiteX2" fmla="*/ 217724 w 435072"/>
                <a:gd name="connsiteY2" fmla="*/ 217539 h 435077"/>
                <a:gd name="connsiteX3" fmla="*/ 371360 w 435072"/>
                <a:gd name="connsiteY3" fmla="*/ 281277 h 435077"/>
                <a:gd name="connsiteX4" fmla="*/ 435072 w 435072"/>
                <a:gd name="connsiteY4" fmla="*/ 435077 h 435077"/>
                <a:gd name="connsiteX5" fmla="*/ 217533 w 435072"/>
                <a:gd name="connsiteY5" fmla="*/ 435077 h 435077"/>
                <a:gd name="connsiteX6" fmla="*/ 5 w 435072"/>
                <a:gd name="connsiteY6" fmla="*/ 435077 h 435077"/>
                <a:gd name="connsiteX7" fmla="*/ 63720 w 435072"/>
                <a:gd name="connsiteY7" fmla="*/ 281277 h 435077"/>
                <a:gd name="connsiteX8" fmla="*/ 217370 w 435072"/>
                <a:gd name="connsiteY8" fmla="*/ 217539 h 435077"/>
                <a:gd name="connsiteX9" fmla="*/ 0 w 435072"/>
                <a:gd name="connsiteY9" fmla="*/ 217539 h 435077"/>
                <a:gd name="connsiteX10" fmla="*/ 63717 w 435072"/>
                <a:gd name="connsiteY10" fmla="*/ 63739 h 435077"/>
                <a:gd name="connsiteX11" fmla="*/ 217533 w 435072"/>
                <a:gd name="connsiteY11" fmla="*/ 0 h 435077"/>
                <a:gd name="connsiteX12" fmla="*/ 371360 w 435072"/>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2" h="435077">
                  <a:moveTo>
                    <a:pt x="371360" y="63739"/>
                  </a:moveTo>
                  <a:cubicBezTo>
                    <a:pt x="412149" y="104527"/>
                    <a:pt x="435072" y="159864"/>
                    <a:pt x="435072" y="217539"/>
                  </a:cubicBezTo>
                  <a:lnTo>
                    <a:pt x="217724" y="217539"/>
                  </a:lnTo>
                  <a:cubicBezTo>
                    <a:pt x="275344" y="217593"/>
                    <a:pt x="330599" y="240516"/>
                    <a:pt x="371360" y="281277"/>
                  </a:cubicBezTo>
                  <a:cubicBezTo>
                    <a:pt x="412176" y="322066"/>
                    <a:pt x="435072" y="377402"/>
                    <a:pt x="435072" y="435077"/>
                  </a:cubicBezTo>
                  <a:lnTo>
                    <a:pt x="217533" y="435077"/>
                  </a:lnTo>
                  <a:lnTo>
                    <a:pt x="5" y="435077"/>
                  </a:lnTo>
                  <a:cubicBezTo>
                    <a:pt x="5" y="377402"/>
                    <a:pt x="22923" y="322066"/>
                    <a:pt x="63720" y="281277"/>
                  </a:cubicBezTo>
                  <a:cubicBezTo>
                    <a:pt x="104476" y="240516"/>
                    <a:pt x="159750" y="217593"/>
                    <a:pt x="217370" y="217539"/>
                  </a:cubicBezTo>
                  <a:lnTo>
                    <a:pt x="0" y="217539"/>
                  </a:lnTo>
                  <a:cubicBezTo>
                    <a:pt x="0" y="159864"/>
                    <a:pt x="22921" y="104527"/>
                    <a:pt x="63717" y="63739"/>
                  </a:cubicBezTo>
                  <a:cubicBezTo>
                    <a:pt x="104514" y="22923"/>
                    <a:pt x="159858" y="0"/>
                    <a:pt x="217533" y="0"/>
                  </a:cubicBezTo>
                  <a:cubicBezTo>
                    <a:pt x="275236" y="0"/>
                    <a:pt x="330572" y="22923"/>
                    <a:pt x="371360" y="63739"/>
                  </a:cubicBezTo>
                  <a:close/>
                </a:path>
              </a:pathLst>
            </a:custGeom>
            <a:grpFill/>
            <a:ln w="27192" cap="flat">
              <a:noFill/>
              <a:prstDash val="solid"/>
              <a:miter/>
            </a:ln>
          </p:spPr>
          <p:txBody>
            <a:bodyPr rtlCol="0" anchor="ctr"/>
            <a:lstStyle/>
            <a:p>
              <a:endParaRPr lang="uk-UA"/>
            </a:p>
          </p:txBody>
        </p:sp>
        <p:sp>
          <p:nvSpPr>
            <p:cNvPr id="821" name="Freeform: Shape 820">
              <a:extLst>
                <a:ext uri="{FF2B5EF4-FFF2-40B4-BE49-F238E27FC236}">
                  <a16:creationId xmlns:a16="http://schemas.microsoft.com/office/drawing/2014/main" id="{FB5E99E6-1100-4173-BE40-BD73CCCE9705}"/>
                </a:ext>
              </a:extLst>
            </p:cNvPr>
            <p:cNvSpPr/>
            <p:nvPr/>
          </p:nvSpPr>
          <p:spPr>
            <a:xfrm>
              <a:off x="170592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22" name="Freeform: Shape 821">
              <a:extLst>
                <a:ext uri="{FF2B5EF4-FFF2-40B4-BE49-F238E27FC236}">
                  <a16:creationId xmlns:a16="http://schemas.microsoft.com/office/drawing/2014/main" id="{0C2BB366-99CA-03DE-E8BC-FB8D7865A6ED}"/>
                </a:ext>
              </a:extLst>
            </p:cNvPr>
            <p:cNvSpPr/>
            <p:nvPr/>
          </p:nvSpPr>
          <p:spPr>
            <a:xfrm>
              <a:off x="2576079" y="10670458"/>
              <a:ext cx="435104" cy="435077"/>
            </a:xfrm>
            <a:custGeom>
              <a:avLst/>
              <a:gdLst>
                <a:gd name="connsiteX0" fmla="*/ 217539 w 435104"/>
                <a:gd name="connsiteY0" fmla="*/ 0 h 435077"/>
                <a:gd name="connsiteX1" fmla="*/ 0 w 435104"/>
                <a:gd name="connsiteY1" fmla="*/ 0 h 435077"/>
                <a:gd name="connsiteX2" fmla="*/ 0 w 435104"/>
                <a:gd name="connsiteY2" fmla="*/ 217539 h 435077"/>
                <a:gd name="connsiteX3" fmla="*/ 217539 w 435104"/>
                <a:gd name="connsiteY3" fmla="*/ 0 h 435077"/>
                <a:gd name="connsiteX4" fmla="*/ 435104 w 435104"/>
                <a:gd name="connsiteY4" fmla="*/ 0 h 435077"/>
                <a:gd name="connsiteX5" fmla="*/ 435104 w 435104"/>
                <a:gd name="connsiteY5" fmla="*/ 217539 h 435077"/>
                <a:gd name="connsiteX6" fmla="*/ 217566 w 435104"/>
                <a:gd name="connsiteY6" fmla="*/ 0 h 435077"/>
                <a:gd name="connsiteX7" fmla="*/ 435104 w 435104"/>
                <a:gd name="connsiteY7" fmla="*/ 0 h 435077"/>
                <a:gd name="connsiteX8" fmla="*/ 217566 w 435104"/>
                <a:gd name="connsiteY8" fmla="*/ 435077 h 435077"/>
                <a:gd name="connsiteX9" fmla="*/ 435104 w 435104"/>
                <a:gd name="connsiteY9" fmla="*/ 217539 h 435077"/>
                <a:gd name="connsiteX10" fmla="*/ 435104 w 435104"/>
                <a:gd name="connsiteY10" fmla="*/ 435077 h 435077"/>
                <a:gd name="connsiteX11" fmla="*/ 217566 w 435104"/>
                <a:gd name="connsiteY11" fmla="*/ 435077 h 435077"/>
                <a:gd name="connsiteX12" fmla="*/ 217566 w 435104"/>
                <a:gd name="connsiteY12" fmla="*/ 435077 h 435077"/>
                <a:gd name="connsiteX13" fmla="*/ 27 w 435104"/>
                <a:gd name="connsiteY13" fmla="*/ 217539 h 435077"/>
                <a:gd name="connsiteX14" fmla="*/ 27 w 435104"/>
                <a:gd name="connsiteY14" fmla="*/ 435077 h 435077"/>
                <a:gd name="connsiteX15" fmla="*/ 217566 w 435104"/>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4" h="435077">
                  <a:moveTo>
                    <a:pt x="217539" y="0"/>
                  </a:moveTo>
                  <a:lnTo>
                    <a:pt x="0" y="0"/>
                  </a:lnTo>
                  <a:lnTo>
                    <a:pt x="0" y="217539"/>
                  </a:lnTo>
                  <a:lnTo>
                    <a:pt x="217539" y="0"/>
                  </a:lnTo>
                  <a:close/>
                  <a:moveTo>
                    <a:pt x="435104" y="0"/>
                  </a:moveTo>
                  <a:lnTo>
                    <a:pt x="435104" y="217539"/>
                  </a:lnTo>
                  <a:lnTo>
                    <a:pt x="217566" y="0"/>
                  </a:lnTo>
                  <a:lnTo>
                    <a:pt x="435104" y="0"/>
                  </a:lnTo>
                  <a:close/>
                  <a:moveTo>
                    <a:pt x="217566" y="435077"/>
                  </a:moveTo>
                  <a:lnTo>
                    <a:pt x="435104" y="217539"/>
                  </a:lnTo>
                  <a:lnTo>
                    <a:pt x="435104" y="435077"/>
                  </a:lnTo>
                  <a:lnTo>
                    <a:pt x="217566" y="435077"/>
                  </a:lnTo>
                  <a:close/>
                  <a:moveTo>
                    <a:pt x="217566" y="435077"/>
                  </a:moveTo>
                  <a:lnTo>
                    <a:pt x="27" y="217539"/>
                  </a:lnTo>
                  <a:lnTo>
                    <a:pt x="27" y="435077"/>
                  </a:lnTo>
                  <a:lnTo>
                    <a:pt x="217566" y="435077"/>
                  </a:lnTo>
                  <a:close/>
                </a:path>
              </a:pathLst>
            </a:custGeom>
            <a:grpFill/>
            <a:ln w="27192" cap="flat">
              <a:noFill/>
              <a:prstDash val="solid"/>
              <a:miter/>
            </a:ln>
          </p:spPr>
          <p:txBody>
            <a:bodyPr rtlCol="0" anchor="ctr"/>
            <a:lstStyle/>
            <a:p>
              <a:endParaRPr lang="uk-UA"/>
            </a:p>
          </p:txBody>
        </p:sp>
        <p:sp>
          <p:nvSpPr>
            <p:cNvPr id="823" name="Freeform: Shape 822">
              <a:extLst>
                <a:ext uri="{FF2B5EF4-FFF2-40B4-BE49-F238E27FC236}">
                  <a16:creationId xmlns:a16="http://schemas.microsoft.com/office/drawing/2014/main" id="{6CEAC308-880D-8C77-54EC-5617422ADF2F}"/>
                </a:ext>
              </a:extLst>
            </p:cNvPr>
            <p:cNvSpPr/>
            <p:nvPr/>
          </p:nvSpPr>
          <p:spPr>
            <a:xfrm>
              <a:off x="4316416"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24" name="Freeform: Shape 823">
              <a:extLst>
                <a:ext uri="{FF2B5EF4-FFF2-40B4-BE49-F238E27FC236}">
                  <a16:creationId xmlns:a16="http://schemas.microsoft.com/office/drawing/2014/main" id="{A5D7FA41-B85A-4411-A136-09231EDEDBD4}"/>
                </a:ext>
              </a:extLst>
            </p:cNvPr>
            <p:cNvSpPr/>
            <p:nvPr/>
          </p:nvSpPr>
          <p:spPr>
            <a:xfrm>
              <a:off x="3446261"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50" y="217593"/>
                    <a:pt x="330605" y="240516"/>
                    <a:pt x="371366" y="281277"/>
                  </a:cubicBezTo>
                  <a:cubicBezTo>
                    <a:pt x="412154" y="322066"/>
                    <a:pt x="435077" y="377402"/>
                    <a:pt x="435077" y="435077"/>
                  </a:cubicBezTo>
                  <a:lnTo>
                    <a:pt x="217539" y="435077"/>
                  </a:lnTo>
                  <a:lnTo>
                    <a:pt x="0" y="435077"/>
                  </a:lnTo>
                  <a:cubicBezTo>
                    <a:pt x="0" y="377402"/>
                    <a:pt x="22923" y="322066"/>
                    <a:pt x="63712" y="281277"/>
                  </a:cubicBezTo>
                  <a:cubicBezTo>
                    <a:pt x="104473" y="240516"/>
                    <a:pt x="159728" y="217593"/>
                    <a:pt x="217376" y="217539"/>
                  </a:cubicBezTo>
                  <a:lnTo>
                    <a:pt x="0" y="217539"/>
                  </a:lnTo>
                  <a:cubicBezTo>
                    <a:pt x="0" y="159864"/>
                    <a:pt x="22923" y="104527"/>
                    <a:pt x="63712" y="63739"/>
                  </a:cubicBezTo>
                  <a:cubicBezTo>
                    <a:pt x="104500" y="22923"/>
                    <a:pt x="159837" y="0"/>
                    <a:pt x="217539" y="0"/>
                  </a:cubicBezTo>
                  <a:cubicBezTo>
                    <a:pt x="275241" y="0"/>
                    <a:pt x="330577" y="22923"/>
                    <a:pt x="371366" y="63739"/>
                  </a:cubicBezTo>
                  <a:close/>
                </a:path>
              </a:pathLst>
            </a:custGeom>
            <a:grpFill/>
            <a:ln w="27192" cap="flat">
              <a:noFill/>
              <a:prstDash val="solid"/>
              <a:miter/>
            </a:ln>
          </p:spPr>
          <p:txBody>
            <a:bodyPr rtlCol="0" anchor="ctr"/>
            <a:lstStyle/>
            <a:p>
              <a:endParaRPr lang="uk-UA"/>
            </a:p>
          </p:txBody>
        </p:sp>
        <p:sp>
          <p:nvSpPr>
            <p:cNvPr id="825" name="Freeform: Shape 824">
              <a:extLst>
                <a:ext uri="{FF2B5EF4-FFF2-40B4-BE49-F238E27FC236}">
                  <a16:creationId xmlns:a16="http://schemas.microsoft.com/office/drawing/2014/main" id="{B1EFB2B2-7531-F8CA-F418-104888D753F8}"/>
                </a:ext>
              </a:extLst>
            </p:cNvPr>
            <p:cNvSpPr/>
            <p:nvPr/>
          </p:nvSpPr>
          <p:spPr>
            <a:xfrm>
              <a:off x="5186597" y="10670458"/>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26" name="Freeform: Shape 825">
              <a:extLst>
                <a:ext uri="{FF2B5EF4-FFF2-40B4-BE49-F238E27FC236}">
                  <a16:creationId xmlns:a16="http://schemas.microsoft.com/office/drawing/2014/main" id="{565AD9AE-3AA6-2A7D-AE19-32B2B33024F8}"/>
                </a:ext>
              </a:extLst>
            </p:cNvPr>
            <p:cNvSpPr/>
            <p:nvPr/>
          </p:nvSpPr>
          <p:spPr>
            <a:xfrm>
              <a:off x="6056752" y="10670458"/>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827" name="Freeform: Shape 826">
              <a:extLst>
                <a:ext uri="{FF2B5EF4-FFF2-40B4-BE49-F238E27FC236}">
                  <a16:creationId xmlns:a16="http://schemas.microsoft.com/office/drawing/2014/main" id="{46422B67-C5B9-4450-FF54-B2185459E477}"/>
                </a:ext>
              </a:extLst>
            </p:cNvPr>
            <p:cNvSpPr/>
            <p:nvPr/>
          </p:nvSpPr>
          <p:spPr>
            <a:xfrm>
              <a:off x="7797062"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28" name="Freeform: Shape 827">
              <a:extLst>
                <a:ext uri="{FF2B5EF4-FFF2-40B4-BE49-F238E27FC236}">
                  <a16:creationId xmlns:a16="http://schemas.microsoft.com/office/drawing/2014/main" id="{9464D10F-B714-F3AC-03F0-8C4DDA8D6503}"/>
                </a:ext>
              </a:extLst>
            </p:cNvPr>
            <p:cNvSpPr/>
            <p:nvPr/>
          </p:nvSpPr>
          <p:spPr>
            <a:xfrm>
              <a:off x="6926907" y="10670458"/>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829" name="Freeform: Shape 828">
              <a:extLst>
                <a:ext uri="{FF2B5EF4-FFF2-40B4-BE49-F238E27FC236}">
                  <a16:creationId xmlns:a16="http://schemas.microsoft.com/office/drawing/2014/main" id="{1183B84F-026F-FAFE-4AAC-AD4480F42BB7}"/>
                </a:ext>
              </a:extLst>
            </p:cNvPr>
            <p:cNvSpPr/>
            <p:nvPr/>
          </p:nvSpPr>
          <p:spPr>
            <a:xfrm>
              <a:off x="8667217"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30" name="Freeform: Shape 829">
              <a:extLst>
                <a:ext uri="{FF2B5EF4-FFF2-40B4-BE49-F238E27FC236}">
                  <a16:creationId xmlns:a16="http://schemas.microsoft.com/office/drawing/2014/main" id="{981E742B-0645-2359-13BD-2FF05FD96E61}"/>
                </a:ext>
              </a:extLst>
            </p:cNvPr>
            <p:cNvSpPr/>
            <p:nvPr/>
          </p:nvSpPr>
          <p:spPr>
            <a:xfrm>
              <a:off x="9537371"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831" name="Freeform: Shape 830">
              <a:extLst>
                <a:ext uri="{FF2B5EF4-FFF2-40B4-BE49-F238E27FC236}">
                  <a16:creationId xmlns:a16="http://schemas.microsoft.com/office/drawing/2014/main" id="{F99D13F0-9173-E477-5F3C-C4001FF47B2F}"/>
                </a:ext>
              </a:extLst>
            </p:cNvPr>
            <p:cNvSpPr/>
            <p:nvPr/>
          </p:nvSpPr>
          <p:spPr>
            <a:xfrm>
              <a:off x="11277709" y="10670458"/>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49 w 435077"/>
                <a:gd name="connsiteY5" fmla="*/ 217539 h 435077"/>
                <a:gd name="connsiteX6" fmla="*/ 435077 w 435077"/>
                <a:gd name="connsiteY6" fmla="*/ 217539 h 435077"/>
                <a:gd name="connsiteX7" fmla="*/ 435049 w 435077"/>
                <a:gd name="connsiteY7" fmla="*/ 217539 h 435077"/>
                <a:gd name="connsiteX8" fmla="*/ 435077 w 435077"/>
                <a:gd name="connsiteY8" fmla="*/ 217566 h 435077"/>
                <a:gd name="connsiteX9" fmla="*/ 435049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49" y="217539"/>
                  </a:lnTo>
                  <a:lnTo>
                    <a:pt x="435077" y="217539"/>
                  </a:lnTo>
                  <a:lnTo>
                    <a:pt x="435049" y="217539"/>
                  </a:lnTo>
                  <a:lnTo>
                    <a:pt x="435077" y="217566"/>
                  </a:lnTo>
                  <a:lnTo>
                    <a:pt x="435049"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32" name="Freeform: Shape 831">
              <a:extLst>
                <a:ext uri="{FF2B5EF4-FFF2-40B4-BE49-F238E27FC236}">
                  <a16:creationId xmlns:a16="http://schemas.microsoft.com/office/drawing/2014/main" id="{6AB07FA8-46DB-41A7-BFDB-9EE22FFA3F40}"/>
                </a:ext>
              </a:extLst>
            </p:cNvPr>
            <p:cNvSpPr/>
            <p:nvPr/>
          </p:nvSpPr>
          <p:spPr>
            <a:xfrm>
              <a:off x="10407526" y="10670458"/>
              <a:ext cx="435104" cy="435077"/>
            </a:xfrm>
            <a:custGeom>
              <a:avLst/>
              <a:gdLst>
                <a:gd name="connsiteX0" fmla="*/ 371366 w 435104"/>
                <a:gd name="connsiteY0" fmla="*/ 63739 h 435077"/>
                <a:gd name="connsiteX1" fmla="*/ 435077 w 435104"/>
                <a:gd name="connsiteY1" fmla="*/ 217539 h 435077"/>
                <a:gd name="connsiteX2" fmla="*/ 217730 w 435104"/>
                <a:gd name="connsiteY2" fmla="*/ 217539 h 435077"/>
                <a:gd name="connsiteX3" fmla="*/ 371366 w 435104"/>
                <a:gd name="connsiteY3" fmla="*/ 281277 h 435077"/>
                <a:gd name="connsiteX4" fmla="*/ 435105 w 435104"/>
                <a:gd name="connsiteY4" fmla="*/ 435077 h 435077"/>
                <a:gd name="connsiteX5" fmla="*/ 217566 w 435104"/>
                <a:gd name="connsiteY5" fmla="*/ 435077 h 435077"/>
                <a:gd name="connsiteX6" fmla="*/ 27 w 435104"/>
                <a:gd name="connsiteY6" fmla="*/ 435077 h 435077"/>
                <a:gd name="connsiteX7" fmla="*/ 63739 w 435104"/>
                <a:gd name="connsiteY7" fmla="*/ 281277 h 435077"/>
                <a:gd name="connsiteX8" fmla="*/ 217376 w 435104"/>
                <a:gd name="connsiteY8" fmla="*/ 217539 h 435077"/>
                <a:gd name="connsiteX9" fmla="*/ 0 w 435104"/>
                <a:gd name="connsiteY9" fmla="*/ 217539 h 435077"/>
                <a:gd name="connsiteX10" fmla="*/ 63739 w 435104"/>
                <a:gd name="connsiteY10" fmla="*/ 63739 h 435077"/>
                <a:gd name="connsiteX11" fmla="*/ 217539 w 435104"/>
                <a:gd name="connsiteY11" fmla="*/ 0 h 435077"/>
                <a:gd name="connsiteX12" fmla="*/ 371366 w 435104"/>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4" h="435077">
                  <a:moveTo>
                    <a:pt x="371366" y="63739"/>
                  </a:moveTo>
                  <a:cubicBezTo>
                    <a:pt x="412182" y="104527"/>
                    <a:pt x="435077" y="159864"/>
                    <a:pt x="435077" y="217539"/>
                  </a:cubicBezTo>
                  <a:lnTo>
                    <a:pt x="217730" y="217539"/>
                  </a:lnTo>
                  <a:cubicBezTo>
                    <a:pt x="275350" y="217593"/>
                    <a:pt x="330632" y="240516"/>
                    <a:pt x="371366" y="281277"/>
                  </a:cubicBezTo>
                  <a:cubicBezTo>
                    <a:pt x="412182" y="322066"/>
                    <a:pt x="435105" y="377402"/>
                    <a:pt x="435105" y="435077"/>
                  </a:cubicBezTo>
                  <a:lnTo>
                    <a:pt x="217566" y="435077"/>
                  </a:lnTo>
                  <a:lnTo>
                    <a:pt x="27" y="435077"/>
                  </a:lnTo>
                  <a:cubicBezTo>
                    <a:pt x="27" y="377402"/>
                    <a:pt x="22924" y="322066"/>
                    <a:pt x="63739" y="281277"/>
                  </a:cubicBezTo>
                  <a:cubicBezTo>
                    <a:pt x="104501" y="240516"/>
                    <a:pt x="159755" y="217593"/>
                    <a:pt x="217376" y="217539"/>
                  </a:cubicBezTo>
                  <a:lnTo>
                    <a:pt x="0" y="217539"/>
                  </a:lnTo>
                  <a:cubicBezTo>
                    <a:pt x="0" y="159864"/>
                    <a:pt x="22924" y="104527"/>
                    <a:pt x="63739" y="63739"/>
                  </a:cubicBezTo>
                  <a:cubicBezTo>
                    <a:pt x="104527" y="22923"/>
                    <a:pt x="159864" y="0"/>
                    <a:pt x="217539" y="0"/>
                  </a:cubicBezTo>
                  <a:cubicBezTo>
                    <a:pt x="275241" y="0"/>
                    <a:pt x="330578" y="22923"/>
                    <a:pt x="371366" y="63739"/>
                  </a:cubicBezTo>
                  <a:close/>
                </a:path>
              </a:pathLst>
            </a:custGeom>
            <a:grpFill/>
            <a:ln w="27192" cap="flat">
              <a:noFill/>
              <a:prstDash val="solid"/>
              <a:miter/>
            </a:ln>
          </p:spPr>
          <p:txBody>
            <a:bodyPr rtlCol="0" anchor="ctr"/>
            <a:lstStyle/>
            <a:p>
              <a:endParaRPr lang="uk-UA"/>
            </a:p>
          </p:txBody>
        </p:sp>
        <p:sp>
          <p:nvSpPr>
            <p:cNvPr id="833" name="Freeform: Shape 832">
              <a:extLst>
                <a:ext uri="{FF2B5EF4-FFF2-40B4-BE49-F238E27FC236}">
                  <a16:creationId xmlns:a16="http://schemas.microsoft.com/office/drawing/2014/main" id="{B2AB01CB-54E9-5996-2E71-DF3D627B93DF}"/>
                </a:ext>
              </a:extLst>
            </p:cNvPr>
            <p:cNvSpPr/>
            <p:nvPr/>
          </p:nvSpPr>
          <p:spPr>
            <a:xfrm>
              <a:off x="1214786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34" name="Freeform: Shape 833">
              <a:extLst>
                <a:ext uri="{FF2B5EF4-FFF2-40B4-BE49-F238E27FC236}">
                  <a16:creationId xmlns:a16="http://schemas.microsoft.com/office/drawing/2014/main" id="{FAFB29FF-401C-5949-11F2-71A18C816926}"/>
                </a:ext>
              </a:extLst>
            </p:cNvPr>
            <p:cNvSpPr/>
            <p:nvPr/>
          </p:nvSpPr>
          <p:spPr>
            <a:xfrm>
              <a:off x="1301804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835" name="Freeform: Shape 834">
              <a:extLst>
                <a:ext uri="{FF2B5EF4-FFF2-40B4-BE49-F238E27FC236}">
                  <a16:creationId xmlns:a16="http://schemas.microsoft.com/office/drawing/2014/main" id="{6B75025C-960D-C851-0C2E-5DC3BBC83A83}"/>
                </a:ext>
              </a:extLst>
            </p:cNvPr>
            <p:cNvSpPr/>
            <p:nvPr/>
          </p:nvSpPr>
          <p:spPr>
            <a:xfrm>
              <a:off x="14758328"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36" name="Freeform: Shape 835">
              <a:extLst>
                <a:ext uri="{FF2B5EF4-FFF2-40B4-BE49-F238E27FC236}">
                  <a16:creationId xmlns:a16="http://schemas.microsoft.com/office/drawing/2014/main" id="{7C616A3F-F356-2BBF-636B-F5A90C0E66FB}"/>
                </a:ext>
              </a:extLst>
            </p:cNvPr>
            <p:cNvSpPr/>
            <p:nvPr/>
          </p:nvSpPr>
          <p:spPr>
            <a:xfrm>
              <a:off x="13888200" y="10670458"/>
              <a:ext cx="435077" cy="435077"/>
            </a:xfrm>
            <a:custGeom>
              <a:avLst/>
              <a:gdLst>
                <a:gd name="connsiteX0" fmla="*/ 371365 w 435077"/>
                <a:gd name="connsiteY0" fmla="*/ 63739 h 435077"/>
                <a:gd name="connsiteX1" fmla="*/ 435077 w 435077"/>
                <a:gd name="connsiteY1" fmla="*/ 217539 h 435077"/>
                <a:gd name="connsiteX2" fmla="*/ 217730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39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30" y="217539"/>
                  </a:lnTo>
                  <a:cubicBezTo>
                    <a:pt x="275349" y="217593"/>
                    <a:pt x="330605" y="240516"/>
                    <a:pt x="371365" y="281277"/>
                  </a:cubicBezTo>
                  <a:cubicBezTo>
                    <a:pt x="412182" y="322066"/>
                    <a:pt x="435077" y="377402"/>
                    <a:pt x="435077" y="435077"/>
                  </a:cubicBezTo>
                  <a:lnTo>
                    <a:pt x="217539" y="435077"/>
                  </a:lnTo>
                  <a:lnTo>
                    <a:pt x="0" y="435077"/>
                  </a:lnTo>
                  <a:cubicBezTo>
                    <a:pt x="0" y="377402"/>
                    <a:pt x="22924" y="322066"/>
                    <a:pt x="63739" y="281277"/>
                  </a:cubicBezTo>
                  <a:cubicBezTo>
                    <a:pt x="104472" y="240516"/>
                    <a:pt x="159755" y="217593"/>
                    <a:pt x="217376" y="217539"/>
                  </a:cubicBezTo>
                  <a:lnTo>
                    <a:pt x="0" y="217539"/>
                  </a:lnTo>
                  <a:cubicBezTo>
                    <a:pt x="0" y="159864"/>
                    <a:pt x="22924" y="104527"/>
                    <a:pt x="63712"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837" name="Freeform: Shape 836">
              <a:extLst>
                <a:ext uri="{FF2B5EF4-FFF2-40B4-BE49-F238E27FC236}">
                  <a16:creationId xmlns:a16="http://schemas.microsoft.com/office/drawing/2014/main" id="{163F10BB-F384-EAD8-F670-58A769531946}"/>
                </a:ext>
              </a:extLst>
            </p:cNvPr>
            <p:cNvSpPr/>
            <p:nvPr/>
          </p:nvSpPr>
          <p:spPr>
            <a:xfrm>
              <a:off x="1562853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38" name="Freeform: Shape 837">
              <a:extLst>
                <a:ext uri="{FF2B5EF4-FFF2-40B4-BE49-F238E27FC236}">
                  <a16:creationId xmlns:a16="http://schemas.microsoft.com/office/drawing/2014/main" id="{992ACDCE-C425-65B5-3476-AC9C9F53B26E}"/>
                </a:ext>
              </a:extLst>
            </p:cNvPr>
            <p:cNvSpPr/>
            <p:nvPr/>
          </p:nvSpPr>
          <p:spPr>
            <a:xfrm>
              <a:off x="16498691" y="10670458"/>
              <a:ext cx="435077" cy="435077"/>
            </a:xfrm>
            <a:custGeom>
              <a:avLst/>
              <a:gdLst>
                <a:gd name="connsiteX0" fmla="*/ 217567 w 435077"/>
                <a:gd name="connsiteY0" fmla="*/ 0 h 435077"/>
                <a:gd name="connsiteX1" fmla="*/ 217539 w 435077"/>
                <a:gd name="connsiteY1" fmla="*/ 0 h 435077"/>
                <a:gd name="connsiteX2" fmla="*/ 28 w 435077"/>
                <a:gd name="connsiteY2" fmla="*/ 0 h 435077"/>
                <a:gd name="connsiteX3" fmla="*/ 28 w 435077"/>
                <a:gd name="connsiteY3" fmla="*/ 217539 h 435077"/>
                <a:gd name="connsiteX4" fmla="*/ 217567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67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67" y="0"/>
                  </a:moveTo>
                  <a:lnTo>
                    <a:pt x="217539" y="0"/>
                  </a:lnTo>
                  <a:lnTo>
                    <a:pt x="28" y="0"/>
                  </a:lnTo>
                  <a:lnTo>
                    <a:pt x="28" y="217539"/>
                  </a:lnTo>
                  <a:lnTo>
                    <a:pt x="217567" y="27"/>
                  </a:lnTo>
                  <a:lnTo>
                    <a:pt x="435077" y="217539"/>
                  </a:lnTo>
                  <a:lnTo>
                    <a:pt x="217539" y="435077"/>
                  </a:lnTo>
                  <a:lnTo>
                    <a:pt x="0" y="217539"/>
                  </a:lnTo>
                  <a:lnTo>
                    <a:pt x="0" y="435077"/>
                  </a:lnTo>
                  <a:lnTo>
                    <a:pt x="217539" y="435077"/>
                  </a:lnTo>
                  <a:lnTo>
                    <a:pt x="435077" y="435077"/>
                  </a:lnTo>
                  <a:lnTo>
                    <a:pt x="435077" y="217539"/>
                  </a:lnTo>
                  <a:lnTo>
                    <a:pt x="435077" y="0"/>
                  </a:lnTo>
                  <a:lnTo>
                    <a:pt x="217567" y="0"/>
                  </a:lnTo>
                  <a:close/>
                </a:path>
              </a:pathLst>
            </a:custGeom>
            <a:grpFill/>
            <a:ln w="27192" cap="flat">
              <a:noFill/>
              <a:prstDash val="solid"/>
              <a:miter/>
            </a:ln>
          </p:spPr>
          <p:txBody>
            <a:bodyPr rtlCol="0" anchor="ctr"/>
            <a:lstStyle/>
            <a:p>
              <a:endParaRPr lang="uk-UA"/>
            </a:p>
          </p:txBody>
        </p:sp>
        <p:sp>
          <p:nvSpPr>
            <p:cNvPr id="839" name="Freeform: Shape 838">
              <a:extLst>
                <a:ext uri="{FF2B5EF4-FFF2-40B4-BE49-F238E27FC236}">
                  <a16:creationId xmlns:a16="http://schemas.microsoft.com/office/drawing/2014/main" id="{0D96C6FC-136B-675D-B474-8D5C9306BAED}"/>
                </a:ext>
              </a:extLst>
            </p:cNvPr>
            <p:cNvSpPr/>
            <p:nvPr/>
          </p:nvSpPr>
          <p:spPr>
            <a:xfrm>
              <a:off x="18239029"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40" name="Freeform: Shape 839">
              <a:extLst>
                <a:ext uri="{FF2B5EF4-FFF2-40B4-BE49-F238E27FC236}">
                  <a16:creationId xmlns:a16="http://schemas.microsoft.com/office/drawing/2014/main" id="{0B73CA6E-88FB-4128-88D4-CF823FFEA121}"/>
                </a:ext>
              </a:extLst>
            </p:cNvPr>
            <p:cNvSpPr/>
            <p:nvPr/>
          </p:nvSpPr>
          <p:spPr>
            <a:xfrm>
              <a:off x="17368874" y="10670458"/>
              <a:ext cx="435077" cy="435077"/>
            </a:xfrm>
            <a:custGeom>
              <a:avLst/>
              <a:gdLst>
                <a:gd name="connsiteX0" fmla="*/ 371339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39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39" y="63739"/>
                  </a:moveTo>
                  <a:cubicBezTo>
                    <a:pt x="412154" y="104527"/>
                    <a:pt x="435077" y="159864"/>
                    <a:pt x="435077" y="217539"/>
                  </a:cubicBezTo>
                  <a:lnTo>
                    <a:pt x="217701" y="217539"/>
                  </a:lnTo>
                  <a:cubicBezTo>
                    <a:pt x="275322"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895" y="104527"/>
                    <a:pt x="63710" y="63739"/>
                  </a:cubicBezTo>
                  <a:cubicBezTo>
                    <a:pt x="104499" y="22923"/>
                    <a:pt x="159836" y="0"/>
                    <a:pt x="217539" y="0"/>
                  </a:cubicBezTo>
                  <a:cubicBezTo>
                    <a:pt x="275213" y="0"/>
                    <a:pt x="330550" y="22923"/>
                    <a:pt x="371339" y="63739"/>
                  </a:cubicBezTo>
                  <a:close/>
                </a:path>
              </a:pathLst>
            </a:custGeom>
            <a:grpFill/>
            <a:ln w="27192" cap="flat">
              <a:noFill/>
              <a:prstDash val="solid"/>
              <a:miter/>
            </a:ln>
          </p:spPr>
          <p:txBody>
            <a:bodyPr rtlCol="0" anchor="ctr"/>
            <a:lstStyle/>
            <a:p>
              <a:endParaRPr lang="uk-UA"/>
            </a:p>
          </p:txBody>
        </p:sp>
        <p:sp>
          <p:nvSpPr>
            <p:cNvPr id="841" name="Freeform: Shape 840">
              <a:extLst>
                <a:ext uri="{FF2B5EF4-FFF2-40B4-BE49-F238E27FC236}">
                  <a16:creationId xmlns:a16="http://schemas.microsoft.com/office/drawing/2014/main" id="{70BE2C6E-8631-7372-F4C1-C5FCED230769}"/>
                </a:ext>
              </a:extLst>
            </p:cNvPr>
            <p:cNvSpPr/>
            <p:nvPr/>
          </p:nvSpPr>
          <p:spPr>
            <a:xfrm>
              <a:off x="19109184"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5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5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5" y="435105"/>
                  </a:lnTo>
                  <a:lnTo>
                    <a:pt x="435077" y="217566"/>
                  </a:lnTo>
                  <a:lnTo>
                    <a:pt x="435077" y="435105"/>
                  </a:lnTo>
                  <a:close/>
                  <a:moveTo>
                    <a:pt x="435077" y="27"/>
                  </a:moveTo>
                  <a:lnTo>
                    <a:pt x="217565"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42" name="Freeform: Shape 841">
              <a:extLst>
                <a:ext uri="{FF2B5EF4-FFF2-40B4-BE49-F238E27FC236}">
                  <a16:creationId xmlns:a16="http://schemas.microsoft.com/office/drawing/2014/main" id="{2D831F2E-E248-B2C8-E9D9-688D45F31F9B}"/>
                </a:ext>
              </a:extLst>
            </p:cNvPr>
            <p:cNvSpPr/>
            <p:nvPr/>
          </p:nvSpPr>
          <p:spPr>
            <a:xfrm>
              <a:off x="19979365" y="10670458"/>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843" name="Freeform: Shape 842">
              <a:extLst>
                <a:ext uri="{FF2B5EF4-FFF2-40B4-BE49-F238E27FC236}">
                  <a16:creationId xmlns:a16="http://schemas.microsoft.com/office/drawing/2014/main" id="{A2577CC0-89B2-A316-68BF-4C69D5AC4205}"/>
                </a:ext>
              </a:extLst>
            </p:cNvPr>
            <p:cNvSpPr/>
            <p:nvPr/>
          </p:nvSpPr>
          <p:spPr>
            <a:xfrm>
              <a:off x="21719675" y="10670458"/>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44" name="Freeform: Shape 843">
              <a:extLst>
                <a:ext uri="{FF2B5EF4-FFF2-40B4-BE49-F238E27FC236}">
                  <a16:creationId xmlns:a16="http://schemas.microsoft.com/office/drawing/2014/main" id="{5914357D-1C70-7D3D-C7F9-DDF751B810F8}"/>
                </a:ext>
              </a:extLst>
            </p:cNvPr>
            <p:cNvSpPr/>
            <p:nvPr/>
          </p:nvSpPr>
          <p:spPr>
            <a:xfrm>
              <a:off x="20849520" y="10670458"/>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5" y="240516"/>
                    <a:pt x="371365" y="281277"/>
                  </a:cubicBezTo>
                  <a:cubicBezTo>
                    <a:pt x="412154" y="322066"/>
                    <a:pt x="435077" y="377402"/>
                    <a:pt x="435077" y="435077"/>
                  </a:cubicBezTo>
                  <a:lnTo>
                    <a:pt x="217539" y="435077"/>
                  </a:lnTo>
                  <a:lnTo>
                    <a:pt x="0" y="435077"/>
                  </a:lnTo>
                  <a:cubicBezTo>
                    <a:pt x="0" y="377402"/>
                    <a:pt x="22924" y="322066"/>
                    <a:pt x="63712" y="281277"/>
                  </a:cubicBezTo>
                  <a:cubicBezTo>
                    <a:pt x="104472" y="240516"/>
                    <a:pt x="159755" y="217593"/>
                    <a:pt x="217376" y="217539"/>
                  </a:cubicBezTo>
                  <a:lnTo>
                    <a:pt x="0" y="217539"/>
                  </a:lnTo>
                  <a:cubicBezTo>
                    <a:pt x="0" y="159864"/>
                    <a:pt x="22924" y="104527"/>
                    <a:pt x="63712" y="63739"/>
                  </a:cubicBezTo>
                  <a:cubicBezTo>
                    <a:pt x="104501"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845" name="Freeform: Shape 844">
              <a:extLst>
                <a:ext uri="{FF2B5EF4-FFF2-40B4-BE49-F238E27FC236}">
                  <a16:creationId xmlns:a16="http://schemas.microsoft.com/office/drawing/2014/main" id="{02B25895-4C8D-123C-EF5C-7E04B3F35FE8}"/>
                </a:ext>
              </a:extLst>
            </p:cNvPr>
            <p:cNvSpPr/>
            <p:nvPr/>
          </p:nvSpPr>
          <p:spPr>
            <a:xfrm>
              <a:off x="22589856" y="10670458"/>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46" name="Freeform: Shape 845">
              <a:extLst>
                <a:ext uri="{FF2B5EF4-FFF2-40B4-BE49-F238E27FC236}">
                  <a16:creationId xmlns:a16="http://schemas.microsoft.com/office/drawing/2014/main" id="{8CCAC0CC-941E-26EE-F1A8-B04EA482872B}"/>
                </a:ext>
              </a:extLst>
            </p:cNvPr>
            <p:cNvSpPr/>
            <p:nvPr/>
          </p:nvSpPr>
          <p:spPr>
            <a:xfrm>
              <a:off x="23460011" y="10670458"/>
              <a:ext cx="435105" cy="435077"/>
            </a:xfrm>
            <a:custGeom>
              <a:avLst/>
              <a:gdLst>
                <a:gd name="connsiteX0" fmla="*/ 217539 w 435105"/>
                <a:gd name="connsiteY0" fmla="*/ 0 h 435077"/>
                <a:gd name="connsiteX1" fmla="*/ 0 w 435105"/>
                <a:gd name="connsiteY1" fmla="*/ 0 h 435077"/>
                <a:gd name="connsiteX2" fmla="*/ 0 w 435105"/>
                <a:gd name="connsiteY2" fmla="*/ 217539 h 435077"/>
                <a:gd name="connsiteX3" fmla="*/ 217539 w 435105"/>
                <a:gd name="connsiteY3" fmla="*/ 0 h 435077"/>
                <a:gd name="connsiteX4" fmla="*/ 435106 w 435105"/>
                <a:gd name="connsiteY4" fmla="*/ 27 h 435077"/>
                <a:gd name="connsiteX5" fmla="*/ 435106 w 435105"/>
                <a:gd name="connsiteY5" fmla="*/ 217566 h 435077"/>
                <a:gd name="connsiteX6" fmla="*/ 217567 w 435105"/>
                <a:gd name="connsiteY6" fmla="*/ 27 h 435077"/>
                <a:gd name="connsiteX7" fmla="*/ 435106 w 435105"/>
                <a:gd name="connsiteY7" fmla="*/ 27 h 435077"/>
                <a:gd name="connsiteX8" fmla="*/ 217567 w 435105"/>
                <a:gd name="connsiteY8" fmla="*/ 435077 h 435077"/>
                <a:gd name="connsiteX9" fmla="*/ 435106 w 435105"/>
                <a:gd name="connsiteY9" fmla="*/ 217566 h 435077"/>
                <a:gd name="connsiteX10" fmla="*/ 435106 w 435105"/>
                <a:gd name="connsiteY10" fmla="*/ 435077 h 435077"/>
                <a:gd name="connsiteX11" fmla="*/ 217567 w 435105"/>
                <a:gd name="connsiteY11" fmla="*/ 435077 h 435077"/>
                <a:gd name="connsiteX12" fmla="*/ 217567 w 435105"/>
                <a:gd name="connsiteY12" fmla="*/ 435077 h 435077"/>
                <a:gd name="connsiteX13" fmla="*/ 28 w 435105"/>
                <a:gd name="connsiteY13" fmla="*/ 217566 h 435077"/>
                <a:gd name="connsiteX14" fmla="*/ 28 w 435105"/>
                <a:gd name="connsiteY14" fmla="*/ 435077 h 435077"/>
                <a:gd name="connsiteX15" fmla="*/ 217567 w 435105"/>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5" h="435077">
                  <a:moveTo>
                    <a:pt x="217539" y="0"/>
                  </a:moveTo>
                  <a:lnTo>
                    <a:pt x="0" y="0"/>
                  </a:lnTo>
                  <a:lnTo>
                    <a:pt x="0" y="217539"/>
                  </a:lnTo>
                  <a:lnTo>
                    <a:pt x="217539" y="0"/>
                  </a:lnTo>
                  <a:close/>
                  <a:moveTo>
                    <a:pt x="435106" y="27"/>
                  </a:moveTo>
                  <a:lnTo>
                    <a:pt x="435106" y="217566"/>
                  </a:lnTo>
                  <a:lnTo>
                    <a:pt x="217567" y="27"/>
                  </a:lnTo>
                  <a:lnTo>
                    <a:pt x="435106" y="27"/>
                  </a:lnTo>
                  <a:close/>
                  <a:moveTo>
                    <a:pt x="217567" y="435077"/>
                  </a:moveTo>
                  <a:lnTo>
                    <a:pt x="435106" y="217566"/>
                  </a:lnTo>
                  <a:lnTo>
                    <a:pt x="435106" y="435077"/>
                  </a:lnTo>
                  <a:lnTo>
                    <a:pt x="217567" y="435077"/>
                  </a:lnTo>
                  <a:close/>
                  <a:moveTo>
                    <a:pt x="217567" y="435077"/>
                  </a:moveTo>
                  <a:lnTo>
                    <a:pt x="28" y="217566"/>
                  </a:lnTo>
                  <a:lnTo>
                    <a:pt x="28" y="435077"/>
                  </a:lnTo>
                  <a:lnTo>
                    <a:pt x="217567" y="435077"/>
                  </a:lnTo>
                  <a:close/>
                </a:path>
              </a:pathLst>
            </a:custGeom>
            <a:grpFill/>
            <a:ln w="27192" cap="flat">
              <a:noFill/>
              <a:prstDash val="solid"/>
              <a:miter/>
            </a:ln>
          </p:spPr>
          <p:txBody>
            <a:bodyPr rtlCol="0" anchor="ctr"/>
            <a:lstStyle/>
            <a:p>
              <a:endParaRPr lang="uk-UA"/>
            </a:p>
          </p:txBody>
        </p:sp>
        <p:sp>
          <p:nvSpPr>
            <p:cNvPr id="847" name="Freeform: Shape 846">
              <a:extLst>
                <a:ext uri="{FF2B5EF4-FFF2-40B4-BE49-F238E27FC236}">
                  <a16:creationId xmlns:a16="http://schemas.microsoft.com/office/drawing/2014/main" id="{4AD90DCF-D825-FA67-CF33-E97297CA2460}"/>
                </a:ext>
              </a:extLst>
            </p:cNvPr>
            <p:cNvSpPr/>
            <p:nvPr/>
          </p:nvSpPr>
          <p:spPr>
            <a:xfrm>
              <a:off x="24330194" y="10670458"/>
              <a:ext cx="435077" cy="435077"/>
            </a:xfrm>
            <a:custGeom>
              <a:avLst/>
              <a:gdLst>
                <a:gd name="connsiteX0" fmla="*/ 371447 w 435077"/>
                <a:gd name="connsiteY0" fmla="*/ 63739 h 435077"/>
                <a:gd name="connsiteX1" fmla="*/ 435077 w 435077"/>
                <a:gd name="connsiteY1" fmla="*/ 217539 h 435077"/>
                <a:gd name="connsiteX2" fmla="*/ 217811 w 435077"/>
                <a:gd name="connsiteY2" fmla="*/ 217539 h 435077"/>
                <a:gd name="connsiteX3" fmla="*/ 37144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267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44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447" y="63739"/>
                  </a:moveTo>
                  <a:cubicBezTo>
                    <a:pt x="412235" y="104527"/>
                    <a:pt x="435077" y="159864"/>
                    <a:pt x="435077" y="217539"/>
                  </a:cubicBezTo>
                  <a:lnTo>
                    <a:pt x="217811" y="217539"/>
                  </a:lnTo>
                  <a:cubicBezTo>
                    <a:pt x="275459" y="217593"/>
                    <a:pt x="330658" y="240516"/>
                    <a:pt x="371447" y="281277"/>
                  </a:cubicBezTo>
                  <a:cubicBezTo>
                    <a:pt x="412235" y="322066"/>
                    <a:pt x="435077" y="377402"/>
                    <a:pt x="435077" y="435077"/>
                  </a:cubicBezTo>
                  <a:lnTo>
                    <a:pt x="217539" y="435077"/>
                  </a:lnTo>
                  <a:lnTo>
                    <a:pt x="0" y="435077"/>
                  </a:lnTo>
                  <a:cubicBezTo>
                    <a:pt x="0" y="377402"/>
                    <a:pt x="22924" y="322066"/>
                    <a:pt x="63712" y="281277"/>
                  </a:cubicBezTo>
                  <a:cubicBezTo>
                    <a:pt x="104472" y="240516"/>
                    <a:pt x="159727" y="217593"/>
                    <a:pt x="217267" y="217539"/>
                  </a:cubicBezTo>
                  <a:lnTo>
                    <a:pt x="0" y="217539"/>
                  </a:lnTo>
                  <a:cubicBezTo>
                    <a:pt x="0" y="159864"/>
                    <a:pt x="22924" y="104527"/>
                    <a:pt x="63712" y="63739"/>
                  </a:cubicBezTo>
                  <a:cubicBezTo>
                    <a:pt x="104501" y="22923"/>
                    <a:pt x="159836" y="0"/>
                    <a:pt x="217539" y="0"/>
                  </a:cubicBezTo>
                  <a:cubicBezTo>
                    <a:pt x="275186" y="0"/>
                    <a:pt x="330658" y="22923"/>
                    <a:pt x="371447" y="63739"/>
                  </a:cubicBezTo>
                  <a:close/>
                </a:path>
              </a:pathLst>
            </a:custGeom>
            <a:grpFill/>
            <a:ln w="27192" cap="flat">
              <a:noFill/>
              <a:prstDash val="solid"/>
              <a:miter/>
            </a:ln>
          </p:spPr>
          <p:txBody>
            <a:bodyPr rtlCol="0" anchor="ctr"/>
            <a:lstStyle/>
            <a:p>
              <a:endParaRPr lang="uk-UA"/>
            </a:p>
          </p:txBody>
        </p:sp>
        <p:sp>
          <p:nvSpPr>
            <p:cNvPr id="848" name="Freeform: Shape 847">
              <a:extLst>
                <a:ext uri="{FF2B5EF4-FFF2-40B4-BE49-F238E27FC236}">
                  <a16:creationId xmlns:a16="http://schemas.microsoft.com/office/drawing/2014/main" id="{66A8367B-DAD2-1742-EB0E-5AF3E1092BDB}"/>
                </a:ext>
              </a:extLst>
            </p:cNvPr>
            <p:cNvSpPr/>
            <p:nvPr/>
          </p:nvSpPr>
          <p:spPr>
            <a:xfrm>
              <a:off x="83574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49" name="Freeform: Shape 848">
              <a:extLst>
                <a:ext uri="{FF2B5EF4-FFF2-40B4-BE49-F238E27FC236}">
                  <a16:creationId xmlns:a16="http://schemas.microsoft.com/office/drawing/2014/main" id="{066E320C-EFC2-0A85-AD73-260C7579973E}"/>
                </a:ext>
              </a:extLst>
            </p:cNvPr>
            <p:cNvSpPr/>
            <p:nvPr/>
          </p:nvSpPr>
          <p:spPr>
            <a:xfrm>
              <a:off x="-34407" y="11540612"/>
              <a:ext cx="435072" cy="435077"/>
            </a:xfrm>
            <a:custGeom>
              <a:avLst/>
              <a:gdLst>
                <a:gd name="connsiteX0" fmla="*/ 63717 w 435072"/>
                <a:gd name="connsiteY0" fmla="*/ 153827 h 435077"/>
                <a:gd name="connsiteX1" fmla="*/ 0 w 435072"/>
                <a:gd name="connsiteY1" fmla="*/ 0 h 435077"/>
                <a:gd name="connsiteX2" fmla="*/ 217533 w 435072"/>
                <a:gd name="connsiteY2" fmla="*/ 0 h 435077"/>
                <a:gd name="connsiteX3" fmla="*/ 435072 w 435072"/>
                <a:gd name="connsiteY3" fmla="*/ 0 h 435077"/>
                <a:gd name="connsiteX4" fmla="*/ 371360 w 435072"/>
                <a:gd name="connsiteY4" fmla="*/ 153827 h 435077"/>
                <a:gd name="connsiteX5" fmla="*/ 217533 w 435072"/>
                <a:gd name="connsiteY5" fmla="*/ 217539 h 435077"/>
                <a:gd name="connsiteX6" fmla="*/ 63717 w 435072"/>
                <a:gd name="connsiteY6" fmla="*/ 153827 h 435077"/>
                <a:gd name="connsiteX7" fmla="*/ 63717 w 435072"/>
                <a:gd name="connsiteY7" fmla="*/ 281277 h 435077"/>
                <a:gd name="connsiteX8" fmla="*/ 0 w 435072"/>
                <a:gd name="connsiteY8" fmla="*/ 435077 h 435077"/>
                <a:gd name="connsiteX9" fmla="*/ 217533 w 435072"/>
                <a:gd name="connsiteY9" fmla="*/ 435077 h 435077"/>
                <a:gd name="connsiteX10" fmla="*/ 435072 w 435072"/>
                <a:gd name="connsiteY10" fmla="*/ 435077 h 435077"/>
                <a:gd name="connsiteX11" fmla="*/ 371360 w 435072"/>
                <a:gd name="connsiteY11" fmla="*/ 281277 h 435077"/>
                <a:gd name="connsiteX12" fmla="*/ 217533 w 435072"/>
                <a:gd name="connsiteY12" fmla="*/ 217539 h 435077"/>
                <a:gd name="connsiteX13" fmla="*/ 63717 w 435072"/>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2" h="435077">
                  <a:moveTo>
                    <a:pt x="63717" y="153827"/>
                  </a:moveTo>
                  <a:cubicBezTo>
                    <a:pt x="22921" y="113039"/>
                    <a:pt x="0" y="57702"/>
                    <a:pt x="0" y="0"/>
                  </a:cubicBezTo>
                  <a:lnTo>
                    <a:pt x="217533" y="0"/>
                  </a:lnTo>
                  <a:lnTo>
                    <a:pt x="435072" y="0"/>
                  </a:lnTo>
                  <a:cubicBezTo>
                    <a:pt x="435072" y="57702"/>
                    <a:pt x="412149" y="113039"/>
                    <a:pt x="371360" y="153827"/>
                  </a:cubicBezTo>
                  <a:cubicBezTo>
                    <a:pt x="330572" y="194642"/>
                    <a:pt x="275236" y="217539"/>
                    <a:pt x="217533" y="217539"/>
                  </a:cubicBezTo>
                  <a:cubicBezTo>
                    <a:pt x="159858" y="217539"/>
                    <a:pt x="104514" y="194642"/>
                    <a:pt x="63717" y="153827"/>
                  </a:cubicBezTo>
                  <a:close/>
                  <a:moveTo>
                    <a:pt x="63717" y="281277"/>
                  </a:moveTo>
                  <a:cubicBezTo>
                    <a:pt x="22921" y="322066"/>
                    <a:pt x="0" y="377402"/>
                    <a:pt x="0" y="435077"/>
                  </a:cubicBezTo>
                  <a:lnTo>
                    <a:pt x="217533" y="435077"/>
                  </a:lnTo>
                  <a:lnTo>
                    <a:pt x="435072" y="435077"/>
                  </a:lnTo>
                  <a:cubicBezTo>
                    <a:pt x="435072" y="377402"/>
                    <a:pt x="412149" y="322066"/>
                    <a:pt x="371360" y="281277"/>
                  </a:cubicBezTo>
                  <a:cubicBezTo>
                    <a:pt x="330572" y="240462"/>
                    <a:pt x="275236" y="217539"/>
                    <a:pt x="217533" y="217539"/>
                  </a:cubicBezTo>
                  <a:cubicBezTo>
                    <a:pt x="159858" y="217539"/>
                    <a:pt x="104514" y="240462"/>
                    <a:pt x="63717" y="281277"/>
                  </a:cubicBezTo>
                  <a:close/>
                </a:path>
              </a:pathLst>
            </a:custGeom>
            <a:grpFill/>
            <a:ln w="27192" cap="flat">
              <a:noFill/>
              <a:prstDash val="solid"/>
              <a:miter/>
            </a:ln>
          </p:spPr>
          <p:txBody>
            <a:bodyPr rtlCol="0" anchor="ctr"/>
            <a:lstStyle/>
            <a:p>
              <a:endParaRPr lang="uk-UA"/>
            </a:p>
          </p:txBody>
        </p:sp>
        <p:sp>
          <p:nvSpPr>
            <p:cNvPr id="850" name="Freeform: Shape 849">
              <a:extLst>
                <a:ext uri="{FF2B5EF4-FFF2-40B4-BE49-F238E27FC236}">
                  <a16:creationId xmlns:a16="http://schemas.microsoft.com/office/drawing/2014/main" id="{DECA80C7-8482-0798-75C1-B541EA4BD1FC}"/>
                </a:ext>
              </a:extLst>
            </p:cNvPr>
            <p:cNvSpPr/>
            <p:nvPr/>
          </p:nvSpPr>
          <p:spPr>
            <a:xfrm>
              <a:off x="170592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51" name="Freeform: Shape 850">
              <a:extLst>
                <a:ext uri="{FF2B5EF4-FFF2-40B4-BE49-F238E27FC236}">
                  <a16:creationId xmlns:a16="http://schemas.microsoft.com/office/drawing/2014/main" id="{685195F4-55B6-051B-2038-58E4346FC2A4}"/>
                </a:ext>
              </a:extLst>
            </p:cNvPr>
            <p:cNvSpPr/>
            <p:nvPr/>
          </p:nvSpPr>
          <p:spPr>
            <a:xfrm>
              <a:off x="2576106"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852" name="Freeform: Shape 851">
              <a:extLst>
                <a:ext uri="{FF2B5EF4-FFF2-40B4-BE49-F238E27FC236}">
                  <a16:creationId xmlns:a16="http://schemas.microsoft.com/office/drawing/2014/main" id="{81178811-395A-A1E9-0B97-04B6CA6DDA00}"/>
                </a:ext>
              </a:extLst>
            </p:cNvPr>
            <p:cNvSpPr/>
            <p:nvPr/>
          </p:nvSpPr>
          <p:spPr>
            <a:xfrm>
              <a:off x="4316416"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53" name="Freeform: Shape 852">
              <a:extLst>
                <a:ext uri="{FF2B5EF4-FFF2-40B4-BE49-F238E27FC236}">
                  <a16:creationId xmlns:a16="http://schemas.microsoft.com/office/drawing/2014/main" id="{D257D56F-37FE-D20E-2589-19A4C9CE4620}"/>
                </a:ext>
              </a:extLst>
            </p:cNvPr>
            <p:cNvSpPr/>
            <p:nvPr/>
          </p:nvSpPr>
          <p:spPr>
            <a:xfrm>
              <a:off x="3446261"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3" y="113039"/>
                    <a:pt x="0" y="57702"/>
                    <a:pt x="0" y="0"/>
                  </a:cubicBezTo>
                  <a:lnTo>
                    <a:pt x="217539" y="0"/>
                  </a:lnTo>
                  <a:lnTo>
                    <a:pt x="435077" y="0"/>
                  </a:lnTo>
                  <a:cubicBezTo>
                    <a:pt x="435077" y="57702"/>
                    <a:pt x="412154" y="113039"/>
                    <a:pt x="371366" y="153827"/>
                  </a:cubicBezTo>
                  <a:cubicBezTo>
                    <a:pt x="330577" y="194642"/>
                    <a:pt x="275241" y="217539"/>
                    <a:pt x="217539" y="217539"/>
                  </a:cubicBezTo>
                  <a:cubicBezTo>
                    <a:pt x="159837" y="217539"/>
                    <a:pt x="104500" y="194642"/>
                    <a:pt x="63712" y="153827"/>
                  </a:cubicBezTo>
                  <a:close/>
                  <a:moveTo>
                    <a:pt x="63712" y="281277"/>
                  </a:moveTo>
                  <a:cubicBezTo>
                    <a:pt x="22923" y="322066"/>
                    <a:pt x="0" y="377402"/>
                    <a:pt x="0" y="435077"/>
                  </a:cubicBezTo>
                  <a:lnTo>
                    <a:pt x="217539" y="435077"/>
                  </a:lnTo>
                  <a:lnTo>
                    <a:pt x="435077" y="435077"/>
                  </a:lnTo>
                  <a:cubicBezTo>
                    <a:pt x="435077" y="377402"/>
                    <a:pt x="412154" y="322066"/>
                    <a:pt x="371366" y="281277"/>
                  </a:cubicBezTo>
                  <a:cubicBezTo>
                    <a:pt x="330577" y="240462"/>
                    <a:pt x="275241" y="217539"/>
                    <a:pt x="217539" y="217539"/>
                  </a:cubicBezTo>
                  <a:cubicBezTo>
                    <a:pt x="159837" y="217539"/>
                    <a:pt x="104500" y="240462"/>
                    <a:pt x="63712" y="281277"/>
                  </a:cubicBezTo>
                  <a:close/>
                </a:path>
              </a:pathLst>
            </a:custGeom>
            <a:grpFill/>
            <a:ln w="27192" cap="flat">
              <a:noFill/>
              <a:prstDash val="solid"/>
              <a:miter/>
            </a:ln>
          </p:spPr>
          <p:txBody>
            <a:bodyPr rtlCol="0" anchor="ctr"/>
            <a:lstStyle/>
            <a:p>
              <a:endParaRPr lang="uk-UA"/>
            </a:p>
          </p:txBody>
        </p:sp>
        <p:sp>
          <p:nvSpPr>
            <p:cNvPr id="854" name="Freeform: Shape 853">
              <a:extLst>
                <a:ext uri="{FF2B5EF4-FFF2-40B4-BE49-F238E27FC236}">
                  <a16:creationId xmlns:a16="http://schemas.microsoft.com/office/drawing/2014/main" id="{B3080F7E-AC76-0A76-C468-051D51147DAA}"/>
                </a:ext>
              </a:extLst>
            </p:cNvPr>
            <p:cNvSpPr/>
            <p:nvPr/>
          </p:nvSpPr>
          <p:spPr>
            <a:xfrm>
              <a:off x="5186597" y="1154061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55" name="Freeform: Shape 854">
              <a:extLst>
                <a:ext uri="{FF2B5EF4-FFF2-40B4-BE49-F238E27FC236}">
                  <a16:creationId xmlns:a16="http://schemas.microsoft.com/office/drawing/2014/main" id="{B7DBEEFA-0ECA-AEB7-D384-40B389182C64}"/>
                </a:ext>
              </a:extLst>
            </p:cNvPr>
            <p:cNvSpPr/>
            <p:nvPr/>
          </p:nvSpPr>
          <p:spPr>
            <a:xfrm>
              <a:off x="6056752"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856" name="Freeform: Shape 855">
              <a:extLst>
                <a:ext uri="{FF2B5EF4-FFF2-40B4-BE49-F238E27FC236}">
                  <a16:creationId xmlns:a16="http://schemas.microsoft.com/office/drawing/2014/main" id="{41609813-4840-C755-8159-0A81D5D87637}"/>
                </a:ext>
              </a:extLst>
            </p:cNvPr>
            <p:cNvSpPr/>
            <p:nvPr/>
          </p:nvSpPr>
          <p:spPr>
            <a:xfrm>
              <a:off x="7797062"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57" name="Freeform: Shape 856">
              <a:extLst>
                <a:ext uri="{FF2B5EF4-FFF2-40B4-BE49-F238E27FC236}">
                  <a16:creationId xmlns:a16="http://schemas.microsoft.com/office/drawing/2014/main" id="{64152FFD-CBD4-6542-16D5-69DB9D19AFB9}"/>
                </a:ext>
              </a:extLst>
            </p:cNvPr>
            <p:cNvSpPr/>
            <p:nvPr/>
          </p:nvSpPr>
          <p:spPr>
            <a:xfrm>
              <a:off x="6926907"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858" name="Freeform: Shape 857">
              <a:extLst>
                <a:ext uri="{FF2B5EF4-FFF2-40B4-BE49-F238E27FC236}">
                  <a16:creationId xmlns:a16="http://schemas.microsoft.com/office/drawing/2014/main" id="{A4BD122E-91D7-64AB-04DE-696B083D378F}"/>
                </a:ext>
              </a:extLst>
            </p:cNvPr>
            <p:cNvSpPr/>
            <p:nvPr/>
          </p:nvSpPr>
          <p:spPr>
            <a:xfrm>
              <a:off x="8667217"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59" name="Freeform: Shape 858">
              <a:extLst>
                <a:ext uri="{FF2B5EF4-FFF2-40B4-BE49-F238E27FC236}">
                  <a16:creationId xmlns:a16="http://schemas.microsoft.com/office/drawing/2014/main" id="{168AC66E-8D5D-7C44-1867-894AB65F3E70}"/>
                </a:ext>
              </a:extLst>
            </p:cNvPr>
            <p:cNvSpPr/>
            <p:nvPr/>
          </p:nvSpPr>
          <p:spPr>
            <a:xfrm>
              <a:off x="953739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1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1" y="217539"/>
                  </a:lnTo>
                  <a:lnTo>
                    <a:pt x="0" y="435050"/>
                  </a:lnTo>
                  <a:close/>
                </a:path>
              </a:pathLst>
            </a:custGeom>
            <a:grpFill/>
            <a:ln w="27192" cap="flat">
              <a:noFill/>
              <a:prstDash val="solid"/>
              <a:miter/>
            </a:ln>
          </p:spPr>
          <p:txBody>
            <a:bodyPr rtlCol="0" anchor="ctr"/>
            <a:lstStyle/>
            <a:p>
              <a:endParaRPr lang="uk-UA"/>
            </a:p>
          </p:txBody>
        </p:sp>
        <p:sp>
          <p:nvSpPr>
            <p:cNvPr id="860" name="Freeform: Shape 859">
              <a:extLst>
                <a:ext uri="{FF2B5EF4-FFF2-40B4-BE49-F238E27FC236}">
                  <a16:creationId xmlns:a16="http://schemas.microsoft.com/office/drawing/2014/main" id="{D15C0B0B-D1D5-3B27-495B-FBF3993564A7}"/>
                </a:ext>
              </a:extLst>
            </p:cNvPr>
            <p:cNvSpPr/>
            <p:nvPr/>
          </p:nvSpPr>
          <p:spPr>
            <a:xfrm>
              <a:off x="1127770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861" name="Freeform: Shape 860">
              <a:extLst>
                <a:ext uri="{FF2B5EF4-FFF2-40B4-BE49-F238E27FC236}">
                  <a16:creationId xmlns:a16="http://schemas.microsoft.com/office/drawing/2014/main" id="{F733F7C0-DE4A-9EC1-4B1E-AF0AE7537563}"/>
                </a:ext>
              </a:extLst>
            </p:cNvPr>
            <p:cNvSpPr/>
            <p:nvPr/>
          </p:nvSpPr>
          <p:spPr>
            <a:xfrm>
              <a:off x="10407526" y="1154061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4" y="113039"/>
                    <a:pt x="0" y="57702"/>
                    <a:pt x="0" y="0"/>
                  </a:cubicBezTo>
                  <a:lnTo>
                    <a:pt x="217539" y="0"/>
                  </a:lnTo>
                  <a:lnTo>
                    <a:pt x="435077" y="0"/>
                  </a:lnTo>
                  <a:cubicBezTo>
                    <a:pt x="435077" y="57702"/>
                    <a:pt x="412182" y="113039"/>
                    <a:pt x="371366" y="153827"/>
                  </a:cubicBezTo>
                  <a:cubicBezTo>
                    <a:pt x="330578" y="194642"/>
                    <a:pt x="275241" y="217539"/>
                    <a:pt x="217539" y="217539"/>
                  </a:cubicBezTo>
                  <a:cubicBezTo>
                    <a:pt x="159864" y="217539"/>
                    <a:pt x="104527" y="194642"/>
                    <a:pt x="63739" y="153827"/>
                  </a:cubicBezTo>
                  <a:close/>
                  <a:moveTo>
                    <a:pt x="63739" y="281277"/>
                  </a:moveTo>
                  <a:cubicBezTo>
                    <a:pt x="22924" y="322066"/>
                    <a:pt x="0" y="377402"/>
                    <a:pt x="0" y="435077"/>
                  </a:cubicBezTo>
                  <a:lnTo>
                    <a:pt x="217539" y="435077"/>
                  </a:lnTo>
                  <a:lnTo>
                    <a:pt x="435077" y="435077"/>
                  </a:lnTo>
                  <a:cubicBezTo>
                    <a:pt x="435077" y="377402"/>
                    <a:pt x="412182" y="322066"/>
                    <a:pt x="371366" y="281277"/>
                  </a:cubicBezTo>
                  <a:cubicBezTo>
                    <a:pt x="330578" y="240462"/>
                    <a:pt x="275241"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862" name="Freeform: Shape 861">
              <a:extLst>
                <a:ext uri="{FF2B5EF4-FFF2-40B4-BE49-F238E27FC236}">
                  <a16:creationId xmlns:a16="http://schemas.microsoft.com/office/drawing/2014/main" id="{79A26B1F-147D-9BF5-D62F-F43BF4425214}"/>
                </a:ext>
              </a:extLst>
            </p:cNvPr>
            <p:cNvSpPr/>
            <p:nvPr/>
          </p:nvSpPr>
          <p:spPr>
            <a:xfrm>
              <a:off x="1214786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63" name="Freeform: Shape 862">
              <a:extLst>
                <a:ext uri="{FF2B5EF4-FFF2-40B4-BE49-F238E27FC236}">
                  <a16:creationId xmlns:a16="http://schemas.microsoft.com/office/drawing/2014/main" id="{EAA98FCB-9773-61BE-64DB-698EDF6C69E0}"/>
                </a:ext>
              </a:extLst>
            </p:cNvPr>
            <p:cNvSpPr/>
            <p:nvPr/>
          </p:nvSpPr>
          <p:spPr>
            <a:xfrm>
              <a:off x="13018045"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864" name="Freeform: Shape 863">
              <a:extLst>
                <a:ext uri="{FF2B5EF4-FFF2-40B4-BE49-F238E27FC236}">
                  <a16:creationId xmlns:a16="http://schemas.microsoft.com/office/drawing/2014/main" id="{C5181320-DBE8-E638-3EC7-C2999105FCB1}"/>
                </a:ext>
              </a:extLst>
            </p:cNvPr>
            <p:cNvSpPr/>
            <p:nvPr/>
          </p:nvSpPr>
          <p:spPr>
            <a:xfrm>
              <a:off x="14758355" y="11540612"/>
              <a:ext cx="435103" cy="435077"/>
            </a:xfrm>
            <a:custGeom>
              <a:avLst/>
              <a:gdLst>
                <a:gd name="connsiteX0" fmla="*/ 435104 w 435103"/>
                <a:gd name="connsiteY0" fmla="*/ 435077 h 435077"/>
                <a:gd name="connsiteX1" fmla="*/ 435104 w 435103"/>
                <a:gd name="connsiteY1" fmla="*/ 217566 h 435077"/>
                <a:gd name="connsiteX2" fmla="*/ 435104 w 435103"/>
                <a:gd name="connsiteY2" fmla="*/ 27 h 435077"/>
                <a:gd name="connsiteX3" fmla="*/ 217565 w 435103"/>
                <a:gd name="connsiteY3" fmla="*/ 27 h 435077"/>
                <a:gd name="connsiteX4" fmla="*/ 435104 w 435103"/>
                <a:gd name="connsiteY4" fmla="*/ 217566 h 435077"/>
                <a:gd name="connsiteX5" fmla="*/ 217565 w 435103"/>
                <a:gd name="connsiteY5" fmla="*/ 435077 h 435077"/>
                <a:gd name="connsiteX6" fmla="*/ 435104 w 435103"/>
                <a:gd name="connsiteY6" fmla="*/ 435077 h 435077"/>
                <a:gd name="connsiteX7" fmla="*/ 0 w 435103"/>
                <a:gd name="connsiteY7" fmla="*/ 217539 h 435077"/>
                <a:gd name="connsiteX8" fmla="*/ 0 w 435103"/>
                <a:gd name="connsiteY8" fmla="*/ 0 h 435077"/>
                <a:gd name="connsiteX9" fmla="*/ 217539 w 435103"/>
                <a:gd name="connsiteY9" fmla="*/ 217539 h 435077"/>
                <a:gd name="connsiteX10" fmla="*/ 0 w 435103"/>
                <a:gd name="connsiteY10" fmla="*/ 217539 h 435077"/>
                <a:gd name="connsiteX11" fmla="*/ 27 w 435103"/>
                <a:gd name="connsiteY11" fmla="*/ 435077 h 435077"/>
                <a:gd name="connsiteX12" fmla="*/ 27 w 435103"/>
                <a:gd name="connsiteY12" fmla="*/ 217566 h 435077"/>
                <a:gd name="connsiteX13" fmla="*/ 217539 w 435103"/>
                <a:gd name="connsiteY13" fmla="*/ 217566 h 435077"/>
                <a:gd name="connsiteX14" fmla="*/ 27 w 435103"/>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103" h="435077">
                  <a:moveTo>
                    <a:pt x="435104" y="435077"/>
                  </a:moveTo>
                  <a:lnTo>
                    <a:pt x="435104" y="217566"/>
                  </a:lnTo>
                  <a:lnTo>
                    <a:pt x="435104" y="27"/>
                  </a:lnTo>
                  <a:lnTo>
                    <a:pt x="217565" y="27"/>
                  </a:lnTo>
                  <a:lnTo>
                    <a:pt x="435104" y="217566"/>
                  </a:lnTo>
                  <a:lnTo>
                    <a:pt x="217565" y="435077"/>
                  </a:lnTo>
                  <a:lnTo>
                    <a:pt x="435104" y="435077"/>
                  </a:lnTo>
                  <a:close/>
                  <a:moveTo>
                    <a:pt x="0" y="217539"/>
                  </a:moveTo>
                  <a:lnTo>
                    <a:pt x="0" y="0"/>
                  </a:lnTo>
                  <a:lnTo>
                    <a:pt x="217539" y="217539"/>
                  </a:lnTo>
                  <a:lnTo>
                    <a:pt x="0" y="217539"/>
                  </a:lnTo>
                  <a:close/>
                  <a:moveTo>
                    <a:pt x="27" y="435077"/>
                  </a:moveTo>
                  <a:lnTo>
                    <a:pt x="27" y="217566"/>
                  </a:lnTo>
                  <a:lnTo>
                    <a:pt x="217539" y="217566"/>
                  </a:lnTo>
                  <a:lnTo>
                    <a:pt x="27" y="435077"/>
                  </a:lnTo>
                  <a:close/>
                </a:path>
              </a:pathLst>
            </a:custGeom>
            <a:grpFill/>
            <a:ln w="27192" cap="flat">
              <a:noFill/>
              <a:prstDash val="solid"/>
              <a:miter/>
            </a:ln>
          </p:spPr>
          <p:txBody>
            <a:bodyPr rtlCol="0" anchor="ctr"/>
            <a:lstStyle/>
            <a:p>
              <a:endParaRPr lang="uk-UA"/>
            </a:p>
          </p:txBody>
        </p:sp>
        <p:sp>
          <p:nvSpPr>
            <p:cNvPr id="865" name="Freeform: Shape 864">
              <a:extLst>
                <a:ext uri="{FF2B5EF4-FFF2-40B4-BE49-F238E27FC236}">
                  <a16:creationId xmlns:a16="http://schemas.microsoft.com/office/drawing/2014/main" id="{03E88FDA-10DC-F597-1F16-1BB335D31A36}"/>
                </a:ext>
              </a:extLst>
            </p:cNvPr>
            <p:cNvSpPr/>
            <p:nvPr/>
          </p:nvSpPr>
          <p:spPr>
            <a:xfrm>
              <a:off x="1388820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2" y="281277"/>
                  </a:cubicBezTo>
                  <a:close/>
                </a:path>
              </a:pathLst>
            </a:custGeom>
            <a:grpFill/>
            <a:ln w="27192" cap="flat">
              <a:noFill/>
              <a:prstDash val="solid"/>
              <a:miter/>
            </a:ln>
          </p:spPr>
          <p:txBody>
            <a:bodyPr rtlCol="0" anchor="ctr"/>
            <a:lstStyle/>
            <a:p>
              <a:endParaRPr lang="uk-UA"/>
            </a:p>
          </p:txBody>
        </p:sp>
        <p:sp>
          <p:nvSpPr>
            <p:cNvPr id="866" name="Freeform: Shape 865">
              <a:extLst>
                <a:ext uri="{FF2B5EF4-FFF2-40B4-BE49-F238E27FC236}">
                  <a16:creationId xmlns:a16="http://schemas.microsoft.com/office/drawing/2014/main" id="{CEE12E79-22B3-904B-55EC-AA4128182F22}"/>
                </a:ext>
              </a:extLst>
            </p:cNvPr>
            <p:cNvSpPr/>
            <p:nvPr/>
          </p:nvSpPr>
          <p:spPr>
            <a:xfrm>
              <a:off x="1562853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67" name="Freeform: Shape 866">
              <a:extLst>
                <a:ext uri="{FF2B5EF4-FFF2-40B4-BE49-F238E27FC236}">
                  <a16:creationId xmlns:a16="http://schemas.microsoft.com/office/drawing/2014/main" id="{3E5565CA-8A4C-641A-EE58-C66A3EAF18A3}"/>
                </a:ext>
              </a:extLst>
            </p:cNvPr>
            <p:cNvSpPr/>
            <p:nvPr/>
          </p:nvSpPr>
          <p:spPr>
            <a:xfrm>
              <a:off x="16498719" y="11540640"/>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868" name="Freeform: Shape 867">
              <a:extLst>
                <a:ext uri="{FF2B5EF4-FFF2-40B4-BE49-F238E27FC236}">
                  <a16:creationId xmlns:a16="http://schemas.microsoft.com/office/drawing/2014/main" id="{343F0508-0CC9-5A1B-AC97-2D261884A003}"/>
                </a:ext>
              </a:extLst>
            </p:cNvPr>
            <p:cNvSpPr/>
            <p:nvPr/>
          </p:nvSpPr>
          <p:spPr>
            <a:xfrm>
              <a:off x="18239029"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39 w 435077"/>
                <a:gd name="connsiteY3" fmla="*/ 27 h 435077"/>
                <a:gd name="connsiteX4" fmla="*/ 435077 w 435077"/>
                <a:gd name="connsiteY4" fmla="*/ 217566 h 435077"/>
                <a:gd name="connsiteX5" fmla="*/ 217539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0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0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39" y="27"/>
                  </a:lnTo>
                  <a:lnTo>
                    <a:pt x="435077" y="217566"/>
                  </a:lnTo>
                  <a:lnTo>
                    <a:pt x="217539" y="435077"/>
                  </a:lnTo>
                  <a:lnTo>
                    <a:pt x="435077" y="435077"/>
                  </a:lnTo>
                  <a:close/>
                  <a:moveTo>
                    <a:pt x="0" y="217539"/>
                  </a:moveTo>
                  <a:lnTo>
                    <a:pt x="0" y="0"/>
                  </a:lnTo>
                  <a:lnTo>
                    <a:pt x="217510" y="217539"/>
                  </a:lnTo>
                  <a:lnTo>
                    <a:pt x="0" y="217539"/>
                  </a:lnTo>
                  <a:close/>
                  <a:moveTo>
                    <a:pt x="0" y="435077"/>
                  </a:moveTo>
                  <a:lnTo>
                    <a:pt x="0" y="217566"/>
                  </a:lnTo>
                  <a:lnTo>
                    <a:pt x="217510" y="217566"/>
                  </a:lnTo>
                  <a:lnTo>
                    <a:pt x="0" y="435077"/>
                  </a:lnTo>
                  <a:close/>
                </a:path>
              </a:pathLst>
            </a:custGeom>
            <a:grpFill/>
            <a:ln w="27192" cap="flat">
              <a:noFill/>
              <a:prstDash val="solid"/>
              <a:miter/>
            </a:ln>
          </p:spPr>
          <p:txBody>
            <a:bodyPr rtlCol="0" anchor="ctr"/>
            <a:lstStyle/>
            <a:p>
              <a:endParaRPr lang="uk-UA"/>
            </a:p>
          </p:txBody>
        </p:sp>
        <p:sp>
          <p:nvSpPr>
            <p:cNvPr id="869" name="Freeform: Shape 868">
              <a:extLst>
                <a:ext uri="{FF2B5EF4-FFF2-40B4-BE49-F238E27FC236}">
                  <a16:creationId xmlns:a16="http://schemas.microsoft.com/office/drawing/2014/main" id="{277E04C8-E1F7-47C8-FB1D-16F8961D191B}"/>
                </a:ext>
              </a:extLst>
            </p:cNvPr>
            <p:cNvSpPr/>
            <p:nvPr/>
          </p:nvSpPr>
          <p:spPr>
            <a:xfrm>
              <a:off x="17368874" y="1154061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39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39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895" y="113039"/>
                    <a:pt x="0" y="57702"/>
                    <a:pt x="0" y="0"/>
                  </a:cubicBezTo>
                  <a:lnTo>
                    <a:pt x="217539" y="0"/>
                  </a:lnTo>
                  <a:lnTo>
                    <a:pt x="435077" y="0"/>
                  </a:lnTo>
                  <a:cubicBezTo>
                    <a:pt x="435077" y="57702"/>
                    <a:pt x="412154" y="113039"/>
                    <a:pt x="371339" y="153827"/>
                  </a:cubicBezTo>
                  <a:cubicBezTo>
                    <a:pt x="330550" y="194642"/>
                    <a:pt x="275213" y="217539"/>
                    <a:pt x="217539" y="217539"/>
                  </a:cubicBezTo>
                  <a:cubicBezTo>
                    <a:pt x="159836" y="217539"/>
                    <a:pt x="104499" y="194642"/>
                    <a:pt x="63710" y="153827"/>
                  </a:cubicBezTo>
                  <a:close/>
                  <a:moveTo>
                    <a:pt x="63710" y="281277"/>
                  </a:moveTo>
                  <a:cubicBezTo>
                    <a:pt x="22895" y="322066"/>
                    <a:pt x="0" y="377402"/>
                    <a:pt x="0" y="435077"/>
                  </a:cubicBezTo>
                  <a:lnTo>
                    <a:pt x="217539" y="435077"/>
                  </a:lnTo>
                  <a:lnTo>
                    <a:pt x="435077" y="435077"/>
                  </a:lnTo>
                  <a:cubicBezTo>
                    <a:pt x="435077" y="377402"/>
                    <a:pt x="412154" y="322066"/>
                    <a:pt x="371339" y="281277"/>
                  </a:cubicBezTo>
                  <a:cubicBezTo>
                    <a:pt x="330550" y="240462"/>
                    <a:pt x="275213"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870" name="Freeform: Shape 869">
              <a:extLst>
                <a:ext uri="{FF2B5EF4-FFF2-40B4-BE49-F238E27FC236}">
                  <a16:creationId xmlns:a16="http://schemas.microsoft.com/office/drawing/2014/main" id="{A26681AA-DBE8-3502-D4D5-DD2DCCC6EF27}"/>
                </a:ext>
              </a:extLst>
            </p:cNvPr>
            <p:cNvSpPr/>
            <p:nvPr/>
          </p:nvSpPr>
          <p:spPr>
            <a:xfrm>
              <a:off x="19109184"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71" name="Freeform: Shape 870">
              <a:extLst>
                <a:ext uri="{FF2B5EF4-FFF2-40B4-BE49-F238E27FC236}">
                  <a16:creationId xmlns:a16="http://schemas.microsoft.com/office/drawing/2014/main" id="{A8AB8852-F172-81E0-18FD-24898922F54C}"/>
                </a:ext>
              </a:extLst>
            </p:cNvPr>
            <p:cNvSpPr/>
            <p:nvPr/>
          </p:nvSpPr>
          <p:spPr>
            <a:xfrm>
              <a:off x="19979365" y="11540612"/>
              <a:ext cx="435077" cy="435077"/>
            </a:xfrm>
            <a:custGeom>
              <a:avLst/>
              <a:gdLst>
                <a:gd name="connsiteX0" fmla="*/ 435077 w 435077"/>
                <a:gd name="connsiteY0" fmla="*/ 435077 h 435077"/>
                <a:gd name="connsiteX1" fmla="*/ 435077 w 435077"/>
                <a:gd name="connsiteY1" fmla="*/ 0 h 435077"/>
                <a:gd name="connsiteX2" fmla="*/ 217539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12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39" y="217566"/>
                  </a:lnTo>
                  <a:lnTo>
                    <a:pt x="435077" y="435077"/>
                  </a:lnTo>
                  <a:close/>
                  <a:moveTo>
                    <a:pt x="0" y="435077"/>
                  </a:moveTo>
                  <a:lnTo>
                    <a:pt x="0" y="0"/>
                  </a:lnTo>
                  <a:lnTo>
                    <a:pt x="217512" y="217566"/>
                  </a:lnTo>
                  <a:lnTo>
                    <a:pt x="0" y="435077"/>
                  </a:lnTo>
                  <a:close/>
                </a:path>
              </a:pathLst>
            </a:custGeom>
            <a:grpFill/>
            <a:ln w="27192" cap="flat">
              <a:noFill/>
              <a:prstDash val="solid"/>
              <a:miter/>
            </a:ln>
          </p:spPr>
          <p:txBody>
            <a:bodyPr rtlCol="0" anchor="ctr"/>
            <a:lstStyle/>
            <a:p>
              <a:endParaRPr lang="uk-UA"/>
            </a:p>
          </p:txBody>
        </p:sp>
        <p:sp>
          <p:nvSpPr>
            <p:cNvPr id="872" name="Freeform: Shape 871">
              <a:extLst>
                <a:ext uri="{FF2B5EF4-FFF2-40B4-BE49-F238E27FC236}">
                  <a16:creationId xmlns:a16="http://schemas.microsoft.com/office/drawing/2014/main" id="{27F3C37E-6D5B-8AFE-B231-6CC490CF5506}"/>
                </a:ext>
              </a:extLst>
            </p:cNvPr>
            <p:cNvSpPr/>
            <p:nvPr/>
          </p:nvSpPr>
          <p:spPr>
            <a:xfrm>
              <a:off x="21719675" y="1154061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873" name="Freeform: Shape 872">
              <a:extLst>
                <a:ext uri="{FF2B5EF4-FFF2-40B4-BE49-F238E27FC236}">
                  <a16:creationId xmlns:a16="http://schemas.microsoft.com/office/drawing/2014/main" id="{F3462D6A-C8E6-EA95-884C-19E0A3E4CA0F}"/>
                </a:ext>
              </a:extLst>
            </p:cNvPr>
            <p:cNvSpPr/>
            <p:nvPr/>
          </p:nvSpPr>
          <p:spPr>
            <a:xfrm>
              <a:off x="20849520"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874" name="Freeform: Shape 873">
              <a:extLst>
                <a:ext uri="{FF2B5EF4-FFF2-40B4-BE49-F238E27FC236}">
                  <a16:creationId xmlns:a16="http://schemas.microsoft.com/office/drawing/2014/main" id="{CBF52EBE-E692-1135-E68F-CC921828ABB7}"/>
                </a:ext>
              </a:extLst>
            </p:cNvPr>
            <p:cNvSpPr/>
            <p:nvPr/>
          </p:nvSpPr>
          <p:spPr>
            <a:xfrm>
              <a:off x="22589856" y="1154061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875" name="Freeform: Shape 874">
              <a:extLst>
                <a:ext uri="{FF2B5EF4-FFF2-40B4-BE49-F238E27FC236}">
                  <a16:creationId xmlns:a16="http://schemas.microsoft.com/office/drawing/2014/main" id="{376B18C8-378B-A4AF-3535-8F6B557F9A28}"/>
                </a:ext>
              </a:extLst>
            </p:cNvPr>
            <p:cNvSpPr/>
            <p:nvPr/>
          </p:nvSpPr>
          <p:spPr>
            <a:xfrm>
              <a:off x="23460011" y="11540612"/>
              <a:ext cx="435077" cy="435077"/>
            </a:xfrm>
            <a:custGeom>
              <a:avLst/>
              <a:gdLst>
                <a:gd name="connsiteX0" fmla="*/ 435077 w 435077"/>
                <a:gd name="connsiteY0" fmla="*/ 435077 h 435077"/>
                <a:gd name="connsiteX1" fmla="*/ 435077 w 435077"/>
                <a:gd name="connsiteY1" fmla="*/ 0 h 435077"/>
                <a:gd name="connsiteX2" fmla="*/ 217567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7"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876" name="Freeform: Shape 875">
              <a:extLst>
                <a:ext uri="{FF2B5EF4-FFF2-40B4-BE49-F238E27FC236}">
                  <a16:creationId xmlns:a16="http://schemas.microsoft.com/office/drawing/2014/main" id="{F09783C2-B880-EC6B-B37C-0F7C52FEAFF2}"/>
                </a:ext>
              </a:extLst>
            </p:cNvPr>
            <p:cNvSpPr/>
            <p:nvPr/>
          </p:nvSpPr>
          <p:spPr>
            <a:xfrm>
              <a:off x="24330194" y="1154061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44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44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235" y="113039"/>
                    <a:pt x="371447" y="153827"/>
                  </a:cubicBezTo>
                  <a:cubicBezTo>
                    <a:pt x="330658" y="194642"/>
                    <a:pt x="275186"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235" y="322066"/>
                    <a:pt x="371447" y="281277"/>
                  </a:cubicBezTo>
                  <a:cubicBezTo>
                    <a:pt x="330658" y="240462"/>
                    <a:pt x="275186"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877" name="Freeform: Shape 876">
              <a:extLst>
                <a:ext uri="{FF2B5EF4-FFF2-40B4-BE49-F238E27FC236}">
                  <a16:creationId xmlns:a16="http://schemas.microsoft.com/office/drawing/2014/main" id="{AA003055-B0F0-4700-1D39-1453B010FABA}"/>
                </a:ext>
              </a:extLst>
            </p:cNvPr>
            <p:cNvSpPr/>
            <p:nvPr/>
          </p:nvSpPr>
          <p:spPr>
            <a:xfrm>
              <a:off x="835742"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878" name="Freeform: Shape 877">
              <a:extLst>
                <a:ext uri="{FF2B5EF4-FFF2-40B4-BE49-F238E27FC236}">
                  <a16:creationId xmlns:a16="http://schemas.microsoft.com/office/drawing/2014/main" id="{D3C8A159-22AD-DDE1-9F76-2E0E62609B76}"/>
                </a:ext>
              </a:extLst>
            </p:cNvPr>
            <p:cNvSpPr/>
            <p:nvPr/>
          </p:nvSpPr>
          <p:spPr>
            <a:xfrm>
              <a:off x="-34409" y="12410767"/>
              <a:ext cx="435074" cy="435104"/>
            </a:xfrm>
            <a:custGeom>
              <a:avLst/>
              <a:gdLst>
                <a:gd name="connsiteX0" fmla="*/ 0 w 435074"/>
                <a:gd name="connsiteY0" fmla="*/ 435077 h 435104"/>
                <a:gd name="connsiteX1" fmla="*/ 217536 w 435074"/>
                <a:gd name="connsiteY1" fmla="*/ 435077 h 435104"/>
                <a:gd name="connsiteX2" fmla="*/ 217536 w 435074"/>
                <a:gd name="connsiteY2" fmla="*/ 217566 h 435104"/>
                <a:gd name="connsiteX3" fmla="*/ 0 w 435074"/>
                <a:gd name="connsiteY3" fmla="*/ 435077 h 435104"/>
                <a:gd name="connsiteX4" fmla="*/ 217536 w 435074"/>
                <a:gd name="connsiteY4" fmla="*/ 0 h 435104"/>
                <a:gd name="connsiteX5" fmla="*/ 3 w 435074"/>
                <a:gd name="connsiteY5" fmla="*/ 0 h 435104"/>
                <a:gd name="connsiteX6" fmla="*/ 217536 w 435074"/>
                <a:gd name="connsiteY6" fmla="*/ 217539 h 435104"/>
                <a:gd name="connsiteX7" fmla="*/ 217536 w 435074"/>
                <a:gd name="connsiteY7" fmla="*/ 0 h 435104"/>
                <a:gd name="connsiteX8" fmla="*/ 435075 w 435074"/>
                <a:gd name="connsiteY8" fmla="*/ 435105 h 435104"/>
                <a:gd name="connsiteX9" fmla="*/ 217536 w 435074"/>
                <a:gd name="connsiteY9" fmla="*/ 435105 h 435104"/>
                <a:gd name="connsiteX10" fmla="*/ 435075 w 435074"/>
                <a:gd name="connsiteY10" fmla="*/ 217566 h 435104"/>
                <a:gd name="connsiteX11" fmla="*/ 435075 w 435074"/>
                <a:gd name="connsiteY11" fmla="*/ 435105 h 435104"/>
                <a:gd name="connsiteX12" fmla="*/ 435075 w 435074"/>
                <a:gd name="connsiteY12" fmla="*/ 27 h 435104"/>
                <a:gd name="connsiteX13" fmla="*/ 217536 w 435074"/>
                <a:gd name="connsiteY13" fmla="*/ 27 h 435104"/>
                <a:gd name="connsiteX14" fmla="*/ 435075 w 435074"/>
                <a:gd name="connsiteY14" fmla="*/ 217539 h 435104"/>
                <a:gd name="connsiteX15" fmla="*/ 435075 w 435074"/>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4" h="435104">
                  <a:moveTo>
                    <a:pt x="0" y="435077"/>
                  </a:moveTo>
                  <a:lnTo>
                    <a:pt x="217536" y="435077"/>
                  </a:lnTo>
                  <a:lnTo>
                    <a:pt x="217536" y="217566"/>
                  </a:lnTo>
                  <a:lnTo>
                    <a:pt x="0" y="435077"/>
                  </a:lnTo>
                  <a:close/>
                  <a:moveTo>
                    <a:pt x="217536" y="0"/>
                  </a:moveTo>
                  <a:lnTo>
                    <a:pt x="3" y="0"/>
                  </a:lnTo>
                  <a:lnTo>
                    <a:pt x="217536" y="217539"/>
                  </a:lnTo>
                  <a:lnTo>
                    <a:pt x="217536" y="0"/>
                  </a:lnTo>
                  <a:close/>
                  <a:moveTo>
                    <a:pt x="435075" y="435105"/>
                  </a:moveTo>
                  <a:lnTo>
                    <a:pt x="217536" y="435105"/>
                  </a:lnTo>
                  <a:lnTo>
                    <a:pt x="435075" y="217566"/>
                  </a:lnTo>
                  <a:lnTo>
                    <a:pt x="435075" y="435105"/>
                  </a:lnTo>
                  <a:close/>
                  <a:moveTo>
                    <a:pt x="435075" y="27"/>
                  </a:moveTo>
                  <a:lnTo>
                    <a:pt x="217536" y="27"/>
                  </a:lnTo>
                  <a:lnTo>
                    <a:pt x="435075" y="217539"/>
                  </a:lnTo>
                  <a:lnTo>
                    <a:pt x="435075" y="27"/>
                  </a:lnTo>
                  <a:close/>
                </a:path>
              </a:pathLst>
            </a:custGeom>
            <a:grpFill/>
            <a:ln w="27192" cap="flat">
              <a:noFill/>
              <a:prstDash val="solid"/>
              <a:miter/>
            </a:ln>
          </p:spPr>
          <p:txBody>
            <a:bodyPr rtlCol="0" anchor="ctr"/>
            <a:lstStyle/>
            <a:p>
              <a:endParaRPr lang="uk-UA"/>
            </a:p>
          </p:txBody>
        </p:sp>
        <p:sp>
          <p:nvSpPr>
            <p:cNvPr id="879" name="Freeform: Shape 878">
              <a:extLst>
                <a:ext uri="{FF2B5EF4-FFF2-40B4-BE49-F238E27FC236}">
                  <a16:creationId xmlns:a16="http://schemas.microsoft.com/office/drawing/2014/main" id="{8F3739C8-2357-07DF-C04B-EB3F73DA7FB7}"/>
                </a:ext>
              </a:extLst>
            </p:cNvPr>
            <p:cNvSpPr/>
            <p:nvPr/>
          </p:nvSpPr>
          <p:spPr>
            <a:xfrm>
              <a:off x="1705924"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1 w 435077"/>
                <a:gd name="connsiteY7" fmla="*/ 281277 h 435077"/>
                <a:gd name="connsiteX8" fmla="*/ 217375 w 435077"/>
                <a:gd name="connsiteY8" fmla="*/ 217539 h 435077"/>
                <a:gd name="connsiteX9" fmla="*/ 0 w 435077"/>
                <a:gd name="connsiteY9" fmla="*/ 217539 h 435077"/>
                <a:gd name="connsiteX10" fmla="*/ 63711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4" y="104527"/>
                    <a:pt x="435077" y="159864"/>
                    <a:pt x="435077" y="217539"/>
                  </a:cubicBezTo>
                  <a:lnTo>
                    <a:pt x="217702" y="217539"/>
                  </a:lnTo>
                  <a:cubicBezTo>
                    <a:pt x="275349" y="217593"/>
                    <a:pt x="330604" y="240516"/>
                    <a:pt x="371366" y="281277"/>
                  </a:cubicBezTo>
                  <a:cubicBezTo>
                    <a:pt x="412154" y="322066"/>
                    <a:pt x="435077" y="377402"/>
                    <a:pt x="435077" y="435077"/>
                  </a:cubicBezTo>
                  <a:lnTo>
                    <a:pt x="217539" y="435077"/>
                  </a:lnTo>
                  <a:lnTo>
                    <a:pt x="0" y="435077"/>
                  </a:lnTo>
                  <a:cubicBezTo>
                    <a:pt x="0" y="377402"/>
                    <a:pt x="22923" y="322066"/>
                    <a:pt x="63711" y="281277"/>
                  </a:cubicBezTo>
                  <a:cubicBezTo>
                    <a:pt x="104473" y="240516"/>
                    <a:pt x="159728" y="217593"/>
                    <a:pt x="217375" y="217539"/>
                  </a:cubicBezTo>
                  <a:lnTo>
                    <a:pt x="0" y="217539"/>
                  </a:lnTo>
                  <a:cubicBezTo>
                    <a:pt x="0" y="159864"/>
                    <a:pt x="22923" y="104527"/>
                    <a:pt x="63711" y="63739"/>
                  </a:cubicBezTo>
                  <a:cubicBezTo>
                    <a:pt x="104500" y="22923"/>
                    <a:pt x="159836" y="0"/>
                    <a:pt x="217539" y="0"/>
                  </a:cubicBezTo>
                  <a:cubicBezTo>
                    <a:pt x="275213" y="0"/>
                    <a:pt x="330550" y="22923"/>
                    <a:pt x="371366" y="63739"/>
                  </a:cubicBezTo>
                  <a:close/>
                </a:path>
              </a:pathLst>
            </a:custGeom>
            <a:grpFill/>
            <a:ln w="27192" cap="flat">
              <a:noFill/>
              <a:prstDash val="solid"/>
              <a:miter/>
            </a:ln>
          </p:spPr>
          <p:txBody>
            <a:bodyPr rtlCol="0" anchor="ctr"/>
            <a:lstStyle/>
            <a:p>
              <a:endParaRPr lang="uk-UA"/>
            </a:p>
          </p:txBody>
        </p:sp>
        <p:sp>
          <p:nvSpPr>
            <p:cNvPr id="880" name="Freeform: Shape 879">
              <a:extLst>
                <a:ext uri="{FF2B5EF4-FFF2-40B4-BE49-F238E27FC236}">
                  <a16:creationId xmlns:a16="http://schemas.microsoft.com/office/drawing/2014/main" id="{CDB618F7-9B89-2584-BB6A-73F3D7806CA0}"/>
                </a:ext>
              </a:extLst>
            </p:cNvPr>
            <p:cNvSpPr/>
            <p:nvPr/>
          </p:nvSpPr>
          <p:spPr>
            <a:xfrm>
              <a:off x="257607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81" name="Freeform: Shape 880">
              <a:extLst>
                <a:ext uri="{FF2B5EF4-FFF2-40B4-BE49-F238E27FC236}">
                  <a16:creationId xmlns:a16="http://schemas.microsoft.com/office/drawing/2014/main" id="{3A8627F1-46C1-9E2F-45E4-5215F97A438B}"/>
                </a:ext>
              </a:extLst>
            </p:cNvPr>
            <p:cNvSpPr/>
            <p:nvPr/>
          </p:nvSpPr>
          <p:spPr>
            <a:xfrm>
              <a:off x="4316416"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882" name="Freeform: Shape 881">
              <a:extLst>
                <a:ext uri="{FF2B5EF4-FFF2-40B4-BE49-F238E27FC236}">
                  <a16:creationId xmlns:a16="http://schemas.microsoft.com/office/drawing/2014/main" id="{6401F82D-9D09-0115-CA9A-0FC2D2A254C2}"/>
                </a:ext>
              </a:extLst>
            </p:cNvPr>
            <p:cNvSpPr/>
            <p:nvPr/>
          </p:nvSpPr>
          <p:spPr>
            <a:xfrm>
              <a:off x="3446261"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83" name="Freeform: Shape 882">
              <a:extLst>
                <a:ext uri="{FF2B5EF4-FFF2-40B4-BE49-F238E27FC236}">
                  <a16:creationId xmlns:a16="http://schemas.microsoft.com/office/drawing/2014/main" id="{89F5217B-EBCD-BE14-3414-5C37BC58D33C}"/>
                </a:ext>
              </a:extLst>
            </p:cNvPr>
            <p:cNvSpPr/>
            <p:nvPr/>
          </p:nvSpPr>
          <p:spPr>
            <a:xfrm>
              <a:off x="5186571" y="12410767"/>
              <a:ext cx="435103" cy="435077"/>
            </a:xfrm>
            <a:custGeom>
              <a:avLst/>
              <a:gdLst>
                <a:gd name="connsiteX0" fmla="*/ 371365 w 435103"/>
                <a:gd name="connsiteY0" fmla="*/ 63739 h 435077"/>
                <a:gd name="connsiteX1" fmla="*/ 435077 w 435103"/>
                <a:gd name="connsiteY1" fmla="*/ 217539 h 435077"/>
                <a:gd name="connsiteX2" fmla="*/ 217729 w 435103"/>
                <a:gd name="connsiteY2" fmla="*/ 217539 h 435077"/>
                <a:gd name="connsiteX3" fmla="*/ 371365 w 435103"/>
                <a:gd name="connsiteY3" fmla="*/ 281277 h 435077"/>
                <a:gd name="connsiteX4" fmla="*/ 435104 w 435103"/>
                <a:gd name="connsiteY4" fmla="*/ 435077 h 435077"/>
                <a:gd name="connsiteX5" fmla="*/ 217565 w 435103"/>
                <a:gd name="connsiteY5" fmla="*/ 435077 h 435077"/>
                <a:gd name="connsiteX6" fmla="*/ 27 w 435103"/>
                <a:gd name="connsiteY6" fmla="*/ 435077 h 435077"/>
                <a:gd name="connsiteX7" fmla="*/ 63739 w 435103"/>
                <a:gd name="connsiteY7" fmla="*/ 281277 h 435077"/>
                <a:gd name="connsiteX8" fmla="*/ 217375 w 435103"/>
                <a:gd name="connsiteY8" fmla="*/ 217539 h 435077"/>
                <a:gd name="connsiteX9" fmla="*/ 0 w 435103"/>
                <a:gd name="connsiteY9" fmla="*/ 217539 h 435077"/>
                <a:gd name="connsiteX10" fmla="*/ 63739 w 435103"/>
                <a:gd name="connsiteY10" fmla="*/ 63739 h 435077"/>
                <a:gd name="connsiteX11" fmla="*/ 217539 w 435103"/>
                <a:gd name="connsiteY11" fmla="*/ 0 h 435077"/>
                <a:gd name="connsiteX12" fmla="*/ 371365 w 435103"/>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03" h="435077">
                  <a:moveTo>
                    <a:pt x="371365" y="63739"/>
                  </a:moveTo>
                  <a:cubicBezTo>
                    <a:pt x="412181" y="104527"/>
                    <a:pt x="435077" y="159864"/>
                    <a:pt x="435077" y="217539"/>
                  </a:cubicBezTo>
                  <a:lnTo>
                    <a:pt x="217729" y="217539"/>
                  </a:lnTo>
                  <a:cubicBezTo>
                    <a:pt x="275349" y="217593"/>
                    <a:pt x="330632" y="240516"/>
                    <a:pt x="371365" y="281277"/>
                  </a:cubicBezTo>
                  <a:cubicBezTo>
                    <a:pt x="412181" y="322066"/>
                    <a:pt x="435104" y="377402"/>
                    <a:pt x="435104" y="435077"/>
                  </a:cubicBezTo>
                  <a:lnTo>
                    <a:pt x="217565" y="435077"/>
                  </a:lnTo>
                  <a:lnTo>
                    <a:pt x="27" y="435077"/>
                  </a:lnTo>
                  <a:cubicBezTo>
                    <a:pt x="27" y="377402"/>
                    <a:pt x="22923" y="322066"/>
                    <a:pt x="63739" y="281277"/>
                  </a:cubicBezTo>
                  <a:cubicBezTo>
                    <a:pt x="104500" y="240516"/>
                    <a:pt x="159755" y="217593"/>
                    <a:pt x="217375" y="217539"/>
                  </a:cubicBezTo>
                  <a:lnTo>
                    <a:pt x="0" y="217539"/>
                  </a:lnTo>
                  <a:cubicBezTo>
                    <a:pt x="0" y="159864"/>
                    <a:pt x="22923" y="104527"/>
                    <a:pt x="63739" y="63739"/>
                  </a:cubicBezTo>
                  <a:cubicBezTo>
                    <a:pt x="104527" y="22923"/>
                    <a:pt x="159864" y="0"/>
                    <a:pt x="217539" y="0"/>
                  </a:cubicBezTo>
                  <a:cubicBezTo>
                    <a:pt x="275240" y="0"/>
                    <a:pt x="330577" y="22923"/>
                    <a:pt x="371365" y="63739"/>
                  </a:cubicBezTo>
                  <a:close/>
                </a:path>
              </a:pathLst>
            </a:custGeom>
            <a:grpFill/>
            <a:ln w="27192" cap="flat">
              <a:noFill/>
              <a:prstDash val="solid"/>
              <a:miter/>
            </a:ln>
          </p:spPr>
          <p:txBody>
            <a:bodyPr rtlCol="0" anchor="ctr"/>
            <a:lstStyle/>
            <a:p>
              <a:endParaRPr lang="uk-UA"/>
            </a:p>
          </p:txBody>
        </p:sp>
        <p:sp>
          <p:nvSpPr>
            <p:cNvPr id="884" name="Freeform: Shape 883">
              <a:extLst>
                <a:ext uri="{FF2B5EF4-FFF2-40B4-BE49-F238E27FC236}">
                  <a16:creationId xmlns:a16="http://schemas.microsoft.com/office/drawing/2014/main" id="{66FABDC6-DBA7-5735-9AB3-23BECFF64FF8}"/>
                </a:ext>
              </a:extLst>
            </p:cNvPr>
            <p:cNvSpPr/>
            <p:nvPr/>
          </p:nvSpPr>
          <p:spPr>
            <a:xfrm>
              <a:off x="605672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85" name="Freeform: Shape 884">
              <a:extLst>
                <a:ext uri="{FF2B5EF4-FFF2-40B4-BE49-F238E27FC236}">
                  <a16:creationId xmlns:a16="http://schemas.microsoft.com/office/drawing/2014/main" id="{6A84EA35-4709-7132-B0BA-66F1E472715B}"/>
                </a:ext>
              </a:extLst>
            </p:cNvPr>
            <p:cNvSpPr/>
            <p:nvPr/>
          </p:nvSpPr>
          <p:spPr>
            <a:xfrm>
              <a:off x="7797062"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886" name="Freeform: Shape 885">
              <a:extLst>
                <a:ext uri="{FF2B5EF4-FFF2-40B4-BE49-F238E27FC236}">
                  <a16:creationId xmlns:a16="http://schemas.microsoft.com/office/drawing/2014/main" id="{75940753-3F75-4AD8-B598-451CA5DC6BA4}"/>
                </a:ext>
              </a:extLst>
            </p:cNvPr>
            <p:cNvSpPr/>
            <p:nvPr/>
          </p:nvSpPr>
          <p:spPr>
            <a:xfrm>
              <a:off x="6926907" y="12410767"/>
              <a:ext cx="435077" cy="435104"/>
            </a:xfrm>
            <a:custGeom>
              <a:avLst/>
              <a:gdLst>
                <a:gd name="connsiteX0" fmla="*/ 0 w 435077"/>
                <a:gd name="connsiteY0" fmla="*/ 435077 h 435104"/>
                <a:gd name="connsiteX1" fmla="*/ 217512 w 435077"/>
                <a:gd name="connsiteY1" fmla="*/ 435077 h 435104"/>
                <a:gd name="connsiteX2" fmla="*/ 217512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12" y="435077"/>
                  </a:lnTo>
                  <a:lnTo>
                    <a:pt x="217512"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87" name="Freeform: Shape 886">
              <a:extLst>
                <a:ext uri="{FF2B5EF4-FFF2-40B4-BE49-F238E27FC236}">
                  <a16:creationId xmlns:a16="http://schemas.microsoft.com/office/drawing/2014/main" id="{BA64853E-4A7C-3E46-74FF-2DA1D4FF63DF}"/>
                </a:ext>
              </a:extLst>
            </p:cNvPr>
            <p:cNvSpPr/>
            <p:nvPr/>
          </p:nvSpPr>
          <p:spPr>
            <a:xfrm>
              <a:off x="8667217" y="12410767"/>
              <a:ext cx="435077" cy="435077"/>
            </a:xfrm>
            <a:custGeom>
              <a:avLst/>
              <a:gdLst>
                <a:gd name="connsiteX0" fmla="*/ 371366 w 435077"/>
                <a:gd name="connsiteY0" fmla="*/ 63739 h 435077"/>
                <a:gd name="connsiteX1" fmla="*/ 435077 w 435077"/>
                <a:gd name="connsiteY1" fmla="*/ 217539 h 435077"/>
                <a:gd name="connsiteX2" fmla="*/ 217702 w 435077"/>
                <a:gd name="connsiteY2" fmla="*/ 217539 h 435077"/>
                <a:gd name="connsiteX3" fmla="*/ 371366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6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6" y="63739"/>
                  </a:moveTo>
                  <a:cubicBezTo>
                    <a:pt x="412155" y="104527"/>
                    <a:pt x="435077" y="159864"/>
                    <a:pt x="435077" y="217539"/>
                  </a:cubicBezTo>
                  <a:lnTo>
                    <a:pt x="217702" y="217539"/>
                  </a:lnTo>
                  <a:cubicBezTo>
                    <a:pt x="275350" y="217593"/>
                    <a:pt x="330605" y="240516"/>
                    <a:pt x="371366" y="281277"/>
                  </a:cubicBezTo>
                  <a:cubicBezTo>
                    <a:pt x="412155" y="322066"/>
                    <a:pt x="435077" y="377402"/>
                    <a:pt x="435077" y="435077"/>
                  </a:cubicBezTo>
                  <a:lnTo>
                    <a:pt x="217539" y="435077"/>
                  </a:lnTo>
                  <a:lnTo>
                    <a:pt x="0" y="435077"/>
                  </a:lnTo>
                  <a:cubicBezTo>
                    <a:pt x="0" y="377402"/>
                    <a:pt x="22924" y="322066"/>
                    <a:pt x="63712" y="281277"/>
                  </a:cubicBezTo>
                  <a:cubicBezTo>
                    <a:pt x="104473" y="240516"/>
                    <a:pt x="159728" y="217593"/>
                    <a:pt x="217376" y="217539"/>
                  </a:cubicBezTo>
                  <a:lnTo>
                    <a:pt x="0" y="217539"/>
                  </a:lnTo>
                  <a:cubicBezTo>
                    <a:pt x="0" y="159864"/>
                    <a:pt x="22924" y="104527"/>
                    <a:pt x="63712" y="63739"/>
                  </a:cubicBezTo>
                  <a:cubicBezTo>
                    <a:pt x="104501" y="22923"/>
                    <a:pt x="159837" y="0"/>
                    <a:pt x="217539" y="0"/>
                  </a:cubicBezTo>
                  <a:cubicBezTo>
                    <a:pt x="275241" y="0"/>
                    <a:pt x="330550" y="22923"/>
                    <a:pt x="371366" y="63739"/>
                  </a:cubicBezTo>
                  <a:close/>
                </a:path>
              </a:pathLst>
            </a:custGeom>
            <a:grpFill/>
            <a:ln w="27192" cap="flat">
              <a:noFill/>
              <a:prstDash val="solid"/>
              <a:miter/>
            </a:ln>
          </p:spPr>
          <p:txBody>
            <a:bodyPr rtlCol="0" anchor="ctr"/>
            <a:lstStyle/>
            <a:p>
              <a:endParaRPr lang="uk-UA"/>
            </a:p>
          </p:txBody>
        </p:sp>
        <p:sp>
          <p:nvSpPr>
            <p:cNvPr id="888" name="Freeform: Shape 887">
              <a:extLst>
                <a:ext uri="{FF2B5EF4-FFF2-40B4-BE49-F238E27FC236}">
                  <a16:creationId xmlns:a16="http://schemas.microsoft.com/office/drawing/2014/main" id="{0C6C7DDD-7264-657F-153C-34DDCE71C2FF}"/>
                </a:ext>
              </a:extLst>
            </p:cNvPr>
            <p:cNvSpPr/>
            <p:nvPr/>
          </p:nvSpPr>
          <p:spPr>
            <a:xfrm>
              <a:off x="9537371"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89" name="Freeform: Shape 888">
              <a:extLst>
                <a:ext uri="{FF2B5EF4-FFF2-40B4-BE49-F238E27FC236}">
                  <a16:creationId xmlns:a16="http://schemas.microsoft.com/office/drawing/2014/main" id="{89AAC425-C82A-2A14-7931-378682A0977A}"/>
                </a:ext>
              </a:extLst>
            </p:cNvPr>
            <p:cNvSpPr/>
            <p:nvPr/>
          </p:nvSpPr>
          <p:spPr>
            <a:xfrm>
              <a:off x="11277681"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0 w 435077"/>
                <a:gd name="connsiteY3" fmla="*/ 435077 h 435077"/>
                <a:gd name="connsiteX4" fmla="*/ 217539 w 435077"/>
                <a:gd name="connsiteY4" fmla="*/ 435077 h 435077"/>
                <a:gd name="connsiteX5" fmla="*/ 435077 w 435077"/>
                <a:gd name="connsiteY5" fmla="*/ 435077 h 435077"/>
                <a:gd name="connsiteX6" fmla="*/ 435077 w 435077"/>
                <a:gd name="connsiteY6" fmla="*/ 217539 h 435077"/>
                <a:gd name="connsiteX7" fmla="*/ 435077 w 435077"/>
                <a:gd name="connsiteY7" fmla="*/ 0 h 435077"/>
                <a:gd name="connsiteX8" fmla="*/ 217539 w 435077"/>
                <a:gd name="connsiteY8" fmla="*/ 0 h 435077"/>
                <a:gd name="connsiteX9" fmla="*/ 217539 w 435077"/>
                <a:gd name="connsiteY9" fmla="*/ 0 h 435077"/>
                <a:gd name="connsiteX10" fmla="*/ 435077 w 435077"/>
                <a:gd name="connsiteY10" fmla="*/ 217539 h 435077"/>
                <a:gd name="connsiteX11" fmla="*/ 217539 w 435077"/>
                <a:gd name="connsiteY11" fmla="*/ 435077 h 435077"/>
                <a:gd name="connsiteX12" fmla="*/ 0 w 435077"/>
                <a:gd name="connsiteY12" fmla="*/ 217539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0" y="0"/>
                  </a:lnTo>
                  <a:lnTo>
                    <a:pt x="0" y="217539"/>
                  </a:lnTo>
                  <a:lnTo>
                    <a:pt x="0" y="435077"/>
                  </a:lnTo>
                  <a:lnTo>
                    <a:pt x="217539" y="435077"/>
                  </a:lnTo>
                  <a:lnTo>
                    <a:pt x="435077" y="435077"/>
                  </a:lnTo>
                  <a:lnTo>
                    <a:pt x="435077" y="217539"/>
                  </a:lnTo>
                  <a:lnTo>
                    <a:pt x="435077" y="0"/>
                  </a:lnTo>
                  <a:lnTo>
                    <a:pt x="217539" y="0"/>
                  </a:lnTo>
                  <a:close/>
                  <a:moveTo>
                    <a:pt x="217539" y="0"/>
                  </a:moveTo>
                  <a:lnTo>
                    <a:pt x="435077" y="217539"/>
                  </a:lnTo>
                  <a:lnTo>
                    <a:pt x="217539" y="435077"/>
                  </a:lnTo>
                  <a:lnTo>
                    <a:pt x="0" y="217539"/>
                  </a:lnTo>
                  <a:lnTo>
                    <a:pt x="217539" y="0"/>
                  </a:lnTo>
                  <a:close/>
                </a:path>
              </a:pathLst>
            </a:custGeom>
            <a:grpFill/>
            <a:ln w="27192" cap="flat">
              <a:noFill/>
              <a:prstDash val="solid"/>
              <a:miter/>
            </a:ln>
          </p:spPr>
          <p:txBody>
            <a:bodyPr rtlCol="0" anchor="ctr"/>
            <a:lstStyle/>
            <a:p>
              <a:endParaRPr lang="uk-UA"/>
            </a:p>
          </p:txBody>
        </p:sp>
        <p:sp>
          <p:nvSpPr>
            <p:cNvPr id="890" name="Freeform: Shape 889">
              <a:extLst>
                <a:ext uri="{FF2B5EF4-FFF2-40B4-BE49-F238E27FC236}">
                  <a16:creationId xmlns:a16="http://schemas.microsoft.com/office/drawing/2014/main" id="{046DCB93-D9DB-49FD-09AA-E2CE013EE37F}"/>
                </a:ext>
              </a:extLst>
            </p:cNvPr>
            <p:cNvSpPr/>
            <p:nvPr/>
          </p:nvSpPr>
          <p:spPr>
            <a:xfrm>
              <a:off x="1040752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91" name="Freeform: Shape 890">
              <a:extLst>
                <a:ext uri="{FF2B5EF4-FFF2-40B4-BE49-F238E27FC236}">
                  <a16:creationId xmlns:a16="http://schemas.microsoft.com/office/drawing/2014/main" id="{5EFC1650-8694-0F04-B350-08111344D814}"/>
                </a:ext>
              </a:extLst>
            </p:cNvPr>
            <p:cNvSpPr/>
            <p:nvPr/>
          </p:nvSpPr>
          <p:spPr>
            <a:xfrm>
              <a:off x="1214786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27" y="217593"/>
                    <a:pt x="217374" y="217539"/>
                  </a:cubicBezTo>
                  <a:lnTo>
                    <a:pt x="0" y="217539"/>
                  </a:lnTo>
                  <a:cubicBezTo>
                    <a:pt x="0" y="159864"/>
                    <a:pt x="22922" y="104527"/>
                    <a:pt x="63710" y="63739"/>
                  </a:cubicBezTo>
                  <a:cubicBezTo>
                    <a:pt x="104499" y="22923"/>
                    <a:pt x="159836" y="0"/>
                    <a:pt x="217539" y="0"/>
                  </a:cubicBezTo>
                  <a:cubicBezTo>
                    <a:pt x="275239" y="0"/>
                    <a:pt x="330549" y="22923"/>
                    <a:pt x="371365" y="63739"/>
                  </a:cubicBezTo>
                  <a:close/>
                </a:path>
              </a:pathLst>
            </a:custGeom>
            <a:grpFill/>
            <a:ln w="27192" cap="flat">
              <a:noFill/>
              <a:prstDash val="solid"/>
              <a:miter/>
            </a:ln>
          </p:spPr>
          <p:txBody>
            <a:bodyPr rtlCol="0" anchor="ctr"/>
            <a:lstStyle/>
            <a:p>
              <a:endParaRPr lang="uk-UA"/>
            </a:p>
          </p:txBody>
        </p:sp>
        <p:sp>
          <p:nvSpPr>
            <p:cNvPr id="892" name="Freeform: Shape 891">
              <a:extLst>
                <a:ext uri="{FF2B5EF4-FFF2-40B4-BE49-F238E27FC236}">
                  <a16:creationId xmlns:a16="http://schemas.microsoft.com/office/drawing/2014/main" id="{747523A6-5DC4-E08D-B231-197883E0524A}"/>
                </a:ext>
              </a:extLst>
            </p:cNvPr>
            <p:cNvSpPr/>
            <p:nvPr/>
          </p:nvSpPr>
          <p:spPr>
            <a:xfrm>
              <a:off x="13018019" y="12410767"/>
              <a:ext cx="435077" cy="435077"/>
            </a:xfrm>
            <a:custGeom>
              <a:avLst/>
              <a:gdLst>
                <a:gd name="connsiteX0" fmla="*/ 217539 w 435077"/>
                <a:gd name="connsiteY0" fmla="*/ 217539 h 435077"/>
                <a:gd name="connsiteX1" fmla="*/ 217539 w 435077"/>
                <a:gd name="connsiteY1" fmla="*/ 217539 h 435077"/>
                <a:gd name="connsiteX2" fmla="*/ 0 w 435077"/>
                <a:gd name="connsiteY2" fmla="*/ 0 h 435077"/>
                <a:gd name="connsiteX3" fmla="*/ 217539 w 435077"/>
                <a:gd name="connsiteY3" fmla="*/ 0 h 435077"/>
                <a:gd name="connsiteX4" fmla="*/ 217539 w 435077"/>
                <a:gd name="connsiteY4" fmla="*/ 27 h 435077"/>
                <a:gd name="connsiteX5" fmla="*/ 435077 w 435077"/>
                <a:gd name="connsiteY5" fmla="*/ 217539 h 435077"/>
                <a:gd name="connsiteX6" fmla="*/ 435077 w 435077"/>
                <a:gd name="connsiteY6" fmla="*/ 217539 h 435077"/>
                <a:gd name="connsiteX7" fmla="*/ 435077 w 435077"/>
                <a:gd name="connsiteY7" fmla="*/ 217539 h 435077"/>
                <a:gd name="connsiteX8" fmla="*/ 435077 w 435077"/>
                <a:gd name="connsiteY8" fmla="*/ 217566 h 435077"/>
                <a:gd name="connsiteX9" fmla="*/ 435077 w 435077"/>
                <a:gd name="connsiteY9" fmla="*/ 217566 h 435077"/>
                <a:gd name="connsiteX10" fmla="*/ 217539 w 435077"/>
                <a:gd name="connsiteY10" fmla="*/ 435077 h 435077"/>
                <a:gd name="connsiteX11" fmla="*/ 217539 w 435077"/>
                <a:gd name="connsiteY11" fmla="*/ 435077 h 435077"/>
                <a:gd name="connsiteX12" fmla="*/ 0 w 435077"/>
                <a:gd name="connsiteY12" fmla="*/ 435077 h 435077"/>
                <a:gd name="connsiteX13" fmla="*/ 217539 w 435077"/>
                <a:gd name="connsiteY13"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217539"/>
                  </a:moveTo>
                  <a:lnTo>
                    <a:pt x="217539" y="217539"/>
                  </a:lnTo>
                  <a:lnTo>
                    <a:pt x="0" y="0"/>
                  </a:lnTo>
                  <a:lnTo>
                    <a:pt x="217539" y="0"/>
                  </a:lnTo>
                  <a:lnTo>
                    <a:pt x="217539" y="27"/>
                  </a:lnTo>
                  <a:lnTo>
                    <a:pt x="435077" y="217539"/>
                  </a:lnTo>
                  <a:lnTo>
                    <a:pt x="435077" y="217539"/>
                  </a:lnTo>
                  <a:lnTo>
                    <a:pt x="435077" y="217539"/>
                  </a:lnTo>
                  <a:lnTo>
                    <a:pt x="435077" y="217566"/>
                  </a:lnTo>
                  <a:lnTo>
                    <a:pt x="435077" y="217566"/>
                  </a:lnTo>
                  <a:lnTo>
                    <a:pt x="217539" y="435077"/>
                  </a:lnTo>
                  <a:lnTo>
                    <a:pt x="217539" y="435077"/>
                  </a:lnTo>
                  <a:lnTo>
                    <a:pt x="0" y="435077"/>
                  </a:lnTo>
                  <a:lnTo>
                    <a:pt x="217539" y="217539"/>
                  </a:lnTo>
                  <a:close/>
                </a:path>
              </a:pathLst>
            </a:custGeom>
            <a:grpFill/>
            <a:ln w="27192" cap="flat">
              <a:noFill/>
              <a:prstDash val="solid"/>
              <a:miter/>
            </a:ln>
          </p:spPr>
          <p:txBody>
            <a:bodyPr rtlCol="0" anchor="ctr"/>
            <a:lstStyle/>
            <a:p>
              <a:endParaRPr lang="uk-UA"/>
            </a:p>
          </p:txBody>
        </p:sp>
        <p:sp>
          <p:nvSpPr>
            <p:cNvPr id="893" name="Freeform: Shape 892">
              <a:extLst>
                <a:ext uri="{FF2B5EF4-FFF2-40B4-BE49-F238E27FC236}">
                  <a16:creationId xmlns:a16="http://schemas.microsoft.com/office/drawing/2014/main" id="{D826CAA2-B899-9215-604F-D771F2720118}"/>
                </a:ext>
              </a:extLst>
            </p:cNvPr>
            <p:cNvSpPr/>
            <p:nvPr/>
          </p:nvSpPr>
          <p:spPr>
            <a:xfrm>
              <a:off x="14758355" y="12410767"/>
              <a:ext cx="435103" cy="435077"/>
            </a:xfrm>
            <a:custGeom>
              <a:avLst/>
              <a:gdLst>
                <a:gd name="connsiteX0" fmla="*/ 217539 w 435103"/>
                <a:gd name="connsiteY0" fmla="*/ 0 h 435077"/>
                <a:gd name="connsiteX1" fmla="*/ 0 w 435103"/>
                <a:gd name="connsiteY1" fmla="*/ 0 h 435077"/>
                <a:gd name="connsiteX2" fmla="*/ 0 w 435103"/>
                <a:gd name="connsiteY2" fmla="*/ 217539 h 435077"/>
                <a:gd name="connsiteX3" fmla="*/ 217539 w 435103"/>
                <a:gd name="connsiteY3" fmla="*/ 0 h 435077"/>
                <a:gd name="connsiteX4" fmla="*/ 435104 w 435103"/>
                <a:gd name="connsiteY4" fmla="*/ 0 h 435077"/>
                <a:gd name="connsiteX5" fmla="*/ 435104 w 435103"/>
                <a:gd name="connsiteY5" fmla="*/ 217539 h 435077"/>
                <a:gd name="connsiteX6" fmla="*/ 217565 w 435103"/>
                <a:gd name="connsiteY6" fmla="*/ 0 h 435077"/>
                <a:gd name="connsiteX7" fmla="*/ 435104 w 435103"/>
                <a:gd name="connsiteY7" fmla="*/ 0 h 435077"/>
                <a:gd name="connsiteX8" fmla="*/ 217565 w 435103"/>
                <a:gd name="connsiteY8" fmla="*/ 435077 h 435077"/>
                <a:gd name="connsiteX9" fmla="*/ 435104 w 435103"/>
                <a:gd name="connsiteY9" fmla="*/ 217539 h 435077"/>
                <a:gd name="connsiteX10" fmla="*/ 435104 w 435103"/>
                <a:gd name="connsiteY10" fmla="*/ 435077 h 435077"/>
                <a:gd name="connsiteX11" fmla="*/ 217565 w 435103"/>
                <a:gd name="connsiteY11" fmla="*/ 435077 h 435077"/>
                <a:gd name="connsiteX12" fmla="*/ 217565 w 435103"/>
                <a:gd name="connsiteY12" fmla="*/ 435077 h 435077"/>
                <a:gd name="connsiteX13" fmla="*/ 27 w 435103"/>
                <a:gd name="connsiteY13" fmla="*/ 217539 h 435077"/>
                <a:gd name="connsiteX14" fmla="*/ 27 w 435103"/>
                <a:gd name="connsiteY14" fmla="*/ 435077 h 435077"/>
                <a:gd name="connsiteX15" fmla="*/ 217565 w 435103"/>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103" h="435077">
                  <a:moveTo>
                    <a:pt x="217539" y="0"/>
                  </a:moveTo>
                  <a:lnTo>
                    <a:pt x="0" y="0"/>
                  </a:lnTo>
                  <a:lnTo>
                    <a:pt x="0" y="217539"/>
                  </a:lnTo>
                  <a:lnTo>
                    <a:pt x="217539" y="0"/>
                  </a:lnTo>
                  <a:close/>
                  <a:moveTo>
                    <a:pt x="435104" y="0"/>
                  </a:moveTo>
                  <a:lnTo>
                    <a:pt x="435104" y="217539"/>
                  </a:lnTo>
                  <a:lnTo>
                    <a:pt x="217565" y="0"/>
                  </a:lnTo>
                  <a:lnTo>
                    <a:pt x="435104" y="0"/>
                  </a:lnTo>
                  <a:close/>
                  <a:moveTo>
                    <a:pt x="217565" y="435077"/>
                  </a:moveTo>
                  <a:lnTo>
                    <a:pt x="435104" y="217539"/>
                  </a:lnTo>
                  <a:lnTo>
                    <a:pt x="435104" y="435077"/>
                  </a:lnTo>
                  <a:lnTo>
                    <a:pt x="217565" y="435077"/>
                  </a:lnTo>
                  <a:close/>
                  <a:moveTo>
                    <a:pt x="217565" y="435077"/>
                  </a:moveTo>
                  <a:lnTo>
                    <a:pt x="27" y="217539"/>
                  </a:lnTo>
                  <a:lnTo>
                    <a:pt x="27" y="435077"/>
                  </a:lnTo>
                  <a:lnTo>
                    <a:pt x="217565" y="435077"/>
                  </a:lnTo>
                  <a:close/>
                </a:path>
              </a:pathLst>
            </a:custGeom>
            <a:grpFill/>
            <a:ln w="27192" cap="flat">
              <a:noFill/>
              <a:prstDash val="solid"/>
              <a:miter/>
            </a:ln>
          </p:spPr>
          <p:txBody>
            <a:bodyPr rtlCol="0" anchor="ctr"/>
            <a:lstStyle/>
            <a:p>
              <a:endParaRPr lang="uk-UA"/>
            </a:p>
          </p:txBody>
        </p:sp>
        <p:sp>
          <p:nvSpPr>
            <p:cNvPr id="894" name="Freeform: Shape 893">
              <a:extLst>
                <a:ext uri="{FF2B5EF4-FFF2-40B4-BE49-F238E27FC236}">
                  <a16:creationId xmlns:a16="http://schemas.microsoft.com/office/drawing/2014/main" id="{6D3E82C5-1D69-56A3-3A39-A6751F8B9043}"/>
                </a:ext>
              </a:extLst>
            </p:cNvPr>
            <p:cNvSpPr/>
            <p:nvPr/>
          </p:nvSpPr>
          <p:spPr>
            <a:xfrm>
              <a:off x="1388820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95" name="Freeform: Shape 894">
              <a:extLst>
                <a:ext uri="{FF2B5EF4-FFF2-40B4-BE49-F238E27FC236}">
                  <a16:creationId xmlns:a16="http://schemas.microsoft.com/office/drawing/2014/main" id="{00BE9072-0B5A-16D3-1925-6A66DF361E96}"/>
                </a:ext>
              </a:extLst>
            </p:cNvPr>
            <p:cNvSpPr/>
            <p:nvPr/>
          </p:nvSpPr>
          <p:spPr>
            <a:xfrm>
              <a:off x="1562853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6" y="0"/>
                    <a:pt x="217539" y="0"/>
                  </a:cubicBezTo>
                  <a:cubicBezTo>
                    <a:pt x="275241" y="0"/>
                    <a:pt x="330550" y="22923"/>
                    <a:pt x="371367" y="63739"/>
                  </a:cubicBezTo>
                  <a:close/>
                </a:path>
              </a:pathLst>
            </a:custGeom>
            <a:grpFill/>
            <a:ln w="27192" cap="flat">
              <a:noFill/>
              <a:prstDash val="solid"/>
              <a:miter/>
            </a:ln>
          </p:spPr>
          <p:txBody>
            <a:bodyPr rtlCol="0" anchor="ctr"/>
            <a:lstStyle/>
            <a:p>
              <a:endParaRPr lang="uk-UA"/>
            </a:p>
          </p:txBody>
        </p:sp>
        <p:sp>
          <p:nvSpPr>
            <p:cNvPr id="896" name="Freeform: Shape 895">
              <a:extLst>
                <a:ext uri="{FF2B5EF4-FFF2-40B4-BE49-F238E27FC236}">
                  <a16:creationId xmlns:a16="http://schemas.microsoft.com/office/drawing/2014/main" id="{D1214826-1E6C-F5EC-8817-410A1A8CDB74}"/>
                </a:ext>
              </a:extLst>
            </p:cNvPr>
            <p:cNvSpPr/>
            <p:nvPr/>
          </p:nvSpPr>
          <p:spPr>
            <a:xfrm>
              <a:off x="16498665"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51 w 435077"/>
                <a:gd name="connsiteY7" fmla="*/ 217566 h 435077"/>
                <a:gd name="connsiteX8" fmla="*/ 435077 w 435077"/>
                <a:gd name="connsiteY8" fmla="*/ 217566 h 435077"/>
                <a:gd name="connsiteX9" fmla="*/ 435051 w 435077"/>
                <a:gd name="connsiteY9" fmla="*/ 217539 h 435077"/>
                <a:gd name="connsiteX10" fmla="*/ 435077 w 435077"/>
                <a:gd name="connsiteY10" fmla="*/ 217539 h 435077"/>
                <a:gd name="connsiteX11" fmla="*/ 435051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51" y="217566"/>
                  </a:lnTo>
                  <a:lnTo>
                    <a:pt x="435077" y="217566"/>
                  </a:lnTo>
                  <a:lnTo>
                    <a:pt x="435051" y="217539"/>
                  </a:lnTo>
                  <a:lnTo>
                    <a:pt x="435077" y="217539"/>
                  </a:lnTo>
                  <a:lnTo>
                    <a:pt x="435051"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897" name="Freeform: Shape 896">
              <a:extLst>
                <a:ext uri="{FF2B5EF4-FFF2-40B4-BE49-F238E27FC236}">
                  <a16:creationId xmlns:a16="http://schemas.microsoft.com/office/drawing/2014/main" id="{292D2B68-3EE1-40CC-52EB-CFC5289230C3}"/>
                </a:ext>
              </a:extLst>
            </p:cNvPr>
            <p:cNvSpPr/>
            <p:nvPr/>
          </p:nvSpPr>
          <p:spPr>
            <a:xfrm>
              <a:off x="18239029" y="12410767"/>
              <a:ext cx="435077" cy="435077"/>
            </a:xfrm>
            <a:custGeom>
              <a:avLst/>
              <a:gdLst>
                <a:gd name="connsiteX0" fmla="*/ 217539 w 435077"/>
                <a:gd name="connsiteY0" fmla="*/ 0 h 435077"/>
                <a:gd name="connsiteX1" fmla="*/ 217539 w 435077"/>
                <a:gd name="connsiteY1" fmla="*/ 0 h 435077"/>
                <a:gd name="connsiteX2" fmla="*/ 0 w 435077"/>
                <a:gd name="connsiteY2" fmla="*/ 0 h 435077"/>
                <a:gd name="connsiteX3" fmla="*/ 0 w 435077"/>
                <a:gd name="connsiteY3" fmla="*/ 217539 h 435077"/>
                <a:gd name="connsiteX4" fmla="*/ 217539 w 435077"/>
                <a:gd name="connsiteY4" fmla="*/ 27 h 435077"/>
                <a:gd name="connsiteX5" fmla="*/ 435077 w 435077"/>
                <a:gd name="connsiteY5" fmla="*/ 217539 h 435077"/>
                <a:gd name="connsiteX6" fmla="*/ 217539 w 435077"/>
                <a:gd name="connsiteY6" fmla="*/ 435077 h 435077"/>
                <a:gd name="connsiteX7" fmla="*/ 0 w 435077"/>
                <a:gd name="connsiteY7" fmla="*/ 217539 h 435077"/>
                <a:gd name="connsiteX8" fmla="*/ 0 w 435077"/>
                <a:gd name="connsiteY8" fmla="*/ 435077 h 435077"/>
                <a:gd name="connsiteX9" fmla="*/ 217539 w 435077"/>
                <a:gd name="connsiteY9" fmla="*/ 435077 h 435077"/>
                <a:gd name="connsiteX10" fmla="*/ 435077 w 435077"/>
                <a:gd name="connsiteY10" fmla="*/ 435077 h 435077"/>
                <a:gd name="connsiteX11" fmla="*/ 435077 w 435077"/>
                <a:gd name="connsiteY11" fmla="*/ 217539 h 435077"/>
                <a:gd name="connsiteX12" fmla="*/ 435077 w 435077"/>
                <a:gd name="connsiteY12" fmla="*/ 0 h 435077"/>
                <a:gd name="connsiteX13" fmla="*/ 217539 w 435077"/>
                <a:gd name="connsiteY13" fmla="*/ 0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217539" y="0"/>
                  </a:moveTo>
                  <a:lnTo>
                    <a:pt x="217539" y="0"/>
                  </a:lnTo>
                  <a:lnTo>
                    <a:pt x="0" y="0"/>
                  </a:lnTo>
                  <a:lnTo>
                    <a:pt x="0" y="217539"/>
                  </a:lnTo>
                  <a:lnTo>
                    <a:pt x="217539" y="27"/>
                  </a:lnTo>
                  <a:lnTo>
                    <a:pt x="435077" y="217539"/>
                  </a:lnTo>
                  <a:lnTo>
                    <a:pt x="217539" y="435077"/>
                  </a:lnTo>
                  <a:lnTo>
                    <a:pt x="0" y="217539"/>
                  </a:lnTo>
                  <a:lnTo>
                    <a:pt x="0" y="435077"/>
                  </a:lnTo>
                  <a:lnTo>
                    <a:pt x="217539" y="435077"/>
                  </a:lnTo>
                  <a:lnTo>
                    <a:pt x="435077" y="435077"/>
                  </a:lnTo>
                  <a:lnTo>
                    <a:pt x="435077" y="217539"/>
                  </a:lnTo>
                  <a:lnTo>
                    <a:pt x="435077" y="0"/>
                  </a:lnTo>
                  <a:lnTo>
                    <a:pt x="217539" y="0"/>
                  </a:lnTo>
                  <a:close/>
                </a:path>
              </a:pathLst>
            </a:custGeom>
            <a:grpFill/>
            <a:ln w="27192" cap="flat">
              <a:noFill/>
              <a:prstDash val="solid"/>
              <a:miter/>
            </a:ln>
          </p:spPr>
          <p:txBody>
            <a:bodyPr rtlCol="0" anchor="ctr"/>
            <a:lstStyle/>
            <a:p>
              <a:endParaRPr lang="uk-UA"/>
            </a:p>
          </p:txBody>
        </p:sp>
        <p:sp>
          <p:nvSpPr>
            <p:cNvPr id="898" name="Freeform: Shape 897">
              <a:extLst>
                <a:ext uri="{FF2B5EF4-FFF2-40B4-BE49-F238E27FC236}">
                  <a16:creationId xmlns:a16="http://schemas.microsoft.com/office/drawing/2014/main" id="{05BA7D3D-EC31-66C0-5D9E-4CF96E01BD6D}"/>
                </a:ext>
              </a:extLst>
            </p:cNvPr>
            <p:cNvSpPr/>
            <p:nvPr/>
          </p:nvSpPr>
          <p:spPr>
            <a:xfrm>
              <a:off x="17368846"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67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67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67" y="435105"/>
                  </a:lnTo>
                  <a:lnTo>
                    <a:pt x="435077" y="217566"/>
                  </a:lnTo>
                  <a:lnTo>
                    <a:pt x="435077" y="435105"/>
                  </a:lnTo>
                  <a:close/>
                  <a:moveTo>
                    <a:pt x="435077" y="27"/>
                  </a:moveTo>
                  <a:lnTo>
                    <a:pt x="217567" y="27"/>
                  </a:lnTo>
                  <a:lnTo>
                    <a:pt x="435077" y="217539"/>
                  </a:lnTo>
                  <a:lnTo>
                    <a:pt x="435077" y="27"/>
                  </a:lnTo>
                  <a:close/>
                </a:path>
              </a:pathLst>
            </a:custGeom>
            <a:grpFill/>
            <a:ln w="27192" cap="flat">
              <a:noFill/>
              <a:prstDash val="solid"/>
              <a:miter/>
            </a:ln>
          </p:spPr>
          <p:txBody>
            <a:bodyPr rtlCol="0" anchor="ctr"/>
            <a:lstStyle/>
            <a:p>
              <a:endParaRPr lang="uk-UA"/>
            </a:p>
          </p:txBody>
        </p:sp>
        <p:sp>
          <p:nvSpPr>
            <p:cNvPr id="899" name="Freeform: Shape 898">
              <a:extLst>
                <a:ext uri="{FF2B5EF4-FFF2-40B4-BE49-F238E27FC236}">
                  <a16:creationId xmlns:a16="http://schemas.microsoft.com/office/drawing/2014/main" id="{C6993C98-96D9-EA3F-8EFB-C1B2A2DE19DF}"/>
                </a:ext>
              </a:extLst>
            </p:cNvPr>
            <p:cNvSpPr/>
            <p:nvPr/>
          </p:nvSpPr>
          <p:spPr>
            <a:xfrm>
              <a:off x="19109184" y="12410767"/>
              <a:ext cx="435077" cy="435077"/>
            </a:xfrm>
            <a:custGeom>
              <a:avLst/>
              <a:gdLst>
                <a:gd name="connsiteX0" fmla="*/ 371365 w 435077"/>
                <a:gd name="connsiteY0" fmla="*/ 63739 h 435077"/>
                <a:gd name="connsiteX1" fmla="*/ 435077 w 435077"/>
                <a:gd name="connsiteY1" fmla="*/ 217539 h 435077"/>
                <a:gd name="connsiteX2" fmla="*/ 217701 w 435077"/>
                <a:gd name="connsiteY2" fmla="*/ 217539 h 435077"/>
                <a:gd name="connsiteX3" fmla="*/ 371365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0 w 435077"/>
                <a:gd name="connsiteY7" fmla="*/ 281277 h 435077"/>
                <a:gd name="connsiteX8" fmla="*/ 217374 w 435077"/>
                <a:gd name="connsiteY8" fmla="*/ 217539 h 435077"/>
                <a:gd name="connsiteX9" fmla="*/ 0 w 435077"/>
                <a:gd name="connsiteY9" fmla="*/ 217539 h 435077"/>
                <a:gd name="connsiteX10" fmla="*/ 63710 w 435077"/>
                <a:gd name="connsiteY10" fmla="*/ 63739 h 435077"/>
                <a:gd name="connsiteX11" fmla="*/ 217539 w 435077"/>
                <a:gd name="connsiteY11" fmla="*/ 0 h 435077"/>
                <a:gd name="connsiteX12" fmla="*/ 371365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5" y="63739"/>
                  </a:moveTo>
                  <a:cubicBezTo>
                    <a:pt x="412154" y="104527"/>
                    <a:pt x="435077" y="159864"/>
                    <a:pt x="435077" y="217539"/>
                  </a:cubicBezTo>
                  <a:lnTo>
                    <a:pt x="217701" y="217539"/>
                  </a:lnTo>
                  <a:cubicBezTo>
                    <a:pt x="275349" y="217593"/>
                    <a:pt x="330603" y="240516"/>
                    <a:pt x="371365" y="281277"/>
                  </a:cubicBezTo>
                  <a:cubicBezTo>
                    <a:pt x="412154" y="322066"/>
                    <a:pt x="435077" y="377402"/>
                    <a:pt x="435077" y="435077"/>
                  </a:cubicBezTo>
                  <a:lnTo>
                    <a:pt x="217539" y="435077"/>
                  </a:lnTo>
                  <a:lnTo>
                    <a:pt x="0" y="435077"/>
                  </a:lnTo>
                  <a:cubicBezTo>
                    <a:pt x="0" y="377402"/>
                    <a:pt x="22922" y="322066"/>
                    <a:pt x="63710" y="281277"/>
                  </a:cubicBezTo>
                  <a:cubicBezTo>
                    <a:pt x="104472" y="240516"/>
                    <a:pt x="159755" y="217593"/>
                    <a:pt x="217374" y="217539"/>
                  </a:cubicBezTo>
                  <a:lnTo>
                    <a:pt x="0" y="217539"/>
                  </a:lnTo>
                  <a:cubicBezTo>
                    <a:pt x="0" y="159864"/>
                    <a:pt x="22922" y="104527"/>
                    <a:pt x="63710" y="63739"/>
                  </a:cubicBezTo>
                  <a:cubicBezTo>
                    <a:pt x="104527" y="22923"/>
                    <a:pt x="159836" y="0"/>
                    <a:pt x="217539" y="0"/>
                  </a:cubicBezTo>
                  <a:cubicBezTo>
                    <a:pt x="275241" y="0"/>
                    <a:pt x="330577" y="22923"/>
                    <a:pt x="371365" y="63739"/>
                  </a:cubicBezTo>
                  <a:close/>
                </a:path>
              </a:pathLst>
            </a:custGeom>
            <a:grpFill/>
            <a:ln w="27192" cap="flat">
              <a:noFill/>
              <a:prstDash val="solid"/>
              <a:miter/>
            </a:ln>
          </p:spPr>
          <p:txBody>
            <a:bodyPr rtlCol="0" anchor="ctr"/>
            <a:lstStyle/>
            <a:p>
              <a:endParaRPr lang="uk-UA"/>
            </a:p>
          </p:txBody>
        </p:sp>
        <p:sp>
          <p:nvSpPr>
            <p:cNvPr id="900" name="Freeform: Shape 899">
              <a:extLst>
                <a:ext uri="{FF2B5EF4-FFF2-40B4-BE49-F238E27FC236}">
                  <a16:creationId xmlns:a16="http://schemas.microsoft.com/office/drawing/2014/main" id="{5679C052-BFAA-C16B-FA77-8A4E06D0E47D}"/>
                </a:ext>
              </a:extLst>
            </p:cNvPr>
            <p:cNvSpPr/>
            <p:nvPr/>
          </p:nvSpPr>
          <p:spPr>
            <a:xfrm>
              <a:off x="19979339"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901" name="Freeform: Shape 900">
              <a:extLst>
                <a:ext uri="{FF2B5EF4-FFF2-40B4-BE49-F238E27FC236}">
                  <a16:creationId xmlns:a16="http://schemas.microsoft.com/office/drawing/2014/main" id="{A1B814CC-6509-5451-243D-EC2ACDAE53D5}"/>
                </a:ext>
              </a:extLst>
            </p:cNvPr>
            <p:cNvSpPr/>
            <p:nvPr/>
          </p:nvSpPr>
          <p:spPr>
            <a:xfrm>
              <a:off x="21719675" y="12410767"/>
              <a:ext cx="435077" cy="435077"/>
            </a:xfrm>
            <a:custGeom>
              <a:avLst/>
              <a:gdLst>
                <a:gd name="connsiteX0" fmla="*/ 217539 w 435077"/>
                <a:gd name="connsiteY0" fmla="*/ 0 h 435077"/>
                <a:gd name="connsiteX1" fmla="*/ 0 w 435077"/>
                <a:gd name="connsiteY1" fmla="*/ 0 h 435077"/>
                <a:gd name="connsiteX2" fmla="*/ 0 w 435077"/>
                <a:gd name="connsiteY2" fmla="*/ 217539 h 435077"/>
                <a:gd name="connsiteX3" fmla="*/ 217539 w 435077"/>
                <a:gd name="connsiteY3" fmla="*/ 0 h 435077"/>
                <a:gd name="connsiteX4" fmla="*/ 435077 w 435077"/>
                <a:gd name="connsiteY4" fmla="*/ 0 h 435077"/>
                <a:gd name="connsiteX5" fmla="*/ 435077 w 435077"/>
                <a:gd name="connsiteY5" fmla="*/ 217539 h 435077"/>
                <a:gd name="connsiteX6" fmla="*/ 217539 w 435077"/>
                <a:gd name="connsiteY6" fmla="*/ 0 h 435077"/>
                <a:gd name="connsiteX7" fmla="*/ 435077 w 435077"/>
                <a:gd name="connsiteY7" fmla="*/ 0 h 435077"/>
                <a:gd name="connsiteX8" fmla="*/ 217539 w 435077"/>
                <a:gd name="connsiteY8" fmla="*/ 435077 h 435077"/>
                <a:gd name="connsiteX9" fmla="*/ 435077 w 435077"/>
                <a:gd name="connsiteY9" fmla="*/ 217539 h 435077"/>
                <a:gd name="connsiteX10" fmla="*/ 435077 w 435077"/>
                <a:gd name="connsiteY10" fmla="*/ 435077 h 435077"/>
                <a:gd name="connsiteX11" fmla="*/ 217539 w 435077"/>
                <a:gd name="connsiteY11" fmla="*/ 435077 h 435077"/>
                <a:gd name="connsiteX12" fmla="*/ 217539 w 435077"/>
                <a:gd name="connsiteY12" fmla="*/ 435077 h 435077"/>
                <a:gd name="connsiteX13" fmla="*/ 0 w 435077"/>
                <a:gd name="connsiteY13" fmla="*/ 217539 h 435077"/>
                <a:gd name="connsiteX14" fmla="*/ 0 w 435077"/>
                <a:gd name="connsiteY14" fmla="*/ 435077 h 435077"/>
                <a:gd name="connsiteX15" fmla="*/ 217539 w 435077"/>
                <a:gd name="connsiteY15"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077">
                  <a:moveTo>
                    <a:pt x="217539" y="0"/>
                  </a:moveTo>
                  <a:lnTo>
                    <a:pt x="0" y="0"/>
                  </a:lnTo>
                  <a:lnTo>
                    <a:pt x="0" y="217539"/>
                  </a:lnTo>
                  <a:lnTo>
                    <a:pt x="217539" y="0"/>
                  </a:lnTo>
                  <a:close/>
                  <a:moveTo>
                    <a:pt x="435077" y="0"/>
                  </a:moveTo>
                  <a:lnTo>
                    <a:pt x="435077" y="217539"/>
                  </a:lnTo>
                  <a:lnTo>
                    <a:pt x="217539" y="0"/>
                  </a:lnTo>
                  <a:lnTo>
                    <a:pt x="435077" y="0"/>
                  </a:lnTo>
                  <a:close/>
                  <a:moveTo>
                    <a:pt x="217539" y="435077"/>
                  </a:moveTo>
                  <a:lnTo>
                    <a:pt x="435077" y="217539"/>
                  </a:lnTo>
                  <a:lnTo>
                    <a:pt x="435077" y="435077"/>
                  </a:lnTo>
                  <a:lnTo>
                    <a:pt x="217539" y="435077"/>
                  </a:lnTo>
                  <a:close/>
                  <a:moveTo>
                    <a:pt x="217539" y="435077"/>
                  </a:moveTo>
                  <a:lnTo>
                    <a:pt x="0" y="217539"/>
                  </a:lnTo>
                  <a:lnTo>
                    <a:pt x="0" y="435077"/>
                  </a:lnTo>
                  <a:lnTo>
                    <a:pt x="217539" y="435077"/>
                  </a:lnTo>
                  <a:close/>
                </a:path>
              </a:pathLst>
            </a:custGeom>
            <a:grpFill/>
            <a:ln w="27192" cap="flat">
              <a:noFill/>
              <a:prstDash val="solid"/>
              <a:miter/>
            </a:ln>
          </p:spPr>
          <p:txBody>
            <a:bodyPr rtlCol="0" anchor="ctr"/>
            <a:lstStyle/>
            <a:p>
              <a:endParaRPr lang="uk-UA"/>
            </a:p>
          </p:txBody>
        </p:sp>
        <p:sp>
          <p:nvSpPr>
            <p:cNvPr id="902" name="Freeform: Shape 901">
              <a:extLst>
                <a:ext uri="{FF2B5EF4-FFF2-40B4-BE49-F238E27FC236}">
                  <a16:creationId xmlns:a16="http://schemas.microsoft.com/office/drawing/2014/main" id="{BD9258AC-7FBA-AE75-4386-421D83F87371}"/>
                </a:ext>
              </a:extLst>
            </p:cNvPr>
            <p:cNvSpPr/>
            <p:nvPr/>
          </p:nvSpPr>
          <p:spPr>
            <a:xfrm>
              <a:off x="20849520"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903" name="Freeform: Shape 902">
              <a:extLst>
                <a:ext uri="{FF2B5EF4-FFF2-40B4-BE49-F238E27FC236}">
                  <a16:creationId xmlns:a16="http://schemas.microsoft.com/office/drawing/2014/main" id="{AB05B34C-DC2C-0100-FA95-8D5658F3D20C}"/>
                </a:ext>
              </a:extLst>
            </p:cNvPr>
            <p:cNvSpPr/>
            <p:nvPr/>
          </p:nvSpPr>
          <p:spPr>
            <a:xfrm>
              <a:off x="22589856" y="12410767"/>
              <a:ext cx="435077" cy="435077"/>
            </a:xfrm>
            <a:custGeom>
              <a:avLst/>
              <a:gdLst>
                <a:gd name="connsiteX0" fmla="*/ 371367 w 435077"/>
                <a:gd name="connsiteY0" fmla="*/ 63739 h 435077"/>
                <a:gd name="connsiteX1" fmla="*/ 435077 w 435077"/>
                <a:gd name="connsiteY1" fmla="*/ 217539 h 435077"/>
                <a:gd name="connsiteX2" fmla="*/ 217703 w 435077"/>
                <a:gd name="connsiteY2" fmla="*/ 217539 h 435077"/>
                <a:gd name="connsiteX3" fmla="*/ 371367 w 435077"/>
                <a:gd name="connsiteY3" fmla="*/ 281277 h 435077"/>
                <a:gd name="connsiteX4" fmla="*/ 435077 w 435077"/>
                <a:gd name="connsiteY4" fmla="*/ 435077 h 435077"/>
                <a:gd name="connsiteX5" fmla="*/ 217539 w 435077"/>
                <a:gd name="connsiteY5" fmla="*/ 435077 h 435077"/>
                <a:gd name="connsiteX6" fmla="*/ 0 w 435077"/>
                <a:gd name="connsiteY6" fmla="*/ 435077 h 435077"/>
                <a:gd name="connsiteX7" fmla="*/ 63712 w 435077"/>
                <a:gd name="connsiteY7" fmla="*/ 281277 h 435077"/>
                <a:gd name="connsiteX8" fmla="*/ 217376 w 435077"/>
                <a:gd name="connsiteY8" fmla="*/ 217539 h 435077"/>
                <a:gd name="connsiteX9" fmla="*/ 0 w 435077"/>
                <a:gd name="connsiteY9" fmla="*/ 217539 h 435077"/>
                <a:gd name="connsiteX10" fmla="*/ 63712 w 435077"/>
                <a:gd name="connsiteY10" fmla="*/ 63739 h 435077"/>
                <a:gd name="connsiteX11" fmla="*/ 217539 w 435077"/>
                <a:gd name="connsiteY11" fmla="*/ 0 h 435077"/>
                <a:gd name="connsiteX12" fmla="*/ 371367 w 435077"/>
                <a:gd name="connsiteY12" fmla="*/ 637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077" h="435077">
                  <a:moveTo>
                    <a:pt x="371367" y="63739"/>
                  </a:moveTo>
                  <a:cubicBezTo>
                    <a:pt x="412155" y="104527"/>
                    <a:pt x="435077" y="159864"/>
                    <a:pt x="435077" y="217539"/>
                  </a:cubicBezTo>
                  <a:lnTo>
                    <a:pt x="217703" y="217539"/>
                  </a:lnTo>
                  <a:cubicBezTo>
                    <a:pt x="275351" y="217593"/>
                    <a:pt x="330605" y="240516"/>
                    <a:pt x="371367" y="281277"/>
                  </a:cubicBezTo>
                  <a:cubicBezTo>
                    <a:pt x="412155" y="322066"/>
                    <a:pt x="435077" y="377402"/>
                    <a:pt x="435077" y="435077"/>
                  </a:cubicBezTo>
                  <a:lnTo>
                    <a:pt x="217539" y="435077"/>
                  </a:lnTo>
                  <a:lnTo>
                    <a:pt x="0" y="435077"/>
                  </a:lnTo>
                  <a:cubicBezTo>
                    <a:pt x="0" y="377402"/>
                    <a:pt x="22924" y="322066"/>
                    <a:pt x="63712" y="281277"/>
                  </a:cubicBezTo>
                  <a:cubicBezTo>
                    <a:pt x="104474" y="240516"/>
                    <a:pt x="159728" y="217593"/>
                    <a:pt x="217376" y="217539"/>
                  </a:cubicBezTo>
                  <a:lnTo>
                    <a:pt x="0" y="217539"/>
                  </a:lnTo>
                  <a:cubicBezTo>
                    <a:pt x="0" y="159864"/>
                    <a:pt x="22924" y="104527"/>
                    <a:pt x="63712" y="63739"/>
                  </a:cubicBezTo>
                  <a:cubicBezTo>
                    <a:pt x="104501" y="22923"/>
                    <a:pt x="159838" y="0"/>
                    <a:pt x="217539" y="0"/>
                  </a:cubicBezTo>
                  <a:cubicBezTo>
                    <a:pt x="275215" y="0"/>
                    <a:pt x="330550" y="22923"/>
                    <a:pt x="371367" y="63739"/>
                  </a:cubicBezTo>
                  <a:close/>
                </a:path>
              </a:pathLst>
            </a:custGeom>
            <a:grpFill/>
            <a:ln w="27192" cap="flat">
              <a:noFill/>
              <a:prstDash val="solid"/>
              <a:miter/>
            </a:ln>
          </p:spPr>
          <p:txBody>
            <a:bodyPr rtlCol="0" anchor="ctr"/>
            <a:lstStyle/>
            <a:p>
              <a:endParaRPr lang="uk-UA"/>
            </a:p>
          </p:txBody>
        </p:sp>
        <p:sp>
          <p:nvSpPr>
            <p:cNvPr id="904" name="Freeform: Shape 903">
              <a:extLst>
                <a:ext uri="{FF2B5EF4-FFF2-40B4-BE49-F238E27FC236}">
                  <a16:creationId xmlns:a16="http://schemas.microsoft.com/office/drawing/2014/main" id="{BB182626-1644-0D49-5DC6-437BD9FB120F}"/>
                </a:ext>
              </a:extLst>
            </p:cNvPr>
            <p:cNvSpPr/>
            <p:nvPr/>
          </p:nvSpPr>
          <p:spPr>
            <a:xfrm>
              <a:off x="23460011" y="12410767"/>
              <a:ext cx="435077" cy="435077"/>
            </a:xfrm>
            <a:custGeom>
              <a:avLst/>
              <a:gdLst>
                <a:gd name="connsiteX0" fmla="*/ 217539 w 435077"/>
                <a:gd name="connsiteY0" fmla="*/ 217539 h 435077"/>
                <a:gd name="connsiteX1" fmla="*/ 217539 w 435077"/>
                <a:gd name="connsiteY1" fmla="*/ 0 h 435077"/>
                <a:gd name="connsiteX2" fmla="*/ 0 w 435077"/>
                <a:gd name="connsiteY2" fmla="*/ 0 h 435077"/>
                <a:gd name="connsiteX3" fmla="*/ 217539 w 435077"/>
                <a:gd name="connsiteY3" fmla="*/ 217539 h 435077"/>
                <a:gd name="connsiteX4" fmla="*/ 0 w 435077"/>
                <a:gd name="connsiteY4" fmla="*/ 435077 h 435077"/>
                <a:gd name="connsiteX5" fmla="*/ 217539 w 435077"/>
                <a:gd name="connsiteY5" fmla="*/ 435077 h 435077"/>
                <a:gd name="connsiteX6" fmla="*/ 217539 w 435077"/>
                <a:gd name="connsiteY6" fmla="*/ 435077 h 435077"/>
                <a:gd name="connsiteX7" fmla="*/ 435077 w 435077"/>
                <a:gd name="connsiteY7" fmla="*/ 217566 h 435077"/>
                <a:gd name="connsiteX8" fmla="*/ 435077 w 435077"/>
                <a:gd name="connsiteY8" fmla="*/ 217566 h 435077"/>
                <a:gd name="connsiteX9" fmla="*/ 435077 w 435077"/>
                <a:gd name="connsiteY9" fmla="*/ 217539 h 435077"/>
                <a:gd name="connsiteX10" fmla="*/ 435077 w 435077"/>
                <a:gd name="connsiteY10" fmla="*/ 217539 h 435077"/>
                <a:gd name="connsiteX11" fmla="*/ 435077 w 435077"/>
                <a:gd name="connsiteY11" fmla="*/ 217539 h 435077"/>
                <a:gd name="connsiteX12" fmla="*/ 217539 w 435077"/>
                <a:gd name="connsiteY12" fmla="*/ 27 h 435077"/>
                <a:gd name="connsiteX13" fmla="*/ 217539 w 435077"/>
                <a:gd name="connsiteY13" fmla="*/ 217539 h 435077"/>
                <a:gd name="connsiteX14" fmla="*/ 217539 w 435077"/>
                <a:gd name="connsiteY14" fmla="*/ 217539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217539" y="217539"/>
                  </a:moveTo>
                  <a:lnTo>
                    <a:pt x="217539" y="0"/>
                  </a:lnTo>
                  <a:lnTo>
                    <a:pt x="0" y="0"/>
                  </a:lnTo>
                  <a:lnTo>
                    <a:pt x="217539" y="217539"/>
                  </a:lnTo>
                  <a:lnTo>
                    <a:pt x="0" y="435077"/>
                  </a:lnTo>
                  <a:lnTo>
                    <a:pt x="217539" y="435077"/>
                  </a:lnTo>
                  <a:lnTo>
                    <a:pt x="217539" y="435077"/>
                  </a:lnTo>
                  <a:lnTo>
                    <a:pt x="435077" y="217566"/>
                  </a:lnTo>
                  <a:lnTo>
                    <a:pt x="435077" y="217566"/>
                  </a:lnTo>
                  <a:lnTo>
                    <a:pt x="435077" y="217539"/>
                  </a:lnTo>
                  <a:lnTo>
                    <a:pt x="435077" y="217539"/>
                  </a:lnTo>
                  <a:lnTo>
                    <a:pt x="435077" y="217539"/>
                  </a:lnTo>
                  <a:lnTo>
                    <a:pt x="217539" y="27"/>
                  </a:lnTo>
                  <a:lnTo>
                    <a:pt x="217539" y="217539"/>
                  </a:lnTo>
                  <a:lnTo>
                    <a:pt x="217539" y="217539"/>
                  </a:lnTo>
                  <a:close/>
                </a:path>
              </a:pathLst>
            </a:custGeom>
            <a:grpFill/>
            <a:ln w="27192" cap="flat">
              <a:noFill/>
              <a:prstDash val="solid"/>
              <a:miter/>
            </a:ln>
          </p:spPr>
          <p:txBody>
            <a:bodyPr rtlCol="0" anchor="ctr"/>
            <a:lstStyle/>
            <a:p>
              <a:endParaRPr lang="uk-UA"/>
            </a:p>
          </p:txBody>
        </p:sp>
        <p:sp>
          <p:nvSpPr>
            <p:cNvPr id="905" name="Freeform: Shape 904">
              <a:extLst>
                <a:ext uri="{FF2B5EF4-FFF2-40B4-BE49-F238E27FC236}">
                  <a16:creationId xmlns:a16="http://schemas.microsoft.com/office/drawing/2014/main" id="{364A555A-EA29-4781-8F1D-0DEB2A7E27DA}"/>
                </a:ext>
              </a:extLst>
            </p:cNvPr>
            <p:cNvSpPr/>
            <p:nvPr/>
          </p:nvSpPr>
          <p:spPr>
            <a:xfrm>
              <a:off x="24330194" y="12410767"/>
              <a:ext cx="435077" cy="435104"/>
            </a:xfrm>
            <a:custGeom>
              <a:avLst/>
              <a:gdLst>
                <a:gd name="connsiteX0" fmla="*/ 0 w 435077"/>
                <a:gd name="connsiteY0" fmla="*/ 435077 h 435104"/>
                <a:gd name="connsiteX1" fmla="*/ 217539 w 435077"/>
                <a:gd name="connsiteY1" fmla="*/ 435077 h 435104"/>
                <a:gd name="connsiteX2" fmla="*/ 217539 w 435077"/>
                <a:gd name="connsiteY2" fmla="*/ 217566 h 435104"/>
                <a:gd name="connsiteX3" fmla="*/ 0 w 435077"/>
                <a:gd name="connsiteY3" fmla="*/ 435077 h 435104"/>
                <a:gd name="connsiteX4" fmla="*/ 217539 w 435077"/>
                <a:gd name="connsiteY4" fmla="*/ 0 h 435104"/>
                <a:gd name="connsiteX5" fmla="*/ 0 w 435077"/>
                <a:gd name="connsiteY5" fmla="*/ 0 h 435104"/>
                <a:gd name="connsiteX6" fmla="*/ 217539 w 435077"/>
                <a:gd name="connsiteY6" fmla="*/ 217539 h 435104"/>
                <a:gd name="connsiteX7" fmla="*/ 217539 w 435077"/>
                <a:gd name="connsiteY7" fmla="*/ 0 h 435104"/>
                <a:gd name="connsiteX8" fmla="*/ 435077 w 435077"/>
                <a:gd name="connsiteY8" fmla="*/ 435105 h 435104"/>
                <a:gd name="connsiteX9" fmla="*/ 217539 w 435077"/>
                <a:gd name="connsiteY9" fmla="*/ 435105 h 435104"/>
                <a:gd name="connsiteX10" fmla="*/ 435077 w 435077"/>
                <a:gd name="connsiteY10" fmla="*/ 217566 h 435104"/>
                <a:gd name="connsiteX11" fmla="*/ 435077 w 435077"/>
                <a:gd name="connsiteY11" fmla="*/ 435105 h 435104"/>
                <a:gd name="connsiteX12" fmla="*/ 435077 w 435077"/>
                <a:gd name="connsiteY12" fmla="*/ 27 h 435104"/>
                <a:gd name="connsiteX13" fmla="*/ 217539 w 435077"/>
                <a:gd name="connsiteY13" fmla="*/ 27 h 435104"/>
                <a:gd name="connsiteX14" fmla="*/ 435077 w 435077"/>
                <a:gd name="connsiteY14" fmla="*/ 217539 h 435104"/>
                <a:gd name="connsiteX15" fmla="*/ 435077 w 435077"/>
                <a:gd name="connsiteY15" fmla="*/ 27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077" h="435104">
                  <a:moveTo>
                    <a:pt x="0" y="435077"/>
                  </a:moveTo>
                  <a:lnTo>
                    <a:pt x="217539" y="435077"/>
                  </a:lnTo>
                  <a:lnTo>
                    <a:pt x="217539" y="217566"/>
                  </a:lnTo>
                  <a:lnTo>
                    <a:pt x="0" y="435077"/>
                  </a:lnTo>
                  <a:close/>
                  <a:moveTo>
                    <a:pt x="217539" y="0"/>
                  </a:moveTo>
                  <a:lnTo>
                    <a:pt x="0" y="0"/>
                  </a:lnTo>
                  <a:lnTo>
                    <a:pt x="217539" y="217539"/>
                  </a:lnTo>
                  <a:lnTo>
                    <a:pt x="217539" y="0"/>
                  </a:lnTo>
                  <a:close/>
                  <a:moveTo>
                    <a:pt x="435077" y="435105"/>
                  </a:moveTo>
                  <a:lnTo>
                    <a:pt x="217539" y="435105"/>
                  </a:lnTo>
                  <a:lnTo>
                    <a:pt x="435077" y="217566"/>
                  </a:lnTo>
                  <a:lnTo>
                    <a:pt x="435077" y="435105"/>
                  </a:lnTo>
                  <a:close/>
                  <a:moveTo>
                    <a:pt x="435077" y="27"/>
                  </a:moveTo>
                  <a:lnTo>
                    <a:pt x="217539" y="27"/>
                  </a:lnTo>
                  <a:lnTo>
                    <a:pt x="435077" y="217539"/>
                  </a:lnTo>
                  <a:lnTo>
                    <a:pt x="435077" y="27"/>
                  </a:lnTo>
                  <a:close/>
                </a:path>
              </a:pathLst>
            </a:custGeom>
            <a:grpFill/>
            <a:ln w="27192" cap="flat">
              <a:noFill/>
              <a:prstDash val="solid"/>
              <a:miter/>
            </a:ln>
          </p:spPr>
          <p:txBody>
            <a:bodyPr rtlCol="0" anchor="ctr"/>
            <a:lstStyle/>
            <a:p>
              <a:endParaRPr lang="uk-UA"/>
            </a:p>
          </p:txBody>
        </p:sp>
        <p:sp>
          <p:nvSpPr>
            <p:cNvPr id="906" name="Freeform: Shape 905">
              <a:extLst>
                <a:ext uri="{FF2B5EF4-FFF2-40B4-BE49-F238E27FC236}">
                  <a16:creationId xmlns:a16="http://schemas.microsoft.com/office/drawing/2014/main" id="{55746F21-9251-F30D-8638-325D73FA1DBB}"/>
                </a:ext>
              </a:extLst>
            </p:cNvPr>
            <p:cNvSpPr/>
            <p:nvPr/>
          </p:nvSpPr>
          <p:spPr>
            <a:xfrm>
              <a:off x="83574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907" name="Freeform: Shape 906">
              <a:extLst>
                <a:ext uri="{FF2B5EF4-FFF2-40B4-BE49-F238E27FC236}">
                  <a16:creationId xmlns:a16="http://schemas.microsoft.com/office/drawing/2014/main" id="{56DCDC31-AA03-B8D4-9F61-85A3BF979F35}"/>
                </a:ext>
              </a:extLst>
            </p:cNvPr>
            <p:cNvSpPr/>
            <p:nvPr/>
          </p:nvSpPr>
          <p:spPr>
            <a:xfrm>
              <a:off x="-34412"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08" name="Freeform: Shape 907">
              <a:extLst>
                <a:ext uri="{FF2B5EF4-FFF2-40B4-BE49-F238E27FC236}">
                  <a16:creationId xmlns:a16="http://schemas.microsoft.com/office/drawing/2014/main" id="{7D9E6879-EF83-C204-469F-3D7EA0C7834C}"/>
                </a:ext>
              </a:extLst>
            </p:cNvPr>
            <p:cNvSpPr/>
            <p:nvPr/>
          </p:nvSpPr>
          <p:spPr>
            <a:xfrm>
              <a:off x="1705924" y="13280922"/>
              <a:ext cx="435077" cy="435077"/>
            </a:xfrm>
            <a:custGeom>
              <a:avLst/>
              <a:gdLst>
                <a:gd name="connsiteX0" fmla="*/ 63711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1 w 435077"/>
                <a:gd name="connsiteY6" fmla="*/ 153827 h 435077"/>
                <a:gd name="connsiteX7" fmla="*/ 63711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1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1" y="153827"/>
                  </a:moveTo>
                  <a:cubicBezTo>
                    <a:pt x="22923" y="113039"/>
                    <a:pt x="0" y="57702"/>
                    <a:pt x="0" y="0"/>
                  </a:cubicBezTo>
                  <a:lnTo>
                    <a:pt x="217539" y="0"/>
                  </a:lnTo>
                  <a:lnTo>
                    <a:pt x="435077" y="0"/>
                  </a:lnTo>
                  <a:cubicBezTo>
                    <a:pt x="435077" y="57702"/>
                    <a:pt x="412154" y="113039"/>
                    <a:pt x="371366" y="153827"/>
                  </a:cubicBezTo>
                  <a:cubicBezTo>
                    <a:pt x="330550" y="194642"/>
                    <a:pt x="275213" y="217539"/>
                    <a:pt x="217539" y="217539"/>
                  </a:cubicBezTo>
                  <a:cubicBezTo>
                    <a:pt x="159836" y="217539"/>
                    <a:pt x="104500" y="194642"/>
                    <a:pt x="63711" y="153827"/>
                  </a:cubicBezTo>
                  <a:close/>
                  <a:moveTo>
                    <a:pt x="63711" y="281277"/>
                  </a:moveTo>
                  <a:cubicBezTo>
                    <a:pt x="22923" y="322066"/>
                    <a:pt x="0" y="377402"/>
                    <a:pt x="0" y="435077"/>
                  </a:cubicBezTo>
                  <a:lnTo>
                    <a:pt x="217539" y="435077"/>
                  </a:lnTo>
                  <a:lnTo>
                    <a:pt x="435077" y="435077"/>
                  </a:lnTo>
                  <a:cubicBezTo>
                    <a:pt x="435077" y="377402"/>
                    <a:pt x="412154" y="322066"/>
                    <a:pt x="371366" y="281277"/>
                  </a:cubicBezTo>
                  <a:cubicBezTo>
                    <a:pt x="330550" y="240462"/>
                    <a:pt x="275213" y="217539"/>
                    <a:pt x="217539" y="217539"/>
                  </a:cubicBezTo>
                  <a:cubicBezTo>
                    <a:pt x="159836" y="217539"/>
                    <a:pt x="104500" y="240462"/>
                    <a:pt x="63711" y="281277"/>
                  </a:cubicBezTo>
                  <a:close/>
                </a:path>
              </a:pathLst>
            </a:custGeom>
            <a:grpFill/>
            <a:ln w="27192" cap="flat">
              <a:noFill/>
              <a:prstDash val="solid"/>
              <a:miter/>
            </a:ln>
          </p:spPr>
          <p:txBody>
            <a:bodyPr rtlCol="0" anchor="ctr"/>
            <a:lstStyle/>
            <a:p>
              <a:endParaRPr lang="uk-UA"/>
            </a:p>
          </p:txBody>
        </p:sp>
        <p:sp>
          <p:nvSpPr>
            <p:cNvPr id="909" name="Freeform: Shape 908">
              <a:extLst>
                <a:ext uri="{FF2B5EF4-FFF2-40B4-BE49-F238E27FC236}">
                  <a16:creationId xmlns:a16="http://schemas.microsoft.com/office/drawing/2014/main" id="{07B162CD-FBB7-FA52-B888-FC0E310824DB}"/>
                </a:ext>
              </a:extLst>
            </p:cNvPr>
            <p:cNvSpPr/>
            <p:nvPr/>
          </p:nvSpPr>
          <p:spPr>
            <a:xfrm>
              <a:off x="257607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10" name="Freeform: Shape 909">
              <a:extLst>
                <a:ext uri="{FF2B5EF4-FFF2-40B4-BE49-F238E27FC236}">
                  <a16:creationId xmlns:a16="http://schemas.microsoft.com/office/drawing/2014/main" id="{C725EEF1-8C3F-9953-298D-7533A00DEA27}"/>
                </a:ext>
              </a:extLst>
            </p:cNvPr>
            <p:cNvSpPr/>
            <p:nvPr/>
          </p:nvSpPr>
          <p:spPr>
            <a:xfrm>
              <a:off x="4316416" y="13280949"/>
              <a:ext cx="435077" cy="435050"/>
            </a:xfrm>
            <a:custGeom>
              <a:avLst/>
              <a:gdLst>
                <a:gd name="connsiteX0" fmla="*/ 435077 w 435077"/>
                <a:gd name="connsiteY0" fmla="*/ 435050 h 435050"/>
                <a:gd name="connsiteX1" fmla="*/ 435077 w 435077"/>
                <a:gd name="connsiteY1" fmla="*/ 0 h 435050"/>
                <a:gd name="connsiteX2" fmla="*/ 217565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5"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911" name="Freeform: Shape 910">
              <a:extLst>
                <a:ext uri="{FF2B5EF4-FFF2-40B4-BE49-F238E27FC236}">
                  <a16:creationId xmlns:a16="http://schemas.microsoft.com/office/drawing/2014/main" id="{7966E624-DDD5-CF2B-34AD-24AD5F9FC1E6}"/>
                </a:ext>
              </a:extLst>
            </p:cNvPr>
            <p:cNvSpPr/>
            <p:nvPr/>
          </p:nvSpPr>
          <p:spPr>
            <a:xfrm>
              <a:off x="3446261"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12" name="Freeform: Shape 911">
              <a:extLst>
                <a:ext uri="{FF2B5EF4-FFF2-40B4-BE49-F238E27FC236}">
                  <a16:creationId xmlns:a16="http://schemas.microsoft.com/office/drawing/2014/main" id="{465BE256-9261-B9A4-691F-DB120CE5629E}"/>
                </a:ext>
              </a:extLst>
            </p:cNvPr>
            <p:cNvSpPr/>
            <p:nvPr/>
          </p:nvSpPr>
          <p:spPr>
            <a:xfrm>
              <a:off x="5186571" y="13280922"/>
              <a:ext cx="435077" cy="435077"/>
            </a:xfrm>
            <a:custGeom>
              <a:avLst/>
              <a:gdLst>
                <a:gd name="connsiteX0" fmla="*/ 63739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39 w 435077"/>
                <a:gd name="connsiteY6" fmla="*/ 153827 h 435077"/>
                <a:gd name="connsiteX7" fmla="*/ 63739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39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39" y="153827"/>
                  </a:moveTo>
                  <a:cubicBezTo>
                    <a:pt x="22923" y="113039"/>
                    <a:pt x="0" y="57702"/>
                    <a:pt x="0" y="0"/>
                  </a:cubicBezTo>
                  <a:lnTo>
                    <a:pt x="217539" y="0"/>
                  </a:lnTo>
                  <a:lnTo>
                    <a:pt x="435077" y="0"/>
                  </a:lnTo>
                  <a:cubicBezTo>
                    <a:pt x="435077" y="57702"/>
                    <a:pt x="412181" y="113039"/>
                    <a:pt x="371365" y="153827"/>
                  </a:cubicBezTo>
                  <a:cubicBezTo>
                    <a:pt x="330577" y="194642"/>
                    <a:pt x="275240" y="217539"/>
                    <a:pt x="217539" y="217539"/>
                  </a:cubicBezTo>
                  <a:cubicBezTo>
                    <a:pt x="159864" y="217539"/>
                    <a:pt x="104527" y="194642"/>
                    <a:pt x="63739" y="153827"/>
                  </a:cubicBezTo>
                  <a:close/>
                  <a:moveTo>
                    <a:pt x="63739" y="281277"/>
                  </a:moveTo>
                  <a:cubicBezTo>
                    <a:pt x="22923" y="322066"/>
                    <a:pt x="0" y="377402"/>
                    <a:pt x="0" y="435077"/>
                  </a:cubicBezTo>
                  <a:lnTo>
                    <a:pt x="217539" y="435077"/>
                  </a:lnTo>
                  <a:lnTo>
                    <a:pt x="435077" y="435077"/>
                  </a:lnTo>
                  <a:cubicBezTo>
                    <a:pt x="435077" y="377402"/>
                    <a:pt x="412181" y="322066"/>
                    <a:pt x="371365" y="281277"/>
                  </a:cubicBezTo>
                  <a:cubicBezTo>
                    <a:pt x="330577" y="240462"/>
                    <a:pt x="275240" y="217539"/>
                    <a:pt x="217539" y="217539"/>
                  </a:cubicBezTo>
                  <a:cubicBezTo>
                    <a:pt x="159864" y="217539"/>
                    <a:pt x="104527" y="240462"/>
                    <a:pt x="63739" y="281277"/>
                  </a:cubicBezTo>
                  <a:close/>
                </a:path>
              </a:pathLst>
            </a:custGeom>
            <a:grpFill/>
            <a:ln w="27192" cap="flat">
              <a:noFill/>
              <a:prstDash val="solid"/>
              <a:miter/>
            </a:ln>
          </p:spPr>
          <p:txBody>
            <a:bodyPr rtlCol="0" anchor="ctr"/>
            <a:lstStyle/>
            <a:p>
              <a:endParaRPr lang="uk-UA"/>
            </a:p>
          </p:txBody>
        </p:sp>
        <p:sp>
          <p:nvSpPr>
            <p:cNvPr id="913" name="Freeform: Shape 912">
              <a:extLst>
                <a:ext uri="{FF2B5EF4-FFF2-40B4-BE49-F238E27FC236}">
                  <a16:creationId xmlns:a16="http://schemas.microsoft.com/office/drawing/2014/main" id="{A4474734-B927-2331-E630-FF7787B2BB08}"/>
                </a:ext>
              </a:extLst>
            </p:cNvPr>
            <p:cNvSpPr/>
            <p:nvPr/>
          </p:nvSpPr>
          <p:spPr>
            <a:xfrm>
              <a:off x="6056725"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14" name="Freeform: Shape 913">
              <a:extLst>
                <a:ext uri="{FF2B5EF4-FFF2-40B4-BE49-F238E27FC236}">
                  <a16:creationId xmlns:a16="http://schemas.microsoft.com/office/drawing/2014/main" id="{D1D8AFBA-962C-050D-5615-0EFCE926D760}"/>
                </a:ext>
              </a:extLst>
            </p:cNvPr>
            <p:cNvSpPr/>
            <p:nvPr/>
          </p:nvSpPr>
          <p:spPr>
            <a:xfrm>
              <a:off x="7797062" y="13280949"/>
              <a:ext cx="435077" cy="435050"/>
            </a:xfrm>
            <a:custGeom>
              <a:avLst/>
              <a:gdLst>
                <a:gd name="connsiteX0" fmla="*/ 435077 w 435077"/>
                <a:gd name="connsiteY0" fmla="*/ 435050 h 435050"/>
                <a:gd name="connsiteX1" fmla="*/ 435077 w 435077"/>
                <a:gd name="connsiteY1" fmla="*/ 0 h 435050"/>
                <a:gd name="connsiteX2" fmla="*/ 217566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39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66" y="217539"/>
                  </a:lnTo>
                  <a:lnTo>
                    <a:pt x="435077" y="435050"/>
                  </a:lnTo>
                  <a:close/>
                  <a:moveTo>
                    <a:pt x="0" y="435050"/>
                  </a:moveTo>
                  <a:lnTo>
                    <a:pt x="0" y="0"/>
                  </a:lnTo>
                  <a:lnTo>
                    <a:pt x="217539" y="217539"/>
                  </a:lnTo>
                  <a:lnTo>
                    <a:pt x="0" y="435050"/>
                  </a:lnTo>
                  <a:close/>
                </a:path>
              </a:pathLst>
            </a:custGeom>
            <a:grpFill/>
            <a:ln w="27192" cap="flat">
              <a:noFill/>
              <a:prstDash val="solid"/>
              <a:miter/>
            </a:ln>
          </p:spPr>
          <p:txBody>
            <a:bodyPr rtlCol="0" anchor="ctr"/>
            <a:lstStyle/>
            <a:p>
              <a:endParaRPr lang="uk-UA"/>
            </a:p>
          </p:txBody>
        </p:sp>
        <p:sp>
          <p:nvSpPr>
            <p:cNvPr id="915" name="Freeform: Shape 914">
              <a:extLst>
                <a:ext uri="{FF2B5EF4-FFF2-40B4-BE49-F238E27FC236}">
                  <a16:creationId xmlns:a16="http://schemas.microsoft.com/office/drawing/2014/main" id="{FE3ED06A-2064-5EAA-146C-783A9AAE8626}"/>
                </a:ext>
              </a:extLst>
            </p:cNvPr>
            <p:cNvSpPr/>
            <p:nvPr/>
          </p:nvSpPr>
          <p:spPr>
            <a:xfrm>
              <a:off x="6926907" y="13280922"/>
              <a:ext cx="435077" cy="435077"/>
            </a:xfrm>
            <a:custGeom>
              <a:avLst/>
              <a:gdLst>
                <a:gd name="connsiteX0" fmla="*/ 0 w 435077"/>
                <a:gd name="connsiteY0" fmla="*/ 435077 h 435077"/>
                <a:gd name="connsiteX1" fmla="*/ 0 w 435077"/>
                <a:gd name="connsiteY1" fmla="*/ 0 h 435077"/>
                <a:gd name="connsiteX2" fmla="*/ 217512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12"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16" name="Freeform: Shape 915">
              <a:extLst>
                <a:ext uri="{FF2B5EF4-FFF2-40B4-BE49-F238E27FC236}">
                  <a16:creationId xmlns:a16="http://schemas.microsoft.com/office/drawing/2014/main" id="{004441B4-73E1-407A-F3AD-96809F087D43}"/>
                </a:ext>
              </a:extLst>
            </p:cNvPr>
            <p:cNvSpPr/>
            <p:nvPr/>
          </p:nvSpPr>
          <p:spPr>
            <a:xfrm>
              <a:off x="8667217"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6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6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6" y="153827"/>
                  </a:cubicBezTo>
                  <a:cubicBezTo>
                    <a:pt x="330550" y="194642"/>
                    <a:pt x="275241" y="217539"/>
                    <a:pt x="217539" y="217539"/>
                  </a:cubicBezTo>
                  <a:cubicBezTo>
                    <a:pt x="159837"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6" y="281277"/>
                  </a:cubicBezTo>
                  <a:cubicBezTo>
                    <a:pt x="330550" y="240462"/>
                    <a:pt x="275241" y="217539"/>
                    <a:pt x="217539" y="217539"/>
                  </a:cubicBezTo>
                  <a:cubicBezTo>
                    <a:pt x="159837" y="217539"/>
                    <a:pt x="104501" y="240462"/>
                    <a:pt x="63712" y="281277"/>
                  </a:cubicBezTo>
                  <a:close/>
                </a:path>
              </a:pathLst>
            </a:custGeom>
            <a:grpFill/>
            <a:ln w="27192" cap="flat">
              <a:noFill/>
              <a:prstDash val="solid"/>
              <a:miter/>
            </a:ln>
          </p:spPr>
          <p:txBody>
            <a:bodyPr rtlCol="0" anchor="ctr"/>
            <a:lstStyle/>
            <a:p>
              <a:endParaRPr lang="uk-UA"/>
            </a:p>
          </p:txBody>
        </p:sp>
        <p:sp>
          <p:nvSpPr>
            <p:cNvPr id="917" name="Freeform: Shape 916">
              <a:extLst>
                <a:ext uri="{FF2B5EF4-FFF2-40B4-BE49-F238E27FC236}">
                  <a16:creationId xmlns:a16="http://schemas.microsoft.com/office/drawing/2014/main" id="{8008CC53-5C73-63F0-BB31-E852005AA29C}"/>
                </a:ext>
              </a:extLst>
            </p:cNvPr>
            <p:cNvSpPr/>
            <p:nvPr/>
          </p:nvSpPr>
          <p:spPr>
            <a:xfrm>
              <a:off x="953737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6 w 435077"/>
                <a:gd name="connsiteY3" fmla="*/ 27 h 435077"/>
                <a:gd name="connsiteX4" fmla="*/ 435077 w 435077"/>
                <a:gd name="connsiteY4" fmla="*/ 217566 h 435077"/>
                <a:gd name="connsiteX5" fmla="*/ 217566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6" y="27"/>
                  </a:lnTo>
                  <a:lnTo>
                    <a:pt x="435077" y="217566"/>
                  </a:lnTo>
                  <a:lnTo>
                    <a:pt x="217566"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18" name="Freeform: Shape 917">
              <a:extLst>
                <a:ext uri="{FF2B5EF4-FFF2-40B4-BE49-F238E27FC236}">
                  <a16:creationId xmlns:a16="http://schemas.microsoft.com/office/drawing/2014/main" id="{0F121CB7-19DB-3218-BD21-EF423BB19E06}"/>
                </a:ext>
              </a:extLst>
            </p:cNvPr>
            <p:cNvSpPr/>
            <p:nvPr/>
          </p:nvSpPr>
          <p:spPr>
            <a:xfrm>
              <a:off x="1127770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919" name="Freeform: Shape 918">
              <a:extLst>
                <a:ext uri="{FF2B5EF4-FFF2-40B4-BE49-F238E27FC236}">
                  <a16:creationId xmlns:a16="http://schemas.microsoft.com/office/drawing/2014/main" id="{B7A30BBC-2083-4D5B-97F7-FD6342074D11}"/>
                </a:ext>
              </a:extLst>
            </p:cNvPr>
            <p:cNvSpPr/>
            <p:nvPr/>
          </p:nvSpPr>
          <p:spPr>
            <a:xfrm>
              <a:off x="1040752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20" name="Freeform: Shape 919">
              <a:extLst>
                <a:ext uri="{FF2B5EF4-FFF2-40B4-BE49-F238E27FC236}">
                  <a16:creationId xmlns:a16="http://schemas.microsoft.com/office/drawing/2014/main" id="{6E272AA5-3A8C-7A36-BF63-22248048E4F8}"/>
                </a:ext>
              </a:extLst>
            </p:cNvPr>
            <p:cNvSpPr/>
            <p:nvPr/>
          </p:nvSpPr>
          <p:spPr>
            <a:xfrm>
              <a:off x="1214786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49" y="194642"/>
                    <a:pt x="275239" y="217539"/>
                    <a:pt x="217539" y="217539"/>
                  </a:cubicBezTo>
                  <a:cubicBezTo>
                    <a:pt x="159836" y="217539"/>
                    <a:pt x="104499"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49" y="240462"/>
                    <a:pt x="275239" y="217539"/>
                    <a:pt x="217539" y="217539"/>
                  </a:cubicBezTo>
                  <a:cubicBezTo>
                    <a:pt x="159836" y="217539"/>
                    <a:pt x="104499" y="240462"/>
                    <a:pt x="63710" y="281277"/>
                  </a:cubicBezTo>
                  <a:close/>
                </a:path>
              </a:pathLst>
            </a:custGeom>
            <a:grpFill/>
            <a:ln w="27192" cap="flat">
              <a:noFill/>
              <a:prstDash val="solid"/>
              <a:miter/>
            </a:ln>
          </p:spPr>
          <p:txBody>
            <a:bodyPr rtlCol="0" anchor="ctr"/>
            <a:lstStyle/>
            <a:p>
              <a:endParaRPr lang="uk-UA"/>
            </a:p>
          </p:txBody>
        </p:sp>
        <p:sp>
          <p:nvSpPr>
            <p:cNvPr id="921" name="Freeform: Shape 920">
              <a:extLst>
                <a:ext uri="{FF2B5EF4-FFF2-40B4-BE49-F238E27FC236}">
                  <a16:creationId xmlns:a16="http://schemas.microsoft.com/office/drawing/2014/main" id="{72B2F207-1125-69C2-FB3B-E72DC4A118A5}"/>
                </a:ext>
              </a:extLst>
            </p:cNvPr>
            <p:cNvSpPr/>
            <p:nvPr/>
          </p:nvSpPr>
          <p:spPr>
            <a:xfrm>
              <a:off x="1301801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22" name="Freeform: Shape 921">
              <a:extLst>
                <a:ext uri="{FF2B5EF4-FFF2-40B4-BE49-F238E27FC236}">
                  <a16:creationId xmlns:a16="http://schemas.microsoft.com/office/drawing/2014/main" id="{06CBFB4C-DB22-1571-8870-2CD14A476F6A}"/>
                </a:ext>
              </a:extLst>
            </p:cNvPr>
            <p:cNvSpPr/>
            <p:nvPr/>
          </p:nvSpPr>
          <p:spPr>
            <a:xfrm>
              <a:off x="14758382"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2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2" y="217539"/>
                  </a:lnTo>
                  <a:lnTo>
                    <a:pt x="0" y="435050"/>
                  </a:lnTo>
                  <a:close/>
                </a:path>
              </a:pathLst>
            </a:custGeom>
            <a:grpFill/>
            <a:ln w="27192" cap="flat">
              <a:noFill/>
              <a:prstDash val="solid"/>
              <a:miter/>
            </a:ln>
          </p:spPr>
          <p:txBody>
            <a:bodyPr rtlCol="0" anchor="ctr"/>
            <a:lstStyle/>
            <a:p>
              <a:endParaRPr lang="uk-UA"/>
            </a:p>
          </p:txBody>
        </p:sp>
        <p:sp>
          <p:nvSpPr>
            <p:cNvPr id="923" name="Freeform: Shape 922">
              <a:extLst>
                <a:ext uri="{FF2B5EF4-FFF2-40B4-BE49-F238E27FC236}">
                  <a16:creationId xmlns:a16="http://schemas.microsoft.com/office/drawing/2014/main" id="{A0B728FE-7873-F383-A484-791F277CF3F8}"/>
                </a:ext>
              </a:extLst>
            </p:cNvPr>
            <p:cNvSpPr/>
            <p:nvPr/>
          </p:nvSpPr>
          <p:spPr>
            <a:xfrm>
              <a:off x="1388820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24" name="Freeform: Shape 923">
              <a:extLst>
                <a:ext uri="{FF2B5EF4-FFF2-40B4-BE49-F238E27FC236}">
                  <a16:creationId xmlns:a16="http://schemas.microsoft.com/office/drawing/2014/main" id="{50CE9853-642C-F63F-83E9-CFD52B769394}"/>
                </a:ext>
              </a:extLst>
            </p:cNvPr>
            <p:cNvSpPr/>
            <p:nvPr/>
          </p:nvSpPr>
          <p:spPr>
            <a:xfrm>
              <a:off x="1562853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41" y="217539"/>
                    <a:pt x="217539" y="217539"/>
                  </a:cubicBezTo>
                  <a:cubicBezTo>
                    <a:pt x="159836"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41" y="217539"/>
                    <a:pt x="217539" y="217539"/>
                  </a:cubicBezTo>
                  <a:cubicBezTo>
                    <a:pt x="159836" y="217539"/>
                    <a:pt x="104501" y="240462"/>
                    <a:pt x="63712" y="281277"/>
                  </a:cubicBezTo>
                  <a:close/>
                </a:path>
              </a:pathLst>
            </a:custGeom>
            <a:grpFill/>
            <a:ln w="27192" cap="flat">
              <a:noFill/>
              <a:prstDash val="solid"/>
              <a:miter/>
            </a:ln>
          </p:spPr>
          <p:txBody>
            <a:bodyPr rtlCol="0" anchor="ctr"/>
            <a:lstStyle/>
            <a:p>
              <a:endParaRPr lang="uk-UA"/>
            </a:p>
          </p:txBody>
        </p:sp>
        <p:sp>
          <p:nvSpPr>
            <p:cNvPr id="925" name="Freeform: Shape 924">
              <a:extLst>
                <a:ext uri="{FF2B5EF4-FFF2-40B4-BE49-F238E27FC236}">
                  <a16:creationId xmlns:a16="http://schemas.microsoft.com/office/drawing/2014/main" id="{D4876E03-0916-2D4B-0E5A-39186FC0E1E1}"/>
                </a:ext>
              </a:extLst>
            </p:cNvPr>
            <p:cNvSpPr/>
            <p:nvPr/>
          </p:nvSpPr>
          <p:spPr>
            <a:xfrm>
              <a:off x="1649869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26" name="Freeform: Shape 925">
              <a:extLst>
                <a:ext uri="{FF2B5EF4-FFF2-40B4-BE49-F238E27FC236}">
                  <a16:creationId xmlns:a16="http://schemas.microsoft.com/office/drawing/2014/main" id="{B94BD52A-6DC7-4749-31F5-C2544375C55C}"/>
                </a:ext>
              </a:extLst>
            </p:cNvPr>
            <p:cNvSpPr/>
            <p:nvPr/>
          </p:nvSpPr>
          <p:spPr>
            <a:xfrm>
              <a:off x="18239029" y="13280949"/>
              <a:ext cx="435077" cy="435050"/>
            </a:xfrm>
            <a:custGeom>
              <a:avLst/>
              <a:gdLst>
                <a:gd name="connsiteX0" fmla="*/ 435077 w 435077"/>
                <a:gd name="connsiteY0" fmla="*/ 435050 h 435050"/>
                <a:gd name="connsiteX1" fmla="*/ 435077 w 435077"/>
                <a:gd name="connsiteY1" fmla="*/ 0 h 435050"/>
                <a:gd name="connsiteX2" fmla="*/ 217539 w 435077"/>
                <a:gd name="connsiteY2" fmla="*/ 217539 h 435050"/>
                <a:gd name="connsiteX3" fmla="*/ 435077 w 435077"/>
                <a:gd name="connsiteY3" fmla="*/ 435050 h 435050"/>
                <a:gd name="connsiteX4" fmla="*/ 0 w 435077"/>
                <a:gd name="connsiteY4" fmla="*/ 435050 h 435050"/>
                <a:gd name="connsiteX5" fmla="*/ 0 w 435077"/>
                <a:gd name="connsiteY5" fmla="*/ 0 h 435050"/>
                <a:gd name="connsiteX6" fmla="*/ 217510 w 435077"/>
                <a:gd name="connsiteY6" fmla="*/ 217539 h 435050"/>
                <a:gd name="connsiteX7" fmla="*/ 0 w 435077"/>
                <a:gd name="connsiteY7" fmla="*/ 435050 h 4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50">
                  <a:moveTo>
                    <a:pt x="435077" y="435050"/>
                  </a:moveTo>
                  <a:lnTo>
                    <a:pt x="435077" y="0"/>
                  </a:lnTo>
                  <a:lnTo>
                    <a:pt x="217539" y="217539"/>
                  </a:lnTo>
                  <a:lnTo>
                    <a:pt x="435077" y="435050"/>
                  </a:lnTo>
                  <a:close/>
                  <a:moveTo>
                    <a:pt x="0" y="435050"/>
                  </a:moveTo>
                  <a:lnTo>
                    <a:pt x="0" y="0"/>
                  </a:lnTo>
                  <a:lnTo>
                    <a:pt x="217510" y="217539"/>
                  </a:lnTo>
                  <a:lnTo>
                    <a:pt x="0" y="435050"/>
                  </a:lnTo>
                  <a:close/>
                </a:path>
              </a:pathLst>
            </a:custGeom>
            <a:grpFill/>
            <a:ln w="27192" cap="flat">
              <a:noFill/>
              <a:prstDash val="solid"/>
              <a:miter/>
            </a:ln>
          </p:spPr>
          <p:txBody>
            <a:bodyPr rtlCol="0" anchor="ctr"/>
            <a:lstStyle/>
            <a:p>
              <a:endParaRPr lang="uk-UA"/>
            </a:p>
          </p:txBody>
        </p:sp>
        <p:sp>
          <p:nvSpPr>
            <p:cNvPr id="927" name="Freeform: Shape 926">
              <a:extLst>
                <a:ext uri="{FF2B5EF4-FFF2-40B4-BE49-F238E27FC236}">
                  <a16:creationId xmlns:a16="http://schemas.microsoft.com/office/drawing/2014/main" id="{E8C2AB4E-E22C-BC81-81A2-1593E6F41F5D}"/>
                </a:ext>
              </a:extLst>
            </p:cNvPr>
            <p:cNvSpPr/>
            <p:nvPr/>
          </p:nvSpPr>
          <p:spPr>
            <a:xfrm>
              <a:off x="17368846"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67 w 435077"/>
                <a:gd name="connsiteY4" fmla="*/ 435077 h 435077"/>
                <a:gd name="connsiteX5" fmla="*/ 217567 w 435077"/>
                <a:gd name="connsiteY5" fmla="*/ 0 h 435077"/>
                <a:gd name="connsiteX6" fmla="*/ 435077 w 435077"/>
                <a:gd name="connsiteY6" fmla="*/ 217566 h 435077"/>
                <a:gd name="connsiteX7" fmla="*/ 217567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67" y="435077"/>
                  </a:moveTo>
                  <a:lnTo>
                    <a:pt x="217567" y="0"/>
                  </a:lnTo>
                  <a:lnTo>
                    <a:pt x="435077" y="217566"/>
                  </a:lnTo>
                  <a:lnTo>
                    <a:pt x="217567" y="435077"/>
                  </a:lnTo>
                  <a:close/>
                </a:path>
              </a:pathLst>
            </a:custGeom>
            <a:grpFill/>
            <a:ln w="27192" cap="flat">
              <a:noFill/>
              <a:prstDash val="solid"/>
              <a:miter/>
            </a:ln>
          </p:spPr>
          <p:txBody>
            <a:bodyPr rtlCol="0" anchor="ctr"/>
            <a:lstStyle/>
            <a:p>
              <a:endParaRPr lang="uk-UA"/>
            </a:p>
          </p:txBody>
        </p:sp>
        <p:sp>
          <p:nvSpPr>
            <p:cNvPr id="928" name="Freeform: Shape 927">
              <a:extLst>
                <a:ext uri="{FF2B5EF4-FFF2-40B4-BE49-F238E27FC236}">
                  <a16:creationId xmlns:a16="http://schemas.microsoft.com/office/drawing/2014/main" id="{6EFC5C09-F668-4FBF-CADD-925416081965}"/>
                </a:ext>
              </a:extLst>
            </p:cNvPr>
            <p:cNvSpPr/>
            <p:nvPr/>
          </p:nvSpPr>
          <p:spPr>
            <a:xfrm>
              <a:off x="19109184" y="13280922"/>
              <a:ext cx="435077" cy="435077"/>
            </a:xfrm>
            <a:custGeom>
              <a:avLst/>
              <a:gdLst>
                <a:gd name="connsiteX0" fmla="*/ 63710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5 w 435077"/>
                <a:gd name="connsiteY4" fmla="*/ 153827 h 435077"/>
                <a:gd name="connsiteX5" fmla="*/ 217539 w 435077"/>
                <a:gd name="connsiteY5" fmla="*/ 217539 h 435077"/>
                <a:gd name="connsiteX6" fmla="*/ 63710 w 435077"/>
                <a:gd name="connsiteY6" fmla="*/ 153827 h 435077"/>
                <a:gd name="connsiteX7" fmla="*/ 63710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5 w 435077"/>
                <a:gd name="connsiteY11" fmla="*/ 281277 h 435077"/>
                <a:gd name="connsiteX12" fmla="*/ 217539 w 435077"/>
                <a:gd name="connsiteY12" fmla="*/ 217539 h 435077"/>
                <a:gd name="connsiteX13" fmla="*/ 63710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0" y="153827"/>
                  </a:moveTo>
                  <a:cubicBezTo>
                    <a:pt x="22922" y="113039"/>
                    <a:pt x="0" y="57702"/>
                    <a:pt x="0" y="0"/>
                  </a:cubicBezTo>
                  <a:lnTo>
                    <a:pt x="217539" y="0"/>
                  </a:lnTo>
                  <a:lnTo>
                    <a:pt x="435077" y="0"/>
                  </a:lnTo>
                  <a:cubicBezTo>
                    <a:pt x="435077" y="57702"/>
                    <a:pt x="412154" y="113039"/>
                    <a:pt x="371365" y="153827"/>
                  </a:cubicBezTo>
                  <a:cubicBezTo>
                    <a:pt x="330577" y="194642"/>
                    <a:pt x="275241" y="217539"/>
                    <a:pt x="217539" y="217539"/>
                  </a:cubicBezTo>
                  <a:cubicBezTo>
                    <a:pt x="159836" y="217539"/>
                    <a:pt x="104527" y="194642"/>
                    <a:pt x="63710" y="153827"/>
                  </a:cubicBezTo>
                  <a:close/>
                  <a:moveTo>
                    <a:pt x="63710" y="281277"/>
                  </a:moveTo>
                  <a:cubicBezTo>
                    <a:pt x="22922" y="322066"/>
                    <a:pt x="0" y="377402"/>
                    <a:pt x="0" y="435077"/>
                  </a:cubicBezTo>
                  <a:lnTo>
                    <a:pt x="217539" y="435077"/>
                  </a:lnTo>
                  <a:lnTo>
                    <a:pt x="435077" y="435077"/>
                  </a:lnTo>
                  <a:cubicBezTo>
                    <a:pt x="435077" y="377402"/>
                    <a:pt x="412154" y="322066"/>
                    <a:pt x="371365" y="281277"/>
                  </a:cubicBezTo>
                  <a:cubicBezTo>
                    <a:pt x="330577" y="240462"/>
                    <a:pt x="275241" y="217539"/>
                    <a:pt x="217539" y="217539"/>
                  </a:cubicBezTo>
                  <a:cubicBezTo>
                    <a:pt x="159836" y="217539"/>
                    <a:pt x="104527" y="240462"/>
                    <a:pt x="63710" y="281277"/>
                  </a:cubicBezTo>
                  <a:close/>
                </a:path>
              </a:pathLst>
            </a:custGeom>
            <a:grpFill/>
            <a:ln w="27192" cap="flat">
              <a:noFill/>
              <a:prstDash val="solid"/>
              <a:miter/>
            </a:ln>
          </p:spPr>
          <p:txBody>
            <a:bodyPr rtlCol="0" anchor="ctr"/>
            <a:lstStyle/>
            <a:p>
              <a:endParaRPr lang="uk-UA"/>
            </a:p>
          </p:txBody>
        </p:sp>
        <p:sp>
          <p:nvSpPr>
            <p:cNvPr id="929" name="Freeform: Shape 928">
              <a:extLst>
                <a:ext uri="{FF2B5EF4-FFF2-40B4-BE49-F238E27FC236}">
                  <a16:creationId xmlns:a16="http://schemas.microsoft.com/office/drawing/2014/main" id="{03219D3D-12A4-EF4C-250A-ED88A84B9272}"/>
                </a:ext>
              </a:extLst>
            </p:cNvPr>
            <p:cNvSpPr/>
            <p:nvPr/>
          </p:nvSpPr>
          <p:spPr>
            <a:xfrm>
              <a:off x="19979339"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5 w 435077"/>
                <a:gd name="connsiteY3" fmla="*/ 27 h 435077"/>
                <a:gd name="connsiteX4" fmla="*/ 435077 w 435077"/>
                <a:gd name="connsiteY4" fmla="*/ 217566 h 435077"/>
                <a:gd name="connsiteX5" fmla="*/ 217565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39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39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5" y="27"/>
                  </a:lnTo>
                  <a:lnTo>
                    <a:pt x="435077" y="217566"/>
                  </a:lnTo>
                  <a:lnTo>
                    <a:pt x="217565" y="435077"/>
                  </a:lnTo>
                  <a:lnTo>
                    <a:pt x="435077" y="435077"/>
                  </a:lnTo>
                  <a:close/>
                  <a:moveTo>
                    <a:pt x="0" y="217539"/>
                  </a:moveTo>
                  <a:lnTo>
                    <a:pt x="0" y="0"/>
                  </a:lnTo>
                  <a:lnTo>
                    <a:pt x="217539" y="217539"/>
                  </a:lnTo>
                  <a:lnTo>
                    <a:pt x="0" y="217539"/>
                  </a:lnTo>
                  <a:close/>
                  <a:moveTo>
                    <a:pt x="0" y="435077"/>
                  </a:moveTo>
                  <a:lnTo>
                    <a:pt x="0" y="217566"/>
                  </a:lnTo>
                  <a:lnTo>
                    <a:pt x="217539" y="217566"/>
                  </a:lnTo>
                  <a:lnTo>
                    <a:pt x="0" y="435077"/>
                  </a:lnTo>
                  <a:close/>
                </a:path>
              </a:pathLst>
            </a:custGeom>
            <a:grpFill/>
            <a:ln w="27192" cap="flat">
              <a:noFill/>
              <a:prstDash val="solid"/>
              <a:miter/>
            </a:ln>
          </p:spPr>
          <p:txBody>
            <a:bodyPr rtlCol="0" anchor="ctr"/>
            <a:lstStyle/>
            <a:p>
              <a:endParaRPr lang="uk-UA"/>
            </a:p>
          </p:txBody>
        </p:sp>
        <p:sp>
          <p:nvSpPr>
            <p:cNvPr id="930" name="Freeform: Shape 929">
              <a:extLst>
                <a:ext uri="{FF2B5EF4-FFF2-40B4-BE49-F238E27FC236}">
                  <a16:creationId xmlns:a16="http://schemas.microsoft.com/office/drawing/2014/main" id="{F88FA794-B983-84C3-047D-303491B33427}"/>
                </a:ext>
              </a:extLst>
            </p:cNvPr>
            <p:cNvSpPr/>
            <p:nvPr/>
          </p:nvSpPr>
          <p:spPr>
            <a:xfrm>
              <a:off x="21719675" y="13280922"/>
              <a:ext cx="435077" cy="435077"/>
            </a:xfrm>
            <a:custGeom>
              <a:avLst/>
              <a:gdLst>
                <a:gd name="connsiteX0" fmla="*/ 435077 w 435077"/>
                <a:gd name="connsiteY0" fmla="*/ 435077 h 435077"/>
                <a:gd name="connsiteX1" fmla="*/ 435077 w 435077"/>
                <a:gd name="connsiteY1" fmla="*/ 0 h 435077"/>
                <a:gd name="connsiteX2" fmla="*/ 217565 w 435077"/>
                <a:gd name="connsiteY2" fmla="*/ 217566 h 435077"/>
                <a:gd name="connsiteX3" fmla="*/ 435077 w 435077"/>
                <a:gd name="connsiteY3" fmla="*/ 435077 h 435077"/>
                <a:gd name="connsiteX4" fmla="*/ 0 w 435077"/>
                <a:gd name="connsiteY4" fmla="*/ 435077 h 435077"/>
                <a:gd name="connsiteX5" fmla="*/ 0 w 435077"/>
                <a:gd name="connsiteY5" fmla="*/ 0 h 435077"/>
                <a:gd name="connsiteX6" fmla="*/ 217539 w 435077"/>
                <a:gd name="connsiteY6" fmla="*/ 217566 h 435077"/>
                <a:gd name="connsiteX7" fmla="*/ 0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435077" y="435077"/>
                  </a:moveTo>
                  <a:lnTo>
                    <a:pt x="435077" y="0"/>
                  </a:lnTo>
                  <a:lnTo>
                    <a:pt x="217565" y="217566"/>
                  </a:lnTo>
                  <a:lnTo>
                    <a:pt x="435077" y="435077"/>
                  </a:lnTo>
                  <a:close/>
                  <a:moveTo>
                    <a:pt x="0" y="435077"/>
                  </a:moveTo>
                  <a:lnTo>
                    <a:pt x="0" y="0"/>
                  </a:lnTo>
                  <a:lnTo>
                    <a:pt x="217539" y="217566"/>
                  </a:lnTo>
                  <a:lnTo>
                    <a:pt x="0" y="435077"/>
                  </a:lnTo>
                  <a:close/>
                </a:path>
              </a:pathLst>
            </a:custGeom>
            <a:grpFill/>
            <a:ln w="27192" cap="flat">
              <a:noFill/>
              <a:prstDash val="solid"/>
              <a:miter/>
            </a:ln>
          </p:spPr>
          <p:txBody>
            <a:bodyPr rtlCol="0" anchor="ctr"/>
            <a:lstStyle/>
            <a:p>
              <a:endParaRPr lang="uk-UA"/>
            </a:p>
          </p:txBody>
        </p:sp>
        <p:sp>
          <p:nvSpPr>
            <p:cNvPr id="931" name="Freeform: Shape 930">
              <a:extLst>
                <a:ext uri="{FF2B5EF4-FFF2-40B4-BE49-F238E27FC236}">
                  <a16:creationId xmlns:a16="http://schemas.microsoft.com/office/drawing/2014/main" id="{72D1AAC0-571F-37CD-414B-DE8B4E8479B5}"/>
                </a:ext>
              </a:extLst>
            </p:cNvPr>
            <p:cNvSpPr/>
            <p:nvPr/>
          </p:nvSpPr>
          <p:spPr>
            <a:xfrm>
              <a:off x="20849520"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sp>
          <p:nvSpPr>
            <p:cNvPr id="932" name="Freeform: Shape 931">
              <a:extLst>
                <a:ext uri="{FF2B5EF4-FFF2-40B4-BE49-F238E27FC236}">
                  <a16:creationId xmlns:a16="http://schemas.microsoft.com/office/drawing/2014/main" id="{AC5D4A02-4165-FFA0-C97A-CC1BBB4B7867}"/>
                </a:ext>
              </a:extLst>
            </p:cNvPr>
            <p:cNvSpPr/>
            <p:nvPr/>
          </p:nvSpPr>
          <p:spPr>
            <a:xfrm>
              <a:off x="22589856" y="13280922"/>
              <a:ext cx="435077" cy="435077"/>
            </a:xfrm>
            <a:custGeom>
              <a:avLst/>
              <a:gdLst>
                <a:gd name="connsiteX0" fmla="*/ 63712 w 435077"/>
                <a:gd name="connsiteY0" fmla="*/ 153827 h 435077"/>
                <a:gd name="connsiteX1" fmla="*/ 0 w 435077"/>
                <a:gd name="connsiteY1" fmla="*/ 0 h 435077"/>
                <a:gd name="connsiteX2" fmla="*/ 217539 w 435077"/>
                <a:gd name="connsiteY2" fmla="*/ 0 h 435077"/>
                <a:gd name="connsiteX3" fmla="*/ 435077 w 435077"/>
                <a:gd name="connsiteY3" fmla="*/ 0 h 435077"/>
                <a:gd name="connsiteX4" fmla="*/ 371367 w 435077"/>
                <a:gd name="connsiteY4" fmla="*/ 153827 h 435077"/>
                <a:gd name="connsiteX5" fmla="*/ 217539 w 435077"/>
                <a:gd name="connsiteY5" fmla="*/ 217539 h 435077"/>
                <a:gd name="connsiteX6" fmla="*/ 63712 w 435077"/>
                <a:gd name="connsiteY6" fmla="*/ 153827 h 435077"/>
                <a:gd name="connsiteX7" fmla="*/ 63712 w 435077"/>
                <a:gd name="connsiteY7" fmla="*/ 281277 h 435077"/>
                <a:gd name="connsiteX8" fmla="*/ 0 w 435077"/>
                <a:gd name="connsiteY8" fmla="*/ 435077 h 435077"/>
                <a:gd name="connsiteX9" fmla="*/ 217539 w 435077"/>
                <a:gd name="connsiteY9" fmla="*/ 435077 h 435077"/>
                <a:gd name="connsiteX10" fmla="*/ 435077 w 435077"/>
                <a:gd name="connsiteY10" fmla="*/ 435077 h 435077"/>
                <a:gd name="connsiteX11" fmla="*/ 371367 w 435077"/>
                <a:gd name="connsiteY11" fmla="*/ 281277 h 435077"/>
                <a:gd name="connsiteX12" fmla="*/ 217539 w 435077"/>
                <a:gd name="connsiteY12" fmla="*/ 217539 h 435077"/>
                <a:gd name="connsiteX13" fmla="*/ 63712 w 435077"/>
                <a:gd name="connsiteY13" fmla="*/ 2812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77" h="435077">
                  <a:moveTo>
                    <a:pt x="63712" y="153827"/>
                  </a:moveTo>
                  <a:cubicBezTo>
                    <a:pt x="22924" y="113039"/>
                    <a:pt x="0" y="57702"/>
                    <a:pt x="0" y="0"/>
                  </a:cubicBezTo>
                  <a:lnTo>
                    <a:pt x="217539" y="0"/>
                  </a:lnTo>
                  <a:lnTo>
                    <a:pt x="435077" y="0"/>
                  </a:lnTo>
                  <a:cubicBezTo>
                    <a:pt x="435077" y="57702"/>
                    <a:pt x="412155" y="113039"/>
                    <a:pt x="371367" y="153827"/>
                  </a:cubicBezTo>
                  <a:cubicBezTo>
                    <a:pt x="330550" y="194642"/>
                    <a:pt x="275215" y="217539"/>
                    <a:pt x="217539" y="217539"/>
                  </a:cubicBezTo>
                  <a:cubicBezTo>
                    <a:pt x="159838" y="217539"/>
                    <a:pt x="104501" y="194642"/>
                    <a:pt x="63712" y="153827"/>
                  </a:cubicBezTo>
                  <a:close/>
                  <a:moveTo>
                    <a:pt x="63712" y="281277"/>
                  </a:moveTo>
                  <a:cubicBezTo>
                    <a:pt x="22924" y="322066"/>
                    <a:pt x="0" y="377402"/>
                    <a:pt x="0" y="435077"/>
                  </a:cubicBezTo>
                  <a:lnTo>
                    <a:pt x="217539" y="435077"/>
                  </a:lnTo>
                  <a:lnTo>
                    <a:pt x="435077" y="435077"/>
                  </a:lnTo>
                  <a:cubicBezTo>
                    <a:pt x="435077" y="377402"/>
                    <a:pt x="412155" y="322066"/>
                    <a:pt x="371367" y="281277"/>
                  </a:cubicBezTo>
                  <a:cubicBezTo>
                    <a:pt x="330550" y="240462"/>
                    <a:pt x="275215" y="217539"/>
                    <a:pt x="217539" y="217539"/>
                  </a:cubicBezTo>
                  <a:cubicBezTo>
                    <a:pt x="159838" y="217539"/>
                    <a:pt x="104501" y="240462"/>
                    <a:pt x="63712" y="281277"/>
                  </a:cubicBezTo>
                  <a:close/>
                </a:path>
              </a:pathLst>
            </a:custGeom>
            <a:grpFill/>
            <a:ln w="27192" cap="flat">
              <a:noFill/>
              <a:prstDash val="solid"/>
              <a:miter/>
            </a:ln>
          </p:spPr>
          <p:txBody>
            <a:bodyPr rtlCol="0" anchor="ctr"/>
            <a:lstStyle/>
            <a:p>
              <a:endParaRPr lang="uk-UA"/>
            </a:p>
          </p:txBody>
        </p:sp>
        <p:sp>
          <p:nvSpPr>
            <p:cNvPr id="933" name="Freeform: Shape 932">
              <a:extLst>
                <a:ext uri="{FF2B5EF4-FFF2-40B4-BE49-F238E27FC236}">
                  <a16:creationId xmlns:a16="http://schemas.microsoft.com/office/drawing/2014/main" id="{6A1DC27C-5AD5-2989-50C6-E3A3C8BCFBC7}"/>
                </a:ext>
              </a:extLst>
            </p:cNvPr>
            <p:cNvSpPr/>
            <p:nvPr/>
          </p:nvSpPr>
          <p:spPr>
            <a:xfrm>
              <a:off x="23460011" y="13280922"/>
              <a:ext cx="435077" cy="435077"/>
            </a:xfrm>
            <a:custGeom>
              <a:avLst/>
              <a:gdLst>
                <a:gd name="connsiteX0" fmla="*/ 435077 w 435077"/>
                <a:gd name="connsiteY0" fmla="*/ 435077 h 435077"/>
                <a:gd name="connsiteX1" fmla="*/ 435077 w 435077"/>
                <a:gd name="connsiteY1" fmla="*/ 217566 h 435077"/>
                <a:gd name="connsiteX2" fmla="*/ 435077 w 435077"/>
                <a:gd name="connsiteY2" fmla="*/ 27 h 435077"/>
                <a:gd name="connsiteX3" fmla="*/ 217567 w 435077"/>
                <a:gd name="connsiteY3" fmla="*/ 27 h 435077"/>
                <a:gd name="connsiteX4" fmla="*/ 435077 w 435077"/>
                <a:gd name="connsiteY4" fmla="*/ 217566 h 435077"/>
                <a:gd name="connsiteX5" fmla="*/ 217567 w 435077"/>
                <a:gd name="connsiteY5" fmla="*/ 435077 h 435077"/>
                <a:gd name="connsiteX6" fmla="*/ 435077 w 435077"/>
                <a:gd name="connsiteY6" fmla="*/ 435077 h 435077"/>
                <a:gd name="connsiteX7" fmla="*/ 0 w 435077"/>
                <a:gd name="connsiteY7" fmla="*/ 217539 h 435077"/>
                <a:gd name="connsiteX8" fmla="*/ 0 w 435077"/>
                <a:gd name="connsiteY8" fmla="*/ 0 h 435077"/>
                <a:gd name="connsiteX9" fmla="*/ 217512 w 435077"/>
                <a:gd name="connsiteY9" fmla="*/ 217539 h 435077"/>
                <a:gd name="connsiteX10" fmla="*/ 0 w 435077"/>
                <a:gd name="connsiteY10" fmla="*/ 217539 h 435077"/>
                <a:gd name="connsiteX11" fmla="*/ 0 w 435077"/>
                <a:gd name="connsiteY11" fmla="*/ 435077 h 435077"/>
                <a:gd name="connsiteX12" fmla="*/ 0 w 435077"/>
                <a:gd name="connsiteY12" fmla="*/ 217566 h 435077"/>
                <a:gd name="connsiteX13" fmla="*/ 217512 w 435077"/>
                <a:gd name="connsiteY13" fmla="*/ 217566 h 435077"/>
                <a:gd name="connsiteX14" fmla="*/ 0 w 435077"/>
                <a:gd name="connsiteY14"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5077" h="435077">
                  <a:moveTo>
                    <a:pt x="435077" y="435077"/>
                  </a:moveTo>
                  <a:lnTo>
                    <a:pt x="435077" y="217566"/>
                  </a:lnTo>
                  <a:lnTo>
                    <a:pt x="435077" y="27"/>
                  </a:lnTo>
                  <a:lnTo>
                    <a:pt x="217567" y="27"/>
                  </a:lnTo>
                  <a:lnTo>
                    <a:pt x="435077" y="217566"/>
                  </a:lnTo>
                  <a:lnTo>
                    <a:pt x="217567" y="435077"/>
                  </a:lnTo>
                  <a:lnTo>
                    <a:pt x="435077" y="435077"/>
                  </a:lnTo>
                  <a:close/>
                  <a:moveTo>
                    <a:pt x="0" y="217539"/>
                  </a:moveTo>
                  <a:lnTo>
                    <a:pt x="0" y="0"/>
                  </a:lnTo>
                  <a:lnTo>
                    <a:pt x="217512" y="217539"/>
                  </a:lnTo>
                  <a:lnTo>
                    <a:pt x="0" y="217539"/>
                  </a:lnTo>
                  <a:close/>
                  <a:moveTo>
                    <a:pt x="0" y="435077"/>
                  </a:moveTo>
                  <a:lnTo>
                    <a:pt x="0" y="217566"/>
                  </a:lnTo>
                  <a:lnTo>
                    <a:pt x="217512" y="217566"/>
                  </a:lnTo>
                  <a:lnTo>
                    <a:pt x="0" y="435077"/>
                  </a:lnTo>
                  <a:close/>
                </a:path>
              </a:pathLst>
            </a:custGeom>
            <a:grpFill/>
            <a:ln w="27192" cap="flat">
              <a:noFill/>
              <a:prstDash val="solid"/>
              <a:miter/>
            </a:ln>
          </p:spPr>
          <p:txBody>
            <a:bodyPr rtlCol="0" anchor="ctr"/>
            <a:lstStyle/>
            <a:p>
              <a:endParaRPr lang="uk-UA"/>
            </a:p>
          </p:txBody>
        </p:sp>
        <p:sp>
          <p:nvSpPr>
            <p:cNvPr id="934" name="Freeform: Shape 933">
              <a:extLst>
                <a:ext uri="{FF2B5EF4-FFF2-40B4-BE49-F238E27FC236}">
                  <a16:creationId xmlns:a16="http://schemas.microsoft.com/office/drawing/2014/main" id="{2C928438-DEF2-E077-5F91-39AC656A9A47}"/>
                </a:ext>
              </a:extLst>
            </p:cNvPr>
            <p:cNvSpPr/>
            <p:nvPr/>
          </p:nvSpPr>
          <p:spPr>
            <a:xfrm>
              <a:off x="24330194" y="13280922"/>
              <a:ext cx="435077" cy="435077"/>
            </a:xfrm>
            <a:custGeom>
              <a:avLst/>
              <a:gdLst>
                <a:gd name="connsiteX0" fmla="*/ 0 w 435077"/>
                <a:gd name="connsiteY0" fmla="*/ 435077 h 435077"/>
                <a:gd name="connsiteX1" fmla="*/ 0 w 435077"/>
                <a:gd name="connsiteY1" fmla="*/ 0 h 435077"/>
                <a:gd name="connsiteX2" fmla="*/ 217539 w 435077"/>
                <a:gd name="connsiteY2" fmla="*/ 217566 h 435077"/>
                <a:gd name="connsiteX3" fmla="*/ 0 w 435077"/>
                <a:gd name="connsiteY3" fmla="*/ 435077 h 435077"/>
                <a:gd name="connsiteX4" fmla="*/ 217539 w 435077"/>
                <a:gd name="connsiteY4" fmla="*/ 435077 h 435077"/>
                <a:gd name="connsiteX5" fmla="*/ 217539 w 435077"/>
                <a:gd name="connsiteY5" fmla="*/ 0 h 435077"/>
                <a:gd name="connsiteX6" fmla="*/ 435077 w 435077"/>
                <a:gd name="connsiteY6" fmla="*/ 217566 h 435077"/>
                <a:gd name="connsiteX7" fmla="*/ 217539 w 435077"/>
                <a:gd name="connsiteY7" fmla="*/ 435077 h 4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77" h="435077">
                  <a:moveTo>
                    <a:pt x="0" y="435077"/>
                  </a:moveTo>
                  <a:lnTo>
                    <a:pt x="0" y="0"/>
                  </a:lnTo>
                  <a:lnTo>
                    <a:pt x="217539" y="217566"/>
                  </a:lnTo>
                  <a:lnTo>
                    <a:pt x="0" y="435077"/>
                  </a:lnTo>
                  <a:close/>
                  <a:moveTo>
                    <a:pt x="217539" y="435077"/>
                  </a:moveTo>
                  <a:lnTo>
                    <a:pt x="217539" y="0"/>
                  </a:lnTo>
                  <a:lnTo>
                    <a:pt x="435077" y="217566"/>
                  </a:lnTo>
                  <a:lnTo>
                    <a:pt x="217539" y="435077"/>
                  </a:lnTo>
                  <a:close/>
                </a:path>
              </a:pathLst>
            </a:custGeom>
            <a:grpFill/>
            <a:ln w="27192" cap="flat">
              <a:noFill/>
              <a:prstDash val="solid"/>
              <a:miter/>
            </a:ln>
          </p:spPr>
          <p:txBody>
            <a:bodyPr rtlCol="0" anchor="ctr"/>
            <a:lstStyle/>
            <a:p>
              <a:endParaRPr lang="uk-UA"/>
            </a:p>
          </p:txBody>
        </p:sp>
      </p:grpSp>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436889" y="320590"/>
            <a:ext cx="17141825" cy="8191500"/>
          </a:xfrm>
        </p:spPr>
        <p:txBody>
          <a:bodyPr/>
          <a:lstStyle>
            <a:lvl1pPr>
              <a:defRPr sz="17200" b="0" i="0">
                <a:solidFill>
                  <a:schemeClr val="tx1"/>
                </a:solidFill>
                <a:latin typeface="IBM Plex Sans Light" panose="020B040305020300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1">
            <a:extLst>
              <a:ext uri="{FF2B5EF4-FFF2-40B4-BE49-F238E27FC236}">
                <a16:creationId xmlns:a16="http://schemas.microsoft.com/office/drawing/2014/main" id="{15E15240-CB4B-3EBC-59A0-A3009A53924C}"/>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TechXchange | © 2024 IBM Corporation</a:t>
            </a:r>
          </a:p>
        </p:txBody>
      </p:sp>
      <p:sp>
        <p:nvSpPr>
          <p:cNvPr id="3" name="TextBox 2">
            <a:extLst>
              <a:ext uri="{FF2B5EF4-FFF2-40B4-BE49-F238E27FC236}">
                <a16:creationId xmlns:a16="http://schemas.microsoft.com/office/drawing/2014/main" id="{7D3FEBEE-659C-27EB-080E-79CE71418AB0}"/>
              </a:ext>
            </a:extLst>
          </p:cNvPr>
          <p:cNvSpPr txBox="1"/>
          <p:nvPr userDrawn="1"/>
        </p:nvSpPr>
        <p:spPr>
          <a:xfrm>
            <a:off x="21322284" y="12939013"/>
            <a:ext cx="18425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r" defTabSz="2438400">
              <a:spcBef>
                <a:spcPts val="2900"/>
              </a:spcBef>
              <a:buSzPct val="100000"/>
            </a:pPr>
            <a:r>
              <a:rPr lang="en-US" sz="1600" kern="0">
                <a:solidFill>
                  <a:srgbClr val="000000"/>
                </a:solidFill>
                <a:latin typeface="IBM Plex Sans" panose="020B0503050203000203" pitchFamily="34" charset="0"/>
                <a:ea typeface="+mj-ea"/>
                <a:cs typeface="+mj-cs"/>
                <a:sym typeface="IBM Plex Sans Light"/>
              </a:rPr>
              <a:t>#IBMTechXchange</a:t>
            </a:r>
          </a:p>
        </p:txBody>
      </p:sp>
    </p:spTree>
    <p:extLst>
      <p:ext uri="{BB962C8B-B14F-4D97-AF65-F5344CB8AC3E}">
        <p14:creationId xmlns:p14="http://schemas.microsoft.com/office/powerpoint/2010/main" val="12269225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33"/>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8011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586263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4" y="2667000"/>
            <a:ext cx="2473324"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6" y="2667000"/>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4" y="6121400"/>
            <a:ext cx="2473324" cy="2476500"/>
          </a:xfrm>
          <a:solidFill>
            <a:srgbClr val="E0E0E0"/>
          </a:solidFill>
        </p:spPr>
        <p:txBody>
          <a:bodyPr anchor="ctr"/>
          <a:lstStyle>
            <a:lvl1pPr marL="0" marR="0" indent="0" algn="ctr" defTabSz="243693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693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6" y="6121400"/>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4" y="9525000"/>
            <a:ext cx="2473324" cy="2476500"/>
          </a:xfrm>
          <a:solidFill>
            <a:srgbClr val="E0E0E0"/>
          </a:solidFill>
        </p:spPr>
        <p:txBody>
          <a:bodyPr anchor="ctr"/>
          <a:lstStyle>
            <a:lvl1pPr marL="0" marR="0" indent="0" algn="ctr" defTabSz="243693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693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6" y="9525002"/>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6" y="2667000"/>
            <a:ext cx="2473324" cy="2476500"/>
          </a:xfrm>
          <a:solidFill>
            <a:srgbClr val="E0E0E0"/>
          </a:solidFill>
        </p:spPr>
        <p:txBody>
          <a:bodyPr anchor="ctr"/>
          <a:lstStyle>
            <a:lvl1pPr marL="0" marR="0" indent="0" algn="ctr" defTabSz="243693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693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30" y="2667000"/>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6" y="6121400"/>
            <a:ext cx="2473324" cy="2476500"/>
          </a:xfrm>
          <a:solidFill>
            <a:srgbClr val="E0E0E0"/>
          </a:solidFill>
        </p:spPr>
        <p:txBody>
          <a:bodyPr anchor="ctr"/>
          <a:lstStyle>
            <a:lvl1pPr marL="0" marR="0" indent="0" algn="ctr" defTabSz="243693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693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30" y="6121400"/>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6" y="9525000"/>
            <a:ext cx="2473324" cy="2476500"/>
          </a:xfrm>
          <a:solidFill>
            <a:srgbClr val="E0E0E0"/>
          </a:solidFill>
        </p:spPr>
        <p:txBody>
          <a:bodyPr anchor="ctr"/>
          <a:lstStyle>
            <a:lvl1pPr marL="0" marR="0" indent="0" algn="ctr" defTabSz="243693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693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30" y="9525002"/>
            <a:ext cx="5708649" cy="2476500"/>
          </a:xfrm>
        </p:spPr>
        <p:txBody>
          <a:bodyPr/>
          <a:lstStyle>
            <a:lvl1pPr>
              <a:lnSpc>
                <a:spcPct val="110000"/>
              </a:lnSpc>
              <a:spcBef>
                <a:spcPts val="0"/>
              </a:spcBef>
              <a:defRPr sz="2800">
                <a:solidFill>
                  <a:schemeClr val="tx1"/>
                </a:solidFill>
              </a:defRPr>
            </a:lvl1pPr>
            <a:lvl2pPr marL="255876" indent="-255876">
              <a:lnSpc>
                <a:spcPct val="110000"/>
              </a:lnSpc>
              <a:spcBef>
                <a:spcPts val="0"/>
              </a:spcBef>
              <a:defRPr sz="2800">
                <a:solidFill>
                  <a:schemeClr val="tx1"/>
                </a:solidFill>
              </a:defRPr>
            </a:lvl2pPr>
            <a:lvl3pPr marL="511758" indent="-255876">
              <a:lnSpc>
                <a:spcPct val="110000"/>
              </a:lnSpc>
              <a:spcBef>
                <a:spcPts val="0"/>
              </a:spcBef>
              <a:defRPr sz="2800">
                <a:solidFill>
                  <a:schemeClr val="tx1"/>
                </a:solidFill>
              </a:defRPr>
            </a:lvl3pPr>
            <a:lvl4pPr marL="767634" indent="-255876">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26764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64397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8" y="384048"/>
            <a:ext cx="4956175" cy="2859088"/>
          </a:xfrm>
        </p:spPr>
        <p:txBody>
          <a:bodyPr/>
          <a:lstStyle>
            <a:lvl1pPr>
              <a:lnSpc>
                <a:spcPct val="90000"/>
              </a:lnSpc>
              <a:spcBef>
                <a:spcPts val="0"/>
              </a:spcBef>
              <a:defRPr sz="6394">
                <a:solidFill>
                  <a:schemeClr val="tx2"/>
                </a:solidFill>
              </a:defRPr>
            </a:lvl1pPr>
            <a:lvl2pPr>
              <a:lnSpc>
                <a:spcPct val="100000"/>
              </a:lnSpc>
              <a:spcBef>
                <a:spcPts val="0"/>
              </a:spcBef>
              <a:defRPr sz="6394">
                <a:solidFill>
                  <a:schemeClr val="tx1"/>
                </a:solidFill>
              </a:defRPr>
            </a:lvl2pPr>
            <a:lvl3pPr>
              <a:lnSpc>
                <a:spcPct val="100000"/>
              </a:lnSpc>
              <a:spcBef>
                <a:spcPts val="0"/>
              </a:spcBef>
              <a:defRPr sz="6394">
                <a:solidFill>
                  <a:schemeClr val="tx1"/>
                </a:solidFill>
              </a:defRPr>
            </a:lvl3pPr>
            <a:lvl4pPr>
              <a:lnSpc>
                <a:spcPct val="100000"/>
              </a:lnSpc>
              <a:spcBef>
                <a:spcPts val="0"/>
              </a:spcBef>
              <a:defRPr sz="6394">
                <a:solidFill>
                  <a:schemeClr val="tx1"/>
                </a:solidFill>
              </a:defRPr>
            </a:lvl4pPr>
            <a:lvl5pPr>
              <a:lnSpc>
                <a:spcPct val="100000"/>
              </a:lnSpc>
              <a:spcBef>
                <a:spcPts val="0"/>
              </a:spcBef>
              <a:defRPr sz="6394">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14" indent="-146214">
              <a:lnSpc>
                <a:spcPct val="120000"/>
              </a:lnSpc>
              <a:spcBef>
                <a:spcPts val="0"/>
              </a:spcBef>
              <a:defRPr sz="1600" b="0" i="0">
                <a:solidFill>
                  <a:schemeClr val="tx1"/>
                </a:solidFill>
                <a:latin typeface="IBM Plex Sans" panose="020B0503050203000203" pitchFamily="34" charset="0"/>
              </a:defRPr>
            </a:lvl2pPr>
            <a:lvl3pPr marL="292434" indent="-146214">
              <a:lnSpc>
                <a:spcPct val="120000"/>
              </a:lnSpc>
              <a:spcBef>
                <a:spcPts val="0"/>
              </a:spcBef>
              <a:defRPr sz="1600" b="0" i="0">
                <a:solidFill>
                  <a:schemeClr val="tx1"/>
                </a:solidFill>
                <a:latin typeface="IBM Plex Sans" panose="020B0503050203000203" pitchFamily="34" charset="0"/>
              </a:defRPr>
            </a:lvl3pPr>
            <a:lvl4pPr marL="438648" indent="-14621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19411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8059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8" y="384048"/>
            <a:ext cx="4956175" cy="2859088"/>
          </a:xfrm>
        </p:spPr>
        <p:txBody>
          <a:bodyPr/>
          <a:lstStyle>
            <a:lvl1pPr>
              <a:lnSpc>
                <a:spcPct val="90000"/>
              </a:lnSpc>
              <a:spcBef>
                <a:spcPts val="0"/>
              </a:spcBef>
              <a:defRPr sz="6394">
                <a:solidFill>
                  <a:schemeClr val="tx2"/>
                </a:solidFill>
              </a:defRPr>
            </a:lvl1pPr>
            <a:lvl2pPr>
              <a:lnSpc>
                <a:spcPct val="100000"/>
              </a:lnSpc>
              <a:spcBef>
                <a:spcPts val="0"/>
              </a:spcBef>
              <a:defRPr sz="6394">
                <a:solidFill>
                  <a:schemeClr val="tx1"/>
                </a:solidFill>
              </a:defRPr>
            </a:lvl2pPr>
            <a:lvl3pPr>
              <a:lnSpc>
                <a:spcPct val="100000"/>
              </a:lnSpc>
              <a:spcBef>
                <a:spcPts val="0"/>
              </a:spcBef>
              <a:defRPr sz="6394">
                <a:solidFill>
                  <a:schemeClr val="tx1"/>
                </a:solidFill>
              </a:defRPr>
            </a:lvl3pPr>
            <a:lvl4pPr>
              <a:lnSpc>
                <a:spcPct val="100000"/>
              </a:lnSpc>
              <a:spcBef>
                <a:spcPts val="0"/>
              </a:spcBef>
              <a:defRPr sz="6394">
                <a:solidFill>
                  <a:schemeClr val="tx1"/>
                </a:solidFill>
              </a:defRPr>
            </a:lvl4pPr>
            <a:lvl5pPr>
              <a:lnSpc>
                <a:spcPct val="100000"/>
              </a:lnSpc>
              <a:spcBef>
                <a:spcPts val="0"/>
              </a:spcBef>
              <a:defRPr sz="6394">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14" indent="-146214">
              <a:lnSpc>
                <a:spcPct val="120000"/>
              </a:lnSpc>
              <a:spcBef>
                <a:spcPts val="0"/>
              </a:spcBef>
              <a:defRPr sz="1600" b="0" i="0">
                <a:solidFill>
                  <a:schemeClr val="tx1"/>
                </a:solidFill>
                <a:latin typeface="IBM Plex Sans" panose="020B0503050203000203" pitchFamily="34" charset="0"/>
              </a:defRPr>
            </a:lvl2pPr>
            <a:lvl3pPr marL="292434" indent="-146214">
              <a:lnSpc>
                <a:spcPct val="120000"/>
              </a:lnSpc>
              <a:spcBef>
                <a:spcPts val="0"/>
              </a:spcBef>
              <a:defRPr sz="1600" b="0" i="0">
                <a:solidFill>
                  <a:schemeClr val="tx1"/>
                </a:solidFill>
                <a:latin typeface="IBM Plex Sans" panose="020B0503050203000203" pitchFamily="34" charset="0"/>
              </a:defRPr>
            </a:lvl3pPr>
            <a:lvl4pPr marL="438648" indent="-14621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14" indent="-146214">
              <a:lnSpc>
                <a:spcPct val="120000"/>
              </a:lnSpc>
              <a:spcBef>
                <a:spcPts val="0"/>
              </a:spcBef>
              <a:defRPr sz="1600" b="0" i="0">
                <a:solidFill>
                  <a:schemeClr val="tx1"/>
                </a:solidFill>
                <a:latin typeface="IBM Plex Sans" panose="020B0503050203000203" pitchFamily="34" charset="0"/>
              </a:defRPr>
            </a:lvl2pPr>
            <a:lvl3pPr marL="292434" indent="-146214">
              <a:lnSpc>
                <a:spcPct val="120000"/>
              </a:lnSpc>
              <a:spcBef>
                <a:spcPts val="0"/>
              </a:spcBef>
              <a:defRPr sz="1600" b="0" i="0">
                <a:solidFill>
                  <a:schemeClr val="tx1"/>
                </a:solidFill>
                <a:latin typeface="IBM Plex Sans" panose="020B0503050203000203" pitchFamily="34" charset="0"/>
              </a:defRPr>
            </a:lvl3pPr>
            <a:lvl4pPr marL="438648" indent="-14621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9" y="12804776"/>
            <a:ext cx="4956175"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3" y="12938843"/>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36878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5376" y="6168465"/>
            <a:ext cx="3456432" cy="1379082"/>
          </a:xfrm>
          <a:prstGeom prst="rect">
            <a:avLst/>
          </a:prstGeom>
        </p:spPr>
      </p:pic>
    </p:spTree>
    <p:extLst>
      <p:ext uri="{BB962C8B-B14F-4D97-AF65-F5344CB8AC3E}">
        <p14:creationId xmlns:p14="http://schemas.microsoft.com/office/powerpoint/2010/main" val="12194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zNext GTM Readiness Dashboard / IBM Corporation / IBM CONFIDENTIAL</a:t>
            </a:r>
          </a:p>
        </p:txBody>
      </p:sp>
      <p:sp>
        <p:nvSpPr>
          <p:cNvPr id="6" name="Title 5"/>
          <p:cNvSpPr>
            <a:spLocks noGrp="1"/>
          </p:cNvSpPr>
          <p:nvPr>
            <p:ph type="title"/>
          </p:nvPr>
        </p:nvSpPr>
        <p:spPr>
          <a:xfrm>
            <a:off x="3" y="-2"/>
            <a:ext cx="24387173" cy="3441704"/>
          </a:xfrm>
          <a:solidFill>
            <a:schemeClr val="tx1"/>
          </a:solidFill>
        </p:spPr>
        <p:txBody>
          <a:bodyPr lIns="228600" tIns="201168" rIns="228600" bIns="228600"/>
          <a:lstStyle>
            <a:lvl1pPr>
              <a:defRPr sz="6396">
                <a:solidFill>
                  <a:schemeClr val="bg2"/>
                </a:solidFill>
              </a:defRPr>
            </a:lvl1pPr>
          </a:lstStyle>
          <a:p>
            <a:r>
              <a:rPr lang="en-US"/>
              <a:t>Click to edit Master title style</a:t>
            </a:r>
          </a:p>
        </p:txBody>
      </p:sp>
    </p:spTree>
    <p:extLst>
      <p:ext uri="{BB962C8B-B14F-4D97-AF65-F5344CB8AC3E}">
        <p14:creationId xmlns:p14="http://schemas.microsoft.com/office/powerpoint/2010/main" val="116993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19020493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theme" Target="../theme/theme2.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theme" Target="../theme/theme3.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tags" Target="../tags/tag1.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image" Target="../media/image15.emf"/><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oleObject" Target="../embeddings/oleObject1.bin"/><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theme" Target="../theme/theme4.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50" Type="http://schemas.openxmlformats.org/officeDocument/2006/relationships/theme" Target="../theme/theme5.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8" Type="http://schemas.openxmlformats.org/officeDocument/2006/relationships/slideLayout" Target="../slideLayouts/slideLayout198.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1" Type="http://schemas.openxmlformats.org/officeDocument/2006/relationships/slideLayout" Target="../slideLayouts/slideLayout191.xml"/><Relationship Id="rId6" Type="http://schemas.openxmlformats.org/officeDocument/2006/relationships/slideLayout" Target="../slideLayouts/slideLayout19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theme" Target="../theme/theme7.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9" Type="http://schemas.openxmlformats.org/officeDocument/2006/relationships/slideLayout" Target="../slideLayouts/slideLayout269.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8" Type="http://schemas.openxmlformats.org/officeDocument/2006/relationships/slideLayout" Target="../slideLayouts/slideLayout248.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20" Type="http://schemas.openxmlformats.org/officeDocument/2006/relationships/slideLayout" Target="../slideLayouts/slideLayout260.xml"/><Relationship Id="rId41" Type="http://schemas.openxmlformats.org/officeDocument/2006/relationships/slideLayout" Target="../slideLayouts/slideLayout281.xml"/><Relationship Id="rId1" Type="http://schemas.openxmlformats.org/officeDocument/2006/relationships/slideLayout" Target="../slideLayouts/slideLayout241.xml"/><Relationship Id="rId6" Type="http://schemas.openxmlformats.org/officeDocument/2006/relationships/slideLayout" Target="../slideLayouts/slideLayout24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406.xml"/><Relationship Id="rId21" Type="http://schemas.openxmlformats.org/officeDocument/2006/relationships/slideLayout" Target="../slideLayouts/slideLayout310.xml"/><Relationship Id="rId42" Type="http://schemas.openxmlformats.org/officeDocument/2006/relationships/slideLayout" Target="../slideLayouts/slideLayout331.xml"/><Relationship Id="rId63" Type="http://schemas.openxmlformats.org/officeDocument/2006/relationships/slideLayout" Target="../slideLayouts/slideLayout352.xml"/><Relationship Id="rId84" Type="http://schemas.openxmlformats.org/officeDocument/2006/relationships/slideLayout" Target="../slideLayouts/slideLayout373.xml"/><Relationship Id="rId138" Type="http://schemas.openxmlformats.org/officeDocument/2006/relationships/image" Target="../media/image24.png"/><Relationship Id="rId16" Type="http://schemas.openxmlformats.org/officeDocument/2006/relationships/slideLayout" Target="../slideLayouts/slideLayout305.xml"/><Relationship Id="rId107" Type="http://schemas.openxmlformats.org/officeDocument/2006/relationships/slideLayout" Target="../slideLayouts/slideLayout396.xml"/><Relationship Id="rId11" Type="http://schemas.openxmlformats.org/officeDocument/2006/relationships/slideLayout" Target="../slideLayouts/slideLayout300.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53" Type="http://schemas.openxmlformats.org/officeDocument/2006/relationships/slideLayout" Target="../slideLayouts/slideLayout342.xml"/><Relationship Id="rId58" Type="http://schemas.openxmlformats.org/officeDocument/2006/relationships/slideLayout" Target="../slideLayouts/slideLayout347.xml"/><Relationship Id="rId74" Type="http://schemas.openxmlformats.org/officeDocument/2006/relationships/slideLayout" Target="../slideLayouts/slideLayout363.xml"/><Relationship Id="rId79" Type="http://schemas.openxmlformats.org/officeDocument/2006/relationships/slideLayout" Target="../slideLayouts/slideLayout368.xml"/><Relationship Id="rId102" Type="http://schemas.openxmlformats.org/officeDocument/2006/relationships/slideLayout" Target="../slideLayouts/slideLayout391.xml"/><Relationship Id="rId123" Type="http://schemas.openxmlformats.org/officeDocument/2006/relationships/slideLayout" Target="../slideLayouts/slideLayout412.xml"/><Relationship Id="rId128" Type="http://schemas.openxmlformats.org/officeDocument/2006/relationships/slideLayout" Target="../slideLayouts/slideLayout417.xml"/><Relationship Id="rId5" Type="http://schemas.openxmlformats.org/officeDocument/2006/relationships/slideLayout" Target="../slideLayouts/slideLayout294.xml"/><Relationship Id="rId90" Type="http://schemas.openxmlformats.org/officeDocument/2006/relationships/slideLayout" Target="../slideLayouts/slideLayout379.xml"/><Relationship Id="rId95" Type="http://schemas.openxmlformats.org/officeDocument/2006/relationships/slideLayout" Target="../slideLayouts/slideLayout384.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64" Type="http://schemas.openxmlformats.org/officeDocument/2006/relationships/slideLayout" Target="../slideLayouts/slideLayout353.xml"/><Relationship Id="rId69" Type="http://schemas.openxmlformats.org/officeDocument/2006/relationships/slideLayout" Target="../slideLayouts/slideLayout358.xml"/><Relationship Id="rId113" Type="http://schemas.openxmlformats.org/officeDocument/2006/relationships/slideLayout" Target="../slideLayouts/slideLayout402.xml"/><Relationship Id="rId118" Type="http://schemas.openxmlformats.org/officeDocument/2006/relationships/slideLayout" Target="../slideLayouts/slideLayout407.xml"/><Relationship Id="rId134" Type="http://schemas.openxmlformats.org/officeDocument/2006/relationships/slideLayout" Target="../slideLayouts/slideLayout423.xml"/><Relationship Id="rId80" Type="http://schemas.openxmlformats.org/officeDocument/2006/relationships/slideLayout" Target="../slideLayouts/slideLayout369.xml"/><Relationship Id="rId85" Type="http://schemas.openxmlformats.org/officeDocument/2006/relationships/slideLayout" Target="../slideLayouts/slideLayout374.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59" Type="http://schemas.openxmlformats.org/officeDocument/2006/relationships/slideLayout" Target="../slideLayouts/slideLayout348.xml"/><Relationship Id="rId103" Type="http://schemas.openxmlformats.org/officeDocument/2006/relationships/slideLayout" Target="../slideLayouts/slideLayout392.xml"/><Relationship Id="rId108" Type="http://schemas.openxmlformats.org/officeDocument/2006/relationships/slideLayout" Target="../slideLayouts/slideLayout397.xml"/><Relationship Id="rId124" Type="http://schemas.openxmlformats.org/officeDocument/2006/relationships/slideLayout" Target="../slideLayouts/slideLayout413.xml"/><Relationship Id="rId129" Type="http://schemas.openxmlformats.org/officeDocument/2006/relationships/slideLayout" Target="../slideLayouts/slideLayout418.xml"/><Relationship Id="rId54" Type="http://schemas.openxmlformats.org/officeDocument/2006/relationships/slideLayout" Target="../slideLayouts/slideLayout343.xml"/><Relationship Id="rId70" Type="http://schemas.openxmlformats.org/officeDocument/2006/relationships/slideLayout" Target="../slideLayouts/slideLayout359.xml"/><Relationship Id="rId75" Type="http://schemas.openxmlformats.org/officeDocument/2006/relationships/slideLayout" Target="../slideLayouts/slideLayout364.xml"/><Relationship Id="rId91" Type="http://schemas.openxmlformats.org/officeDocument/2006/relationships/slideLayout" Target="../slideLayouts/slideLayout380.xml"/><Relationship Id="rId96" Type="http://schemas.openxmlformats.org/officeDocument/2006/relationships/slideLayout" Target="../slideLayouts/slideLayout38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49" Type="http://schemas.openxmlformats.org/officeDocument/2006/relationships/slideLayout" Target="../slideLayouts/slideLayout338.xml"/><Relationship Id="rId114" Type="http://schemas.openxmlformats.org/officeDocument/2006/relationships/slideLayout" Target="../slideLayouts/slideLayout403.xml"/><Relationship Id="rId119" Type="http://schemas.openxmlformats.org/officeDocument/2006/relationships/slideLayout" Target="../slideLayouts/slideLayout408.xml"/><Relationship Id="rId44" Type="http://schemas.openxmlformats.org/officeDocument/2006/relationships/slideLayout" Target="../slideLayouts/slideLayout333.xml"/><Relationship Id="rId60" Type="http://schemas.openxmlformats.org/officeDocument/2006/relationships/slideLayout" Target="../slideLayouts/slideLayout349.xml"/><Relationship Id="rId65" Type="http://schemas.openxmlformats.org/officeDocument/2006/relationships/slideLayout" Target="../slideLayouts/slideLayout354.xml"/><Relationship Id="rId81" Type="http://schemas.openxmlformats.org/officeDocument/2006/relationships/slideLayout" Target="../slideLayouts/slideLayout370.xml"/><Relationship Id="rId86" Type="http://schemas.openxmlformats.org/officeDocument/2006/relationships/slideLayout" Target="../slideLayouts/slideLayout375.xml"/><Relationship Id="rId130" Type="http://schemas.openxmlformats.org/officeDocument/2006/relationships/slideLayout" Target="../slideLayouts/slideLayout419.xml"/><Relationship Id="rId135" Type="http://schemas.openxmlformats.org/officeDocument/2006/relationships/slideLayout" Target="../slideLayouts/slideLayout424.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39" Type="http://schemas.openxmlformats.org/officeDocument/2006/relationships/slideLayout" Target="../slideLayouts/slideLayout328.xml"/><Relationship Id="rId109" Type="http://schemas.openxmlformats.org/officeDocument/2006/relationships/slideLayout" Target="../slideLayouts/slideLayout398.xml"/><Relationship Id="rId34" Type="http://schemas.openxmlformats.org/officeDocument/2006/relationships/slideLayout" Target="../slideLayouts/slideLayout323.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76" Type="http://schemas.openxmlformats.org/officeDocument/2006/relationships/slideLayout" Target="../slideLayouts/slideLayout365.xml"/><Relationship Id="rId97" Type="http://schemas.openxmlformats.org/officeDocument/2006/relationships/slideLayout" Target="../slideLayouts/slideLayout386.xml"/><Relationship Id="rId104" Type="http://schemas.openxmlformats.org/officeDocument/2006/relationships/slideLayout" Target="../slideLayouts/slideLayout393.xml"/><Relationship Id="rId120" Type="http://schemas.openxmlformats.org/officeDocument/2006/relationships/slideLayout" Target="../slideLayouts/slideLayout409.xml"/><Relationship Id="rId125" Type="http://schemas.openxmlformats.org/officeDocument/2006/relationships/slideLayout" Target="../slideLayouts/slideLayout414.xml"/><Relationship Id="rId7" Type="http://schemas.openxmlformats.org/officeDocument/2006/relationships/slideLayout" Target="../slideLayouts/slideLayout296.xml"/><Relationship Id="rId71" Type="http://schemas.openxmlformats.org/officeDocument/2006/relationships/slideLayout" Target="../slideLayouts/slideLayout360.xml"/><Relationship Id="rId92" Type="http://schemas.openxmlformats.org/officeDocument/2006/relationships/slideLayout" Target="../slideLayouts/slideLayout381.xml"/><Relationship Id="rId2" Type="http://schemas.openxmlformats.org/officeDocument/2006/relationships/slideLayout" Target="../slideLayouts/slideLayout291.xml"/><Relationship Id="rId29" Type="http://schemas.openxmlformats.org/officeDocument/2006/relationships/slideLayout" Target="../slideLayouts/slideLayout318.xml"/><Relationship Id="rId24" Type="http://schemas.openxmlformats.org/officeDocument/2006/relationships/slideLayout" Target="../slideLayouts/slideLayout313.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66" Type="http://schemas.openxmlformats.org/officeDocument/2006/relationships/slideLayout" Target="../slideLayouts/slideLayout355.xml"/><Relationship Id="rId87" Type="http://schemas.openxmlformats.org/officeDocument/2006/relationships/slideLayout" Target="../slideLayouts/slideLayout376.xml"/><Relationship Id="rId110" Type="http://schemas.openxmlformats.org/officeDocument/2006/relationships/slideLayout" Target="../slideLayouts/slideLayout399.xml"/><Relationship Id="rId115" Type="http://schemas.openxmlformats.org/officeDocument/2006/relationships/slideLayout" Target="../slideLayouts/slideLayout404.xml"/><Relationship Id="rId131" Type="http://schemas.openxmlformats.org/officeDocument/2006/relationships/slideLayout" Target="../slideLayouts/slideLayout420.xml"/><Relationship Id="rId136" Type="http://schemas.openxmlformats.org/officeDocument/2006/relationships/theme" Target="../theme/theme8.xml"/><Relationship Id="rId61" Type="http://schemas.openxmlformats.org/officeDocument/2006/relationships/slideLayout" Target="../slideLayouts/slideLayout350.xml"/><Relationship Id="rId82" Type="http://schemas.openxmlformats.org/officeDocument/2006/relationships/slideLayout" Target="../slideLayouts/slideLayout371.xml"/><Relationship Id="rId19" Type="http://schemas.openxmlformats.org/officeDocument/2006/relationships/slideLayout" Target="../slideLayouts/slideLayout308.xml"/><Relationship Id="rId14" Type="http://schemas.openxmlformats.org/officeDocument/2006/relationships/slideLayout" Target="../slideLayouts/slideLayout303.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56" Type="http://schemas.openxmlformats.org/officeDocument/2006/relationships/slideLayout" Target="../slideLayouts/slideLayout345.xml"/><Relationship Id="rId77" Type="http://schemas.openxmlformats.org/officeDocument/2006/relationships/slideLayout" Target="../slideLayouts/slideLayout366.xml"/><Relationship Id="rId100" Type="http://schemas.openxmlformats.org/officeDocument/2006/relationships/slideLayout" Target="../slideLayouts/slideLayout389.xml"/><Relationship Id="rId105" Type="http://schemas.openxmlformats.org/officeDocument/2006/relationships/slideLayout" Target="../slideLayouts/slideLayout394.xml"/><Relationship Id="rId126" Type="http://schemas.openxmlformats.org/officeDocument/2006/relationships/slideLayout" Target="../slideLayouts/slideLayout415.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72" Type="http://schemas.openxmlformats.org/officeDocument/2006/relationships/slideLayout" Target="../slideLayouts/slideLayout361.xml"/><Relationship Id="rId93" Type="http://schemas.openxmlformats.org/officeDocument/2006/relationships/slideLayout" Target="../slideLayouts/slideLayout382.xml"/><Relationship Id="rId98" Type="http://schemas.openxmlformats.org/officeDocument/2006/relationships/slideLayout" Target="../slideLayouts/slideLayout387.xml"/><Relationship Id="rId121" Type="http://schemas.openxmlformats.org/officeDocument/2006/relationships/slideLayout" Target="../slideLayouts/slideLayout410.xml"/><Relationship Id="rId3" Type="http://schemas.openxmlformats.org/officeDocument/2006/relationships/slideLayout" Target="../slideLayouts/slideLayout292.xml"/><Relationship Id="rId25" Type="http://schemas.openxmlformats.org/officeDocument/2006/relationships/slideLayout" Target="../slideLayouts/slideLayout314.xml"/><Relationship Id="rId46" Type="http://schemas.openxmlformats.org/officeDocument/2006/relationships/slideLayout" Target="../slideLayouts/slideLayout335.xml"/><Relationship Id="rId67" Type="http://schemas.openxmlformats.org/officeDocument/2006/relationships/slideLayout" Target="../slideLayouts/slideLayout356.xml"/><Relationship Id="rId116" Type="http://schemas.openxmlformats.org/officeDocument/2006/relationships/slideLayout" Target="../slideLayouts/slideLayout405.xml"/><Relationship Id="rId137" Type="http://schemas.openxmlformats.org/officeDocument/2006/relationships/image" Target="../media/image23.jpeg"/><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62" Type="http://schemas.openxmlformats.org/officeDocument/2006/relationships/slideLayout" Target="../slideLayouts/slideLayout351.xml"/><Relationship Id="rId83" Type="http://schemas.openxmlformats.org/officeDocument/2006/relationships/slideLayout" Target="../slideLayouts/slideLayout372.xml"/><Relationship Id="rId88" Type="http://schemas.openxmlformats.org/officeDocument/2006/relationships/slideLayout" Target="../slideLayouts/slideLayout377.xml"/><Relationship Id="rId111" Type="http://schemas.openxmlformats.org/officeDocument/2006/relationships/slideLayout" Target="../slideLayouts/slideLayout400.xml"/><Relationship Id="rId132" Type="http://schemas.openxmlformats.org/officeDocument/2006/relationships/slideLayout" Target="../slideLayouts/slideLayout421.xml"/><Relationship Id="rId15" Type="http://schemas.openxmlformats.org/officeDocument/2006/relationships/slideLayout" Target="../slideLayouts/slideLayout304.xml"/><Relationship Id="rId36" Type="http://schemas.openxmlformats.org/officeDocument/2006/relationships/slideLayout" Target="../slideLayouts/slideLayout325.xml"/><Relationship Id="rId57" Type="http://schemas.openxmlformats.org/officeDocument/2006/relationships/slideLayout" Target="../slideLayouts/slideLayout346.xml"/><Relationship Id="rId106" Type="http://schemas.openxmlformats.org/officeDocument/2006/relationships/slideLayout" Target="../slideLayouts/slideLayout395.xml"/><Relationship Id="rId127" Type="http://schemas.openxmlformats.org/officeDocument/2006/relationships/slideLayout" Target="../slideLayouts/slideLayout416.xml"/><Relationship Id="rId10" Type="http://schemas.openxmlformats.org/officeDocument/2006/relationships/slideLayout" Target="../slideLayouts/slideLayout299.xml"/><Relationship Id="rId31" Type="http://schemas.openxmlformats.org/officeDocument/2006/relationships/slideLayout" Target="../slideLayouts/slideLayout320.xml"/><Relationship Id="rId52" Type="http://schemas.openxmlformats.org/officeDocument/2006/relationships/slideLayout" Target="../slideLayouts/slideLayout341.xml"/><Relationship Id="rId73" Type="http://schemas.openxmlformats.org/officeDocument/2006/relationships/slideLayout" Target="../slideLayouts/slideLayout362.xml"/><Relationship Id="rId78" Type="http://schemas.openxmlformats.org/officeDocument/2006/relationships/slideLayout" Target="../slideLayouts/slideLayout367.xml"/><Relationship Id="rId94" Type="http://schemas.openxmlformats.org/officeDocument/2006/relationships/slideLayout" Target="../slideLayouts/slideLayout383.xml"/><Relationship Id="rId99" Type="http://schemas.openxmlformats.org/officeDocument/2006/relationships/slideLayout" Target="../slideLayouts/slideLayout388.xml"/><Relationship Id="rId101" Type="http://schemas.openxmlformats.org/officeDocument/2006/relationships/slideLayout" Target="../slideLayouts/slideLayout390.xml"/><Relationship Id="rId122" Type="http://schemas.openxmlformats.org/officeDocument/2006/relationships/slideLayout" Target="../slideLayouts/slideLayout411.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26" Type="http://schemas.openxmlformats.org/officeDocument/2006/relationships/slideLayout" Target="../slideLayouts/slideLayout315.xml"/><Relationship Id="rId47" Type="http://schemas.openxmlformats.org/officeDocument/2006/relationships/slideLayout" Target="../slideLayouts/slideLayout336.xml"/><Relationship Id="rId68" Type="http://schemas.openxmlformats.org/officeDocument/2006/relationships/slideLayout" Target="../slideLayouts/slideLayout357.xml"/><Relationship Id="rId89" Type="http://schemas.openxmlformats.org/officeDocument/2006/relationships/slideLayout" Target="../slideLayouts/slideLayout378.xml"/><Relationship Id="rId112" Type="http://schemas.openxmlformats.org/officeDocument/2006/relationships/slideLayout" Target="../slideLayouts/slideLayout401.xml"/><Relationship Id="rId133" Type="http://schemas.openxmlformats.org/officeDocument/2006/relationships/slideLayout" Target="../slideLayouts/slideLayout422.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541.xml"/><Relationship Id="rId21" Type="http://schemas.openxmlformats.org/officeDocument/2006/relationships/slideLayout" Target="../slideLayouts/slideLayout445.xml"/><Relationship Id="rId42" Type="http://schemas.openxmlformats.org/officeDocument/2006/relationships/slideLayout" Target="../slideLayouts/slideLayout466.xml"/><Relationship Id="rId63" Type="http://schemas.openxmlformats.org/officeDocument/2006/relationships/slideLayout" Target="../slideLayouts/slideLayout487.xml"/><Relationship Id="rId84" Type="http://schemas.openxmlformats.org/officeDocument/2006/relationships/slideLayout" Target="../slideLayouts/slideLayout508.xml"/><Relationship Id="rId138" Type="http://schemas.openxmlformats.org/officeDocument/2006/relationships/image" Target="../media/image23.jpeg"/><Relationship Id="rId16" Type="http://schemas.openxmlformats.org/officeDocument/2006/relationships/slideLayout" Target="../slideLayouts/slideLayout440.xml"/><Relationship Id="rId107" Type="http://schemas.openxmlformats.org/officeDocument/2006/relationships/slideLayout" Target="../slideLayouts/slideLayout531.xml"/><Relationship Id="rId11" Type="http://schemas.openxmlformats.org/officeDocument/2006/relationships/slideLayout" Target="../slideLayouts/slideLayout435.xml"/><Relationship Id="rId32" Type="http://schemas.openxmlformats.org/officeDocument/2006/relationships/slideLayout" Target="../slideLayouts/slideLayout456.xml"/><Relationship Id="rId37" Type="http://schemas.openxmlformats.org/officeDocument/2006/relationships/slideLayout" Target="../slideLayouts/slideLayout461.xml"/><Relationship Id="rId53" Type="http://schemas.openxmlformats.org/officeDocument/2006/relationships/slideLayout" Target="../slideLayouts/slideLayout477.xml"/><Relationship Id="rId58" Type="http://schemas.openxmlformats.org/officeDocument/2006/relationships/slideLayout" Target="../slideLayouts/slideLayout482.xml"/><Relationship Id="rId74" Type="http://schemas.openxmlformats.org/officeDocument/2006/relationships/slideLayout" Target="../slideLayouts/slideLayout498.xml"/><Relationship Id="rId79" Type="http://schemas.openxmlformats.org/officeDocument/2006/relationships/slideLayout" Target="../slideLayouts/slideLayout503.xml"/><Relationship Id="rId102" Type="http://schemas.openxmlformats.org/officeDocument/2006/relationships/slideLayout" Target="../slideLayouts/slideLayout526.xml"/><Relationship Id="rId123" Type="http://schemas.openxmlformats.org/officeDocument/2006/relationships/slideLayout" Target="../slideLayouts/slideLayout547.xml"/><Relationship Id="rId128" Type="http://schemas.openxmlformats.org/officeDocument/2006/relationships/slideLayout" Target="../slideLayouts/slideLayout552.xml"/><Relationship Id="rId5" Type="http://schemas.openxmlformats.org/officeDocument/2006/relationships/slideLayout" Target="../slideLayouts/slideLayout429.xml"/><Relationship Id="rId90" Type="http://schemas.openxmlformats.org/officeDocument/2006/relationships/slideLayout" Target="../slideLayouts/slideLayout514.xml"/><Relationship Id="rId95" Type="http://schemas.openxmlformats.org/officeDocument/2006/relationships/slideLayout" Target="../slideLayouts/slideLayout519.xml"/><Relationship Id="rId22" Type="http://schemas.openxmlformats.org/officeDocument/2006/relationships/slideLayout" Target="../slideLayouts/slideLayout446.xml"/><Relationship Id="rId27" Type="http://schemas.openxmlformats.org/officeDocument/2006/relationships/slideLayout" Target="../slideLayouts/slideLayout451.xml"/><Relationship Id="rId43" Type="http://schemas.openxmlformats.org/officeDocument/2006/relationships/slideLayout" Target="../slideLayouts/slideLayout467.xml"/><Relationship Id="rId48" Type="http://schemas.openxmlformats.org/officeDocument/2006/relationships/slideLayout" Target="../slideLayouts/slideLayout472.xml"/><Relationship Id="rId64" Type="http://schemas.openxmlformats.org/officeDocument/2006/relationships/slideLayout" Target="../slideLayouts/slideLayout488.xml"/><Relationship Id="rId69" Type="http://schemas.openxmlformats.org/officeDocument/2006/relationships/slideLayout" Target="../slideLayouts/slideLayout493.xml"/><Relationship Id="rId113" Type="http://schemas.openxmlformats.org/officeDocument/2006/relationships/slideLayout" Target="../slideLayouts/slideLayout537.xml"/><Relationship Id="rId118" Type="http://schemas.openxmlformats.org/officeDocument/2006/relationships/slideLayout" Target="../slideLayouts/slideLayout542.xml"/><Relationship Id="rId134" Type="http://schemas.openxmlformats.org/officeDocument/2006/relationships/slideLayout" Target="../slideLayouts/slideLayout558.xml"/><Relationship Id="rId139" Type="http://schemas.openxmlformats.org/officeDocument/2006/relationships/image" Target="../media/image24.png"/><Relationship Id="rId80" Type="http://schemas.openxmlformats.org/officeDocument/2006/relationships/slideLayout" Target="../slideLayouts/slideLayout504.xml"/><Relationship Id="rId85" Type="http://schemas.openxmlformats.org/officeDocument/2006/relationships/slideLayout" Target="../slideLayouts/slideLayout509.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33" Type="http://schemas.openxmlformats.org/officeDocument/2006/relationships/slideLayout" Target="../slideLayouts/slideLayout457.xml"/><Relationship Id="rId38" Type="http://schemas.openxmlformats.org/officeDocument/2006/relationships/slideLayout" Target="../slideLayouts/slideLayout462.xml"/><Relationship Id="rId59" Type="http://schemas.openxmlformats.org/officeDocument/2006/relationships/slideLayout" Target="../slideLayouts/slideLayout483.xml"/><Relationship Id="rId103" Type="http://schemas.openxmlformats.org/officeDocument/2006/relationships/slideLayout" Target="../slideLayouts/slideLayout527.xml"/><Relationship Id="rId108" Type="http://schemas.openxmlformats.org/officeDocument/2006/relationships/slideLayout" Target="../slideLayouts/slideLayout532.xml"/><Relationship Id="rId124" Type="http://schemas.openxmlformats.org/officeDocument/2006/relationships/slideLayout" Target="../slideLayouts/slideLayout548.xml"/><Relationship Id="rId129" Type="http://schemas.openxmlformats.org/officeDocument/2006/relationships/slideLayout" Target="../slideLayouts/slideLayout553.xml"/><Relationship Id="rId54" Type="http://schemas.openxmlformats.org/officeDocument/2006/relationships/slideLayout" Target="../slideLayouts/slideLayout478.xml"/><Relationship Id="rId70" Type="http://schemas.openxmlformats.org/officeDocument/2006/relationships/slideLayout" Target="../slideLayouts/slideLayout494.xml"/><Relationship Id="rId75" Type="http://schemas.openxmlformats.org/officeDocument/2006/relationships/slideLayout" Target="../slideLayouts/slideLayout499.xml"/><Relationship Id="rId91" Type="http://schemas.openxmlformats.org/officeDocument/2006/relationships/slideLayout" Target="../slideLayouts/slideLayout515.xml"/><Relationship Id="rId96" Type="http://schemas.openxmlformats.org/officeDocument/2006/relationships/slideLayout" Target="../slideLayouts/slideLayout520.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23" Type="http://schemas.openxmlformats.org/officeDocument/2006/relationships/slideLayout" Target="../slideLayouts/slideLayout447.xml"/><Relationship Id="rId28" Type="http://schemas.openxmlformats.org/officeDocument/2006/relationships/slideLayout" Target="../slideLayouts/slideLayout452.xml"/><Relationship Id="rId49" Type="http://schemas.openxmlformats.org/officeDocument/2006/relationships/slideLayout" Target="../slideLayouts/slideLayout473.xml"/><Relationship Id="rId114" Type="http://schemas.openxmlformats.org/officeDocument/2006/relationships/slideLayout" Target="../slideLayouts/slideLayout538.xml"/><Relationship Id="rId119" Type="http://schemas.openxmlformats.org/officeDocument/2006/relationships/slideLayout" Target="../slideLayouts/slideLayout543.xml"/><Relationship Id="rId44" Type="http://schemas.openxmlformats.org/officeDocument/2006/relationships/slideLayout" Target="../slideLayouts/slideLayout468.xml"/><Relationship Id="rId60" Type="http://schemas.openxmlformats.org/officeDocument/2006/relationships/slideLayout" Target="../slideLayouts/slideLayout484.xml"/><Relationship Id="rId65" Type="http://schemas.openxmlformats.org/officeDocument/2006/relationships/slideLayout" Target="../slideLayouts/slideLayout489.xml"/><Relationship Id="rId81" Type="http://schemas.openxmlformats.org/officeDocument/2006/relationships/slideLayout" Target="../slideLayouts/slideLayout505.xml"/><Relationship Id="rId86" Type="http://schemas.openxmlformats.org/officeDocument/2006/relationships/slideLayout" Target="../slideLayouts/slideLayout510.xml"/><Relationship Id="rId130" Type="http://schemas.openxmlformats.org/officeDocument/2006/relationships/slideLayout" Target="../slideLayouts/slideLayout554.xml"/><Relationship Id="rId135" Type="http://schemas.openxmlformats.org/officeDocument/2006/relationships/slideLayout" Target="../slideLayouts/slideLayout559.xml"/><Relationship Id="rId13" Type="http://schemas.openxmlformats.org/officeDocument/2006/relationships/slideLayout" Target="../slideLayouts/slideLayout437.xml"/><Relationship Id="rId18" Type="http://schemas.openxmlformats.org/officeDocument/2006/relationships/slideLayout" Target="../slideLayouts/slideLayout442.xml"/><Relationship Id="rId39" Type="http://schemas.openxmlformats.org/officeDocument/2006/relationships/slideLayout" Target="../slideLayouts/slideLayout463.xml"/><Relationship Id="rId109" Type="http://schemas.openxmlformats.org/officeDocument/2006/relationships/slideLayout" Target="../slideLayouts/slideLayout533.xml"/><Relationship Id="rId34" Type="http://schemas.openxmlformats.org/officeDocument/2006/relationships/slideLayout" Target="../slideLayouts/slideLayout458.xml"/><Relationship Id="rId50" Type="http://schemas.openxmlformats.org/officeDocument/2006/relationships/slideLayout" Target="../slideLayouts/slideLayout474.xml"/><Relationship Id="rId55" Type="http://schemas.openxmlformats.org/officeDocument/2006/relationships/slideLayout" Target="../slideLayouts/slideLayout479.xml"/><Relationship Id="rId76" Type="http://schemas.openxmlformats.org/officeDocument/2006/relationships/slideLayout" Target="../slideLayouts/slideLayout500.xml"/><Relationship Id="rId97" Type="http://schemas.openxmlformats.org/officeDocument/2006/relationships/slideLayout" Target="../slideLayouts/slideLayout521.xml"/><Relationship Id="rId104" Type="http://schemas.openxmlformats.org/officeDocument/2006/relationships/slideLayout" Target="../slideLayouts/slideLayout528.xml"/><Relationship Id="rId120" Type="http://schemas.openxmlformats.org/officeDocument/2006/relationships/slideLayout" Target="../slideLayouts/slideLayout544.xml"/><Relationship Id="rId125" Type="http://schemas.openxmlformats.org/officeDocument/2006/relationships/slideLayout" Target="../slideLayouts/slideLayout549.xml"/><Relationship Id="rId7" Type="http://schemas.openxmlformats.org/officeDocument/2006/relationships/slideLayout" Target="../slideLayouts/slideLayout431.xml"/><Relationship Id="rId71" Type="http://schemas.openxmlformats.org/officeDocument/2006/relationships/slideLayout" Target="../slideLayouts/slideLayout495.xml"/><Relationship Id="rId92" Type="http://schemas.openxmlformats.org/officeDocument/2006/relationships/slideLayout" Target="../slideLayouts/slideLayout516.xml"/><Relationship Id="rId2" Type="http://schemas.openxmlformats.org/officeDocument/2006/relationships/slideLayout" Target="../slideLayouts/slideLayout426.xml"/><Relationship Id="rId29" Type="http://schemas.openxmlformats.org/officeDocument/2006/relationships/slideLayout" Target="../slideLayouts/slideLayout453.xml"/><Relationship Id="rId24" Type="http://schemas.openxmlformats.org/officeDocument/2006/relationships/slideLayout" Target="../slideLayouts/slideLayout448.xml"/><Relationship Id="rId40" Type="http://schemas.openxmlformats.org/officeDocument/2006/relationships/slideLayout" Target="../slideLayouts/slideLayout464.xml"/><Relationship Id="rId45" Type="http://schemas.openxmlformats.org/officeDocument/2006/relationships/slideLayout" Target="../slideLayouts/slideLayout469.xml"/><Relationship Id="rId66" Type="http://schemas.openxmlformats.org/officeDocument/2006/relationships/slideLayout" Target="../slideLayouts/slideLayout490.xml"/><Relationship Id="rId87" Type="http://schemas.openxmlformats.org/officeDocument/2006/relationships/slideLayout" Target="../slideLayouts/slideLayout511.xml"/><Relationship Id="rId110" Type="http://schemas.openxmlformats.org/officeDocument/2006/relationships/slideLayout" Target="../slideLayouts/slideLayout534.xml"/><Relationship Id="rId115" Type="http://schemas.openxmlformats.org/officeDocument/2006/relationships/slideLayout" Target="../slideLayouts/slideLayout539.xml"/><Relationship Id="rId131" Type="http://schemas.openxmlformats.org/officeDocument/2006/relationships/slideLayout" Target="../slideLayouts/slideLayout555.xml"/><Relationship Id="rId136" Type="http://schemas.openxmlformats.org/officeDocument/2006/relationships/slideLayout" Target="../slideLayouts/slideLayout560.xml"/><Relationship Id="rId61" Type="http://schemas.openxmlformats.org/officeDocument/2006/relationships/slideLayout" Target="../slideLayouts/slideLayout485.xml"/><Relationship Id="rId82" Type="http://schemas.openxmlformats.org/officeDocument/2006/relationships/slideLayout" Target="../slideLayouts/slideLayout506.xml"/><Relationship Id="rId19" Type="http://schemas.openxmlformats.org/officeDocument/2006/relationships/slideLayout" Target="../slideLayouts/slideLayout443.xml"/><Relationship Id="rId14" Type="http://schemas.openxmlformats.org/officeDocument/2006/relationships/slideLayout" Target="../slideLayouts/slideLayout438.xml"/><Relationship Id="rId30" Type="http://schemas.openxmlformats.org/officeDocument/2006/relationships/slideLayout" Target="../slideLayouts/slideLayout454.xml"/><Relationship Id="rId35" Type="http://schemas.openxmlformats.org/officeDocument/2006/relationships/slideLayout" Target="../slideLayouts/slideLayout459.xml"/><Relationship Id="rId56" Type="http://schemas.openxmlformats.org/officeDocument/2006/relationships/slideLayout" Target="../slideLayouts/slideLayout480.xml"/><Relationship Id="rId77" Type="http://schemas.openxmlformats.org/officeDocument/2006/relationships/slideLayout" Target="../slideLayouts/slideLayout501.xml"/><Relationship Id="rId100" Type="http://schemas.openxmlformats.org/officeDocument/2006/relationships/slideLayout" Target="../slideLayouts/slideLayout524.xml"/><Relationship Id="rId105" Type="http://schemas.openxmlformats.org/officeDocument/2006/relationships/slideLayout" Target="../slideLayouts/slideLayout529.xml"/><Relationship Id="rId126" Type="http://schemas.openxmlformats.org/officeDocument/2006/relationships/slideLayout" Target="../slideLayouts/slideLayout550.xml"/><Relationship Id="rId8" Type="http://schemas.openxmlformats.org/officeDocument/2006/relationships/slideLayout" Target="../slideLayouts/slideLayout432.xml"/><Relationship Id="rId51" Type="http://schemas.openxmlformats.org/officeDocument/2006/relationships/slideLayout" Target="../slideLayouts/slideLayout475.xml"/><Relationship Id="rId72" Type="http://schemas.openxmlformats.org/officeDocument/2006/relationships/slideLayout" Target="../slideLayouts/slideLayout496.xml"/><Relationship Id="rId93" Type="http://schemas.openxmlformats.org/officeDocument/2006/relationships/slideLayout" Target="../slideLayouts/slideLayout517.xml"/><Relationship Id="rId98" Type="http://schemas.openxmlformats.org/officeDocument/2006/relationships/slideLayout" Target="../slideLayouts/slideLayout522.xml"/><Relationship Id="rId121" Type="http://schemas.openxmlformats.org/officeDocument/2006/relationships/slideLayout" Target="../slideLayouts/slideLayout545.xml"/><Relationship Id="rId3" Type="http://schemas.openxmlformats.org/officeDocument/2006/relationships/slideLayout" Target="../slideLayouts/slideLayout427.xml"/><Relationship Id="rId25" Type="http://schemas.openxmlformats.org/officeDocument/2006/relationships/slideLayout" Target="../slideLayouts/slideLayout449.xml"/><Relationship Id="rId46" Type="http://schemas.openxmlformats.org/officeDocument/2006/relationships/slideLayout" Target="../slideLayouts/slideLayout470.xml"/><Relationship Id="rId67" Type="http://schemas.openxmlformats.org/officeDocument/2006/relationships/slideLayout" Target="../slideLayouts/slideLayout491.xml"/><Relationship Id="rId116" Type="http://schemas.openxmlformats.org/officeDocument/2006/relationships/slideLayout" Target="../slideLayouts/slideLayout540.xml"/><Relationship Id="rId137" Type="http://schemas.openxmlformats.org/officeDocument/2006/relationships/theme" Target="../theme/theme9.xml"/><Relationship Id="rId20" Type="http://schemas.openxmlformats.org/officeDocument/2006/relationships/slideLayout" Target="../slideLayouts/slideLayout444.xml"/><Relationship Id="rId41" Type="http://schemas.openxmlformats.org/officeDocument/2006/relationships/slideLayout" Target="../slideLayouts/slideLayout465.xml"/><Relationship Id="rId62" Type="http://schemas.openxmlformats.org/officeDocument/2006/relationships/slideLayout" Target="../slideLayouts/slideLayout486.xml"/><Relationship Id="rId83" Type="http://schemas.openxmlformats.org/officeDocument/2006/relationships/slideLayout" Target="../slideLayouts/slideLayout507.xml"/><Relationship Id="rId88" Type="http://schemas.openxmlformats.org/officeDocument/2006/relationships/slideLayout" Target="../slideLayouts/slideLayout512.xml"/><Relationship Id="rId111" Type="http://schemas.openxmlformats.org/officeDocument/2006/relationships/slideLayout" Target="../slideLayouts/slideLayout535.xml"/><Relationship Id="rId132" Type="http://schemas.openxmlformats.org/officeDocument/2006/relationships/slideLayout" Target="../slideLayouts/slideLayout556.xml"/><Relationship Id="rId15" Type="http://schemas.openxmlformats.org/officeDocument/2006/relationships/slideLayout" Target="../slideLayouts/slideLayout439.xml"/><Relationship Id="rId36" Type="http://schemas.openxmlformats.org/officeDocument/2006/relationships/slideLayout" Target="../slideLayouts/slideLayout460.xml"/><Relationship Id="rId57" Type="http://schemas.openxmlformats.org/officeDocument/2006/relationships/slideLayout" Target="../slideLayouts/slideLayout481.xml"/><Relationship Id="rId106" Type="http://schemas.openxmlformats.org/officeDocument/2006/relationships/slideLayout" Target="../slideLayouts/slideLayout530.xml"/><Relationship Id="rId127" Type="http://schemas.openxmlformats.org/officeDocument/2006/relationships/slideLayout" Target="../slideLayouts/slideLayout551.xml"/><Relationship Id="rId10" Type="http://schemas.openxmlformats.org/officeDocument/2006/relationships/slideLayout" Target="../slideLayouts/slideLayout434.xml"/><Relationship Id="rId31" Type="http://schemas.openxmlformats.org/officeDocument/2006/relationships/slideLayout" Target="../slideLayouts/slideLayout455.xml"/><Relationship Id="rId52" Type="http://schemas.openxmlformats.org/officeDocument/2006/relationships/slideLayout" Target="../slideLayouts/slideLayout476.xml"/><Relationship Id="rId73" Type="http://schemas.openxmlformats.org/officeDocument/2006/relationships/slideLayout" Target="../slideLayouts/slideLayout497.xml"/><Relationship Id="rId78" Type="http://schemas.openxmlformats.org/officeDocument/2006/relationships/slideLayout" Target="../slideLayouts/slideLayout502.xml"/><Relationship Id="rId94" Type="http://schemas.openxmlformats.org/officeDocument/2006/relationships/slideLayout" Target="../slideLayouts/slideLayout518.xml"/><Relationship Id="rId99" Type="http://schemas.openxmlformats.org/officeDocument/2006/relationships/slideLayout" Target="../slideLayouts/slideLayout523.xml"/><Relationship Id="rId101" Type="http://schemas.openxmlformats.org/officeDocument/2006/relationships/slideLayout" Target="../slideLayouts/slideLayout525.xml"/><Relationship Id="rId122" Type="http://schemas.openxmlformats.org/officeDocument/2006/relationships/slideLayout" Target="../slideLayouts/slideLayout546.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26" Type="http://schemas.openxmlformats.org/officeDocument/2006/relationships/slideLayout" Target="../slideLayouts/slideLayout450.xml"/><Relationship Id="rId47" Type="http://schemas.openxmlformats.org/officeDocument/2006/relationships/slideLayout" Target="../slideLayouts/slideLayout471.xml"/><Relationship Id="rId68" Type="http://schemas.openxmlformats.org/officeDocument/2006/relationships/slideLayout" Target="../slideLayouts/slideLayout492.xml"/><Relationship Id="rId89" Type="http://schemas.openxmlformats.org/officeDocument/2006/relationships/slideLayout" Target="../slideLayouts/slideLayout513.xml"/><Relationship Id="rId112" Type="http://schemas.openxmlformats.org/officeDocument/2006/relationships/slideLayout" Target="../slideLayouts/slideLayout536.xml"/><Relationship Id="rId133" Type="http://schemas.openxmlformats.org/officeDocument/2006/relationships/slideLayout" Target="../slideLayouts/slideLayout5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576072" y="488390"/>
            <a:ext cx="22590125" cy="2651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p>
            <a:r>
              <a:t>Title Text</a:t>
            </a:r>
          </a:p>
        </p:txBody>
      </p:sp>
      <p:sp>
        <p:nvSpPr>
          <p:cNvPr id="49" name="Body Level One…"/>
          <p:cNvSpPr txBox="1">
            <a:spLocks noGrp="1"/>
          </p:cNvSpPr>
          <p:nvPr>
            <p:ph type="body" idx="1"/>
          </p:nvPr>
        </p:nvSpPr>
        <p:spPr>
          <a:xfrm>
            <a:off x="574675" y="3314873"/>
            <a:ext cx="22590125" cy="8669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p>
            <a:r>
              <a:t>Body Level One</a:t>
            </a:r>
          </a:p>
          <a:p>
            <a:pPr lvl="1"/>
            <a:r>
              <a:t>Body Level Two</a:t>
            </a:r>
          </a:p>
          <a:p>
            <a:pPr lvl="2"/>
            <a:r>
              <a:t>Body Level Three</a:t>
            </a:r>
          </a:p>
          <a:p>
            <a:pPr lvl="3"/>
            <a:r>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a:t>
            </a:r>
            <a:r>
              <a:rPr lang="uk-UA"/>
              <a:t> </a:t>
            </a:r>
            <a:r>
              <a:rPr lang="en-US"/>
              <a:t>TechXchange | © 2024 IBM Corporation</a:t>
            </a:r>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4014" r:id="rId1"/>
    <p:sldLayoutId id="2147484043" r:id="rId2"/>
    <p:sldLayoutId id="2147484041" r:id="rId3"/>
    <p:sldLayoutId id="2147484036" r:id="rId4"/>
    <p:sldLayoutId id="2147484042" r:id="rId5"/>
    <p:sldLayoutId id="2147484021" r:id="rId6"/>
    <p:sldLayoutId id="2147484037" r:id="rId7"/>
    <p:sldLayoutId id="2147483910" r:id="rId8"/>
    <p:sldLayoutId id="2147484039" r:id="rId9"/>
    <p:sldLayoutId id="2147484038" r:id="rId10"/>
    <p:sldLayoutId id="2147483909" r:id="rId11"/>
    <p:sldLayoutId id="2147484031" r:id="rId12"/>
    <p:sldLayoutId id="2147484032" r:id="rId13"/>
    <p:sldLayoutId id="2147484012" r:id="rId14"/>
    <p:sldLayoutId id="2147483979" r:id="rId15"/>
    <p:sldLayoutId id="2147483983" r:id="rId16"/>
    <p:sldLayoutId id="2147483982" r:id="rId17"/>
    <p:sldLayoutId id="2147483984" r:id="rId18"/>
    <p:sldLayoutId id="2147483985" r:id="rId19"/>
    <p:sldLayoutId id="2147483986" r:id="rId20"/>
    <p:sldLayoutId id="2147483916" r:id="rId21"/>
    <p:sldLayoutId id="2147483972" r:id="rId22"/>
    <p:sldLayoutId id="2147483975" r:id="rId23"/>
    <p:sldLayoutId id="2147483978" r:id="rId24"/>
    <p:sldLayoutId id="2147484018" r:id="rId25"/>
    <p:sldLayoutId id="2147484020" r:id="rId26"/>
    <p:sldLayoutId id="2147484029" r:id="rId27"/>
    <p:sldLayoutId id="2147484044" r:id="rId28"/>
    <p:sldLayoutId id="2147484030" r:id="rId29"/>
    <p:sldLayoutId id="2147483991" r:id="rId30"/>
    <p:sldLayoutId id="2147483934" r:id="rId31"/>
    <p:sldLayoutId id="2147483998" r:id="rId32"/>
    <p:sldLayoutId id="2147484010" r:id="rId33"/>
    <p:sldLayoutId id="2147483936" r:id="rId34"/>
    <p:sldLayoutId id="2147484022" r:id="rId35"/>
    <p:sldLayoutId id="2147484035" r:id="rId36"/>
    <p:sldLayoutId id="2147484024" r:id="rId37"/>
    <p:sldLayoutId id="2147484028" r:id="rId38"/>
    <p:sldLayoutId id="2147483912" r:id="rId39"/>
    <p:sldLayoutId id="2147483968" r:id="rId40"/>
    <p:sldLayoutId id="2147483970" r:id="rId41"/>
    <p:sldLayoutId id="2147484026" r:id="rId42"/>
    <p:sldLayoutId id="2147483943" r:id="rId43"/>
    <p:sldLayoutId id="2147483938" r:id="rId44"/>
    <p:sldLayoutId id="2147484011" r:id="rId45"/>
    <p:sldLayoutId id="2147484008" r:id="rId46"/>
    <p:sldLayoutId id="2147483941" r:id="rId47"/>
    <p:sldLayoutId id="2147484288" r:id="rId48"/>
    <p:sldLayoutId id="2147484297" r:id="rId49"/>
    <p:sldLayoutId id="2147484309" r:id="rId50"/>
    <p:sldLayoutId id="2147484310" r:id="rId51"/>
  </p:sldLayoutIdLst>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56">
          <p15:clr>
            <a:srgbClr val="EE5396"/>
          </p15:clr>
        </p15:guide>
        <p15:guide id="21" orient="horz" pos="336" userDrawn="1">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574675" y="577851"/>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9" y="12804236"/>
            <a:ext cx="4956175"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Footer text (optional)</a:t>
            </a:r>
          </a:p>
        </p:txBody>
      </p:sp>
      <p:sp>
        <p:nvSpPr>
          <p:cNvPr id="47" name="Slide Number"/>
          <p:cNvSpPr txBox="1">
            <a:spLocks noGrp="1"/>
          </p:cNvSpPr>
          <p:nvPr>
            <p:ph type="sldNum" sz="quarter" idx="2"/>
          </p:nvPr>
        </p:nvSpPr>
        <p:spPr>
          <a:xfrm>
            <a:off x="23541593" y="12938765"/>
            <a:ext cx="270907" cy="246222"/>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03890111"/>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 id="2147484088" r:id="rId43"/>
    <p:sldLayoutId id="2147484089" r:id="rId44"/>
    <p:sldLayoutId id="2147484090" r:id="rId45"/>
    <p:sldLayoutId id="2147484091" r:id="rId46"/>
    <p:sldLayoutId id="2147484092" r:id="rId47"/>
  </p:sldLayoutIdLst>
  <p:hf hdr="0" dt="0"/>
  <p:txStyles>
    <p:titleStyle>
      <a:lvl1pPr marL="0" marR="0" indent="0" algn="l" defTabSz="2436936" rtl="0" eaLnBrk="1" latinLnBrk="0" hangingPunct="1">
        <a:lnSpc>
          <a:spcPct val="90000"/>
        </a:lnSpc>
        <a:spcBef>
          <a:spcPts val="0"/>
        </a:spcBef>
        <a:spcAft>
          <a:spcPts val="0"/>
        </a:spcAft>
        <a:buClrTx/>
        <a:buSzTx/>
        <a:buFontTx/>
        <a:buNone/>
        <a:tabLst/>
        <a:defRPr sz="6394" b="0" i="0" u="none" strike="noStrike" cap="none" spc="0" baseline="0">
          <a:solidFill>
            <a:schemeClr val="tx2"/>
          </a:solidFill>
          <a:uFillTx/>
          <a:latin typeface="+mj-lt"/>
          <a:ea typeface="+mj-ea"/>
          <a:cs typeface="+mj-cs"/>
          <a:sym typeface="IBM Plex Sans Light"/>
        </a:defRPr>
      </a:lvl1pPr>
      <a:lvl2pPr marL="0" marR="0" indent="0"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2pPr>
      <a:lvl3pPr marL="0" marR="0" indent="0"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3pPr>
      <a:lvl4pPr marL="0" marR="0" indent="0"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4pPr>
      <a:lvl5pPr marL="0" marR="0" indent="0"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5pPr>
      <a:lvl6pPr marL="0" marR="0" indent="362352"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6pPr>
      <a:lvl7pPr marL="0" marR="0" indent="724706"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7pPr>
      <a:lvl8pPr marL="0" marR="0" indent="1087052"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8pPr>
      <a:lvl9pPr marL="0" marR="0" indent="1449406" algn="l" defTabSz="2436936" rtl="0" eaLnBrk="1" latinLnBrk="0" hangingPunct="1">
        <a:lnSpc>
          <a:spcPct val="90000"/>
        </a:lnSpc>
        <a:spcBef>
          <a:spcPts val="0"/>
        </a:spcBef>
        <a:spcAft>
          <a:spcPts val="0"/>
        </a:spcAft>
        <a:buClrTx/>
        <a:buSzTx/>
        <a:buFontTx/>
        <a:buNone/>
        <a:tabLst/>
        <a:defRPr sz="6394" b="0" i="0" u="none" strike="noStrike" cap="none" spc="0" baseline="0">
          <a:solidFill>
            <a:srgbClr val="000000"/>
          </a:solidFill>
          <a:uFillTx/>
          <a:latin typeface="+mj-lt"/>
          <a:ea typeface="+mj-ea"/>
          <a:cs typeface="+mj-cs"/>
          <a:sym typeface="IBM Plex Sans Light"/>
        </a:defRPr>
      </a:lvl9pPr>
    </p:titleStyle>
    <p:bodyStyle>
      <a:lvl1pPr marL="0" marR="0" indent="0" algn="l" defTabSz="2436936"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8986" marR="0" indent="-328986" algn="l" defTabSz="2436936"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7972" marR="0" indent="-328986" algn="l" defTabSz="2436936"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6958" marR="0" indent="-328986" algn="l" defTabSz="2436936"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316" marR="0" indent="-456924" algn="l" defTabSz="2436936"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1956" marR="0" indent="-388776" algn="l" defTabSz="2436936"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4308" marR="0" indent="-388776" algn="l" defTabSz="2436936"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6658" marR="0" indent="-388776" algn="l" defTabSz="2436936"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29010" marR="0" indent="-388776" algn="l" defTabSz="2436936"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786"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568"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356"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142"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3930"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6712"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399500"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2286" algn="r" defTabSz="1828190"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574675" y="577851"/>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6"/>
            <a:ext cx="4956175"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 2022 IBM Corporation | AI Council September 28 -29 , 2023</a:t>
            </a:r>
          </a:p>
        </p:txBody>
      </p:sp>
      <p:sp>
        <p:nvSpPr>
          <p:cNvPr id="47" name="Slide Number"/>
          <p:cNvSpPr txBox="1">
            <a:spLocks noGrp="1"/>
          </p:cNvSpPr>
          <p:nvPr>
            <p:ph type="sldNum" sz="quarter" idx="2"/>
          </p:nvPr>
        </p:nvSpPr>
        <p:spPr>
          <a:xfrm>
            <a:off x="23541593" y="12938761"/>
            <a:ext cx="270907" cy="246222"/>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85093427"/>
      </p:ext>
    </p:extLst>
  </p:cSld>
  <p:clrMap bg1="dk1" tx1="lt1" bg2="dk2"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 id="2147484137" r:id="rId43"/>
    <p:sldLayoutId id="2147484138" r:id="rId44"/>
    <p:sldLayoutId id="2147484139" r:id="rId45"/>
    <p:sldLayoutId id="2147484140" r:id="rId46"/>
    <p:sldLayoutId id="2147484141" r:id="rId47"/>
  </p:sldLayoutIdLst>
  <p:hf hdr="0" dt="0"/>
  <p:txStyles>
    <p:titleStyle>
      <a:lvl1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chemeClr val="tx2"/>
          </a:solidFill>
          <a:uFillTx/>
          <a:latin typeface="+mj-lt"/>
          <a:ea typeface="+mj-ea"/>
          <a:cs typeface="+mj-cs"/>
          <a:sym typeface="IBM Plex Sans Light"/>
        </a:defRPr>
      </a:lvl1pPr>
      <a:lvl2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2pPr>
      <a:lvl3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3pPr>
      <a:lvl4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4pPr>
      <a:lvl5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5pPr>
      <a:lvl6pPr marL="0" marR="0" indent="36249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6pPr>
      <a:lvl7pPr marL="0" marR="0" indent="724994"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7pPr>
      <a:lvl8pPr marL="0" marR="0" indent="1087488"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8pPr>
      <a:lvl9pPr marL="0" marR="0" indent="144998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9pPr>
    </p:titleStyle>
    <p:body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4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68"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69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1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36"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6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38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5486A87-54F8-4B13-9560-2DAAEF84F1A1}"/>
              </a:ext>
            </a:extLst>
          </p:cNvPr>
          <p:cNvGraphicFramePr>
            <a:graphicFrameLocks noChangeAspect="1"/>
          </p:cNvGraphicFramePr>
          <p:nvPr userDrawn="1">
            <p:custDataLst>
              <p:tags r:id="rId47"/>
            </p:custDataLst>
            <p:extLst>
              <p:ext uri="{D42A27DB-BD31-4B8C-83A1-F6EECF244321}">
                <p14:modId xmlns:p14="http://schemas.microsoft.com/office/powerpoint/2010/main" val="3391222499"/>
              </p:ext>
            </p:extLst>
          </p:nvPr>
        </p:nvGraphicFramePr>
        <p:xfrm>
          <a:off x="4237" y="4237"/>
          <a:ext cx="4235" cy="4234"/>
        </p:xfrm>
        <a:graphic>
          <a:graphicData uri="http://schemas.openxmlformats.org/presentationml/2006/ole">
            <mc:AlternateContent xmlns:mc="http://schemas.openxmlformats.org/markup-compatibility/2006">
              <mc:Choice xmlns:v="urn:schemas-microsoft-com:vml" Requires="v">
                <p:oleObj name="think-cell Slide" r:id="rId48" imgW="349" imgH="349" progId="TCLayout.ActiveDocument.1">
                  <p:embed/>
                </p:oleObj>
              </mc:Choice>
              <mc:Fallback>
                <p:oleObj name="think-cell Slide" r:id="rId48" imgW="349" imgH="349" progId="TCLayout.ActiveDocument.1">
                  <p:embed/>
                  <p:pic>
                    <p:nvPicPr>
                      <p:cNvPr id="3" name="Object 2" hidden="1">
                        <a:extLst>
                          <a:ext uri="{FF2B5EF4-FFF2-40B4-BE49-F238E27FC236}">
                            <a16:creationId xmlns:a16="http://schemas.microsoft.com/office/drawing/2014/main" id="{75486A87-54F8-4B13-9560-2DAAEF84F1A1}"/>
                          </a:ext>
                        </a:extLst>
                      </p:cNvPr>
                      <p:cNvPicPr/>
                      <p:nvPr/>
                    </p:nvPicPr>
                    <p:blipFill>
                      <a:blip r:embed="rId49"/>
                      <a:stretch>
                        <a:fillRect/>
                      </a:stretch>
                    </p:blipFill>
                    <p:spPr>
                      <a:xfrm>
                        <a:off x="4237" y="4237"/>
                        <a:ext cx="4235" cy="4234"/>
                      </a:xfrm>
                      <a:prstGeom prst="rect">
                        <a:avLst/>
                      </a:prstGeom>
                    </p:spPr>
                  </p:pic>
                </p:oleObj>
              </mc:Fallback>
            </mc:AlternateContent>
          </a:graphicData>
        </a:graphic>
      </p:graphicFrame>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a:t>Click to edit Master title style</a:t>
            </a:r>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p:cNvSpPr>
            <a:spLocks noGrp="1"/>
          </p:cNvSpPr>
          <p:nvPr>
            <p:ph type="ftr" sz="quarter" idx="3"/>
          </p:nvPr>
        </p:nvSpPr>
        <p:spPr>
          <a:xfrm>
            <a:off x="609858" y="12767737"/>
            <a:ext cx="10974055" cy="444498"/>
          </a:xfrm>
          <a:prstGeom prst="rect">
            <a:avLst/>
          </a:prstGeom>
        </p:spPr>
        <p:txBody>
          <a:bodyPr vert="horz" lIns="0" tIns="0" rIns="0" bIns="0" rtlCol="0" anchor="ctr"/>
          <a:lstStyle>
            <a:lvl1pPr marL="0" marR="0" indent="0" algn="l" defTabSz="1829266" rtl="0" eaLnBrk="1" fontAlgn="auto" latinLnBrk="0" hangingPunct="1">
              <a:lnSpc>
                <a:spcPct val="100000"/>
              </a:lnSpc>
              <a:spcBef>
                <a:spcPts val="0"/>
              </a:spcBef>
              <a:spcAft>
                <a:spcPts val="0"/>
              </a:spcAft>
              <a:buClrTx/>
              <a:buSzTx/>
              <a:buFontTx/>
              <a:buNone/>
              <a:tabLst/>
              <a:defRPr sz="1600">
                <a:solidFill>
                  <a:schemeClr val="tx1"/>
                </a:solidFill>
                <a:latin typeface="+mn-lt"/>
              </a:defRPr>
            </a:lvl1pPr>
          </a:lstStyle>
          <a:p>
            <a:r>
              <a:rPr lang="en-US"/>
              <a:t>© 2023 IBM Corporation / The contents of this slide and corresponding discussion are under embargo until announce</a:t>
            </a:r>
          </a:p>
        </p:txBody>
      </p:sp>
      <p:sp>
        <p:nvSpPr>
          <p:cNvPr id="8" name="Slide Number Placeholder"/>
          <p:cNvSpPr>
            <a:spLocks noGrp="1"/>
          </p:cNvSpPr>
          <p:nvPr>
            <p:ph type="sldNum" sz="quarter" idx="4"/>
          </p:nvPr>
        </p:nvSpPr>
        <p:spPr>
          <a:xfrm>
            <a:off x="18900066" y="12767737"/>
            <a:ext cx="4877253" cy="444498"/>
          </a:xfrm>
          <a:prstGeom prst="rect">
            <a:avLst/>
          </a:prstGeom>
        </p:spPr>
        <p:txBody>
          <a:bodyPr vert="horz" lIns="0" tIns="0" rIns="0" bIns="0" rtlCol="0" anchor="ctr"/>
          <a:lstStyle>
            <a:lvl1pPr algn="r">
              <a:defRPr sz="1600">
                <a:solidFill>
                  <a:schemeClr val="tx1"/>
                </a:solidFill>
                <a:latin typeface="+mn-lt"/>
              </a:defRPr>
            </a:lvl1pPr>
          </a:lstStyle>
          <a:p>
            <a:fld id="{59395FB3-9C97-154F-86B2-7E381B951268}" type="slidenum">
              <a:rPr lang="en-US" smtClean="0"/>
              <a:pPr/>
              <a:t>‹#›</a:t>
            </a:fld>
            <a:endParaRPr lang="en-US"/>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292651"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70806"/>
              <a:chOff x="-109730" y="237744"/>
              <a:chExt cx="91440" cy="467080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855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9790"/>
              <a:chOff x="-109730" y="231394"/>
              <a:chExt cx="91440" cy="466979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11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670389279"/>
      </p:ext>
    </p:extLst>
  </p:cSld>
  <p:clrMap bg1="dk1" tx1="lt1" bg2="dk2"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 id="2147484223" r:id="rId32"/>
    <p:sldLayoutId id="2147484224" r:id="rId33"/>
    <p:sldLayoutId id="2147484225" r:id="rId34"/>
    <p:sldLayoutId id="2147484226" r:id="rId35"/>
    <p:sldLayoutId id="2147484227" r:id="rId36"/>
    <p:sldLayoutId id="2147484228" r:id="rId37"/>
    <p:sldLayoutId id="2147484229" r:id="rId38"/>
    <p:sldLayoutId id="2147484230" r:id="rId39"/>
    <p:sldLayoutId id="2147484231" r:id="rId40"/>
    <p:sldLayoutId id="2147484232" r:id="rId41"/>
    <p:sldLayoutId id="2147484233" r:id="rId42"/>
    <p:sldLayoutId id="2147484234" r:id="rId43"/>
    <p:sldLayoutId id="2147484235" r:id="rId44"/>
    <p:sldLayoutId id="2147484236" r:id="rId45"/>
  </p:sldLayoutIdLst>
  <p:hf hdr="0" dt="0"/>
  <p:txStyles>
    <p:titleStyle>
      <a:lvl1pPr algn="l" rtl="0" eaLnBrk="1" fontAlgn="base" hangingPunct="1">
        <a:lnSpc>
          <a:spcPct val="90000"/>
        </a:lnSpc>
        <a:spcBef>
          <a:spcPct val="0"/>
        </a:spcBef>
        <a:spcAft>
          <a:spcPct val="0"/>
        </a:spcAft>
        <a:defRPr sz="6400" b="0" i="0">
          <a:solidFill>
            <a:schemeClr val="tx1"/>
          </a:solidFill>
          <a:latin typeface="+mj-lt"/>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5920">
          <a:solidFill>
            <a:srgbClr val="191919"/>
          </a:solidFill>
          <a:latin typeface="IBM Plex Sans" pitchFamily="34" charset="0"/>
        </a:defRPr>
      </a:lvl2pPr>
      <a:lvl3pPr algn="l" rtl="0" eaLnBrk="1" fontAlgn="base" hangingPunct="1">
        <a:lnSpc>
          <a:spcPct val="90000"/>
        </a:lnSpc>
        <a:spcBef>
          <a:spcPct val="0"/>
        </a:spcBef>
        <a:spcAft>
          <a:spcPct val="0"/>
        </a:spcAft>
        <a:defRPr sz="5920">
          <a:solidFill>
            <a:srgbClr val="191919"/>
          </a:solidFill>
          <a:latin typeface="IBM Plex Sans" pitchFamily="34" charset="0"/>
        </a:defRPr>
      </a:lvl3pPr>
      <a:lvl4pPr algn="l" rtl="0" eaLnBrk="1" fontAlgn="base" hangingPunct="1">
        <a:lnSpc>
          <a:spcPct val="90000"/>
        </a:lnSpc>
        <a:spcBef>
          <a:spcPct val="0"/>
        </a:spcBef>
        <a:spcAft>
          <a:spcPct val="0"/>
        </a:spcAft>
        <a:defRPr sz="5920">
          <a:solidFill>
            <a:srgbClr val="191919"/>
          </a:solidFill>
          <a:latin typeface="IBM Plex Sans" pitchFamily="34" charset="0"/>
        </a:defRPr>
      </a:lvl4pPr>
      <a:lvl5pPr algn="l" rtl="0" eaLnBrk="1" fontAlgn="base" hangingPunct="1">
        <a:lnSpc>
          <a:spcPct val="90000"/>
        </a:lnSpc>
        <a:spcBef>
          <a:spcPct val="0"/>
        </a:spcBef>
        <a:spcAft>
          <a:spcPct val="0"/>
        </a:spcAft>
        <a:defRPr sz="5920">
          <a:solidFill>
            <a:srgbClr val="191919"/>
          </a:solidFill>
          <a:latin typeface="IBM Plex Sans" pitchFamily="34" charset="0"/>
        </a:defRPr>
      </a:lvl5pPr>
      <a:lvl6pPr marL="966824" algn="l" rtl="0" eaLnBrk="1" fontAlgn="base" hangingPunct="1">
        <a:lnSpc>
          <a:spcPct val="90000"/>
        </a:lnSpc>
        <a:spcBef>
          <a:spcPct val="0"/>
        </a:spcBef>
        <a:spcAft>
          <a:spcPct val="0"/>
        </a:spcAft>
        <a:defRPr sz="5920">
          <a:solidFill>
            <a:srgbClr val="191919"/>
          </a:solidFill>
          <a:latin typeface="IBM Plex Sans" pitchFamily="34" charset="0"/>
        </a:defRPr>
      </a:lvl6pPr>
      <a:lvl7pPr marL="1933656" algn="l" rtl="0" eaLnBrk="1" fontAlgn="base" hangingPunct="1">
        <a:lnSpc>
          <a:spcPct val="90000"/>
        </a:lnSpc>
        <a:spcBef>
          <a:spcPct val="0"/>
        </a:spcBef>
        <a:spcAft>
          <a:spcPct val="0"/>
        </a:spcAft>
        <a:defRPr sz="5920">
          <a:solidFill>
            <a:srgbClr val="191919"/>
          </a:solidFill>
          <a:latin typeface="IBM Plex Sans" pitchFamily="34" charset="0"/>
        </a:defRPr>
      </a:lvl7pPr>
      <a:lvl8pPr marL="2900480" algn="l" rtl="0" eaLnBrk="1" fontAlgn="base" hangingPunct="1">
        <a:lnSpc>
          <a:spcPct val="90000"/>
        </a:lnSpc>
        <a:spcBef>
          <a:spcPct val="0"/>
        </a:spcBef>
        <a:spcAft>
          <a:spcPct val="0"/>
        </a:spcAft>
        <a:defRPr sz="5920">
          <a:solidFill>
            <a:srgbClr val="191919"/>
          </a:solidFill>
          <a:latin typeface="IBM Plex Sans" pitchFamily="34" charset="0"/>
        </a:defRPr>
      </a:lvl8pPr>
      <a:lvl9pPr marL="3867306" algn="l" rtl="0" eaLnBrk="1" fontAlgn="base" hangingPunct="1">
        <a:lnSpc>
          <a:spcPct val="90000"/>
        </a:lnSpc>
        <a:spcBef>
          <a:spcPct val="0"/>
        </a:spcBef>
        <a:spcAft>
          <a:spcPct val="0"/>
        </a:spcAft>
        <a:defRPr sz="5920">
          <a:solidFill>
            <a:srgbClr val="191919"/>
          </a:solidFill>
          <a:latin typeface="IBM Plex Sans" pitchFamily="34" charset="0"/>
        </a:defRPr>
      </a:lvl9pPr>
    </p:titleStyle>
    <p:bodyStyle>
      <a:lvl1pPr marL="0" indent="0" algn="l" rtl="0" eaLnBrk="1" fontAlgn="base" hangingPunct="1">
        <a:lnSpc>
          <a:spcPct val="100000"/>
        </a:lnSpc>
        <a:spcBef>
          <a:spcPts val="2934"/>
        </a:spcBef>
        <a:spcAft>
          <a:spcPct val="0"/>
        </a:spcAft>
        <a:buClr>
          <a:schemeClr val="tx1"/>
        </a:buClr>
        <a:buSzPct val="90000"/>
        <a:buFont typeface="IBM Plex Sans" pitchFamily="2" charset="2"/>
        <a:buNone/>
        <a:defRPr sz="3734" b="0" i="0">
          <a:solidFill>
            <a:schemeClr val="tx1"/>
          </a:solidFill>
          <a:latin typeface="+mn-lt"/>
          <a:ea typeface="IBM Plex Sans Light" panose="020B0403050203000203" pitchFamily="34" charset="0"/>
          <a:cs typeface="IBM Plex Sans Light" panose="020B0403050203000203" pitchFamily="34" charset="0"/>
        </a:defRPr>
      </a:lvl1pPr>
      <a:lvl2pPr marL="457194" indent="-463284" algn="l" rtl="0" eaLnBrk="1" fontAlgn="base" hangingPunct="1">
        <a:lnSpc>
          <a:spcPct val="100000"/>
        </a:lnSpc>
        <a:spcBef>
          <a:spcPts val="2934"/>
        </a:spcBef>
        <a:spcAft>
          <a:spcPct val="0"/>
        </a:spcAft>
        <a:buClr>
          <a:schemeClr val="tx1"/>
        </a:buClr>
        <a:buSzPct val="100000"/>
        <a:buFont typeface="IBM Plex Sans" charset="-120"/>
        <a:buChar char="–"/>
        <a:tabLst/>
        <a:defRPr sz="3734" b="0" i="0">
          <a:solidFill>
            <a:schemeClr val="tx1"/>
          </a:solidFill>
          <a:latin typeface="+mn-lt"/>
          <a:ea typeface="IBM Plex Sans Light" panose="020B0403050203000203" pitchFamily="34" charset="0"/>
          <a:cs typeface="IBM Plex Sans Light" panose="020B0403050203000203" pitchFamily="34" charset="0"/>
        </a:defRPr>
      </a:lvl2pPr>
      <a:lvl3pPr marL="914390" indent="-463284" algn="l" rtl="0" eaLnBrk="1" fontAlgn="base" hangingPunct="1">
        <a:lnSpc>
          <a:spcPct val="100000"/>
        </a:lnSpc>
        <a:spcBef>
          <a:spcPts val="2934"/>
        </a:spcBef>
        <a:spcAft>
          <a:spcPct val="0"/>
        </a:spcAft>
        <a:buClr>
          <a:schemeClr val="tx1"/>
        </a:buClr>
        <a:buSzPct val="100000"/>
        <a:buFont typeface="IBM Plex Sans" panose="020B0604020202020204" pitchFamily="34" charset="0"/>
        <a:buChar char="•"/>
        <a:tabLst/>
        <a:defRPr sz="3734" b="0" i="0">
          <a:solidFill>
            <a:schemeClr val="tx1"/>
          </a:solidFill>
          <a:latin typeface="+mn-lt"/>
          <a:ea typeface="IBM Plex Sans Light" panose="020B0403050203000203" pitchFamily="34" charset="0"/>
          <a:cs typeface="IBM Plex Sans Light" panose="020B0403050203000203" pitchFamily="34" charset="0"/>
        </a:defRPr>
      </a:lvl3pPr>
      <a:lvl4pPr marL="1676380" indent="-463284" algn="l" rtl="0" eaLnBrk="1" fontAlgn="base" hangingPunct="1">
        <a:lnSpc>
          <a:spcPct val="100000"/>
        </a:lnSpc>
        <a:spcBef>
          <a:spcPts val="2934"/>
        </a:spcBef>
        <a:spcAft>
          <a:spcPct val="0"/>
        </a:spcAft>
        <a:buClr>
          <a:schemeClr val="tx1"/>
        </a:buClr>
        <a:buSzPct val="100000"/>
        <a:buFont typeface="IBM Plex Sans" charset="-120"/>
        <a:buChar char="–"/>
        <a:tabLst/>
        <a:defRPr sz="3734" b="0" i="0" baseline="0">
          <a:solidFill>
            <a:schemeClr val="tx1"/>
          </a:solidFill>
          <a:latin typeface="+mn-lt"/>
          <a:ea typeface="IBM Plex Sans Light" panose="020B0403050203000203" pitchFamily="34" charset="0"/>
          <a:cs typeface="IBM Plex Sans Light" panose="020B0403050203000203" pitchFamily="34" charset="0"/>
        </a:defRPr>
      </a:lvl4pPr>
      <a:lvl5pPr marL="2142040" indent="-463284" algn="l" rtl="0" eaLnBrk="1" fontAlgn="base" hangingPunct="1">
        <a:lnSpc>
          <a:spcPct val="100000"/>
        </a:lnSpc>
        <a:spcBef>
          <a:spcPts val="2934"/>
        </a:spcBef>
        <a:spcAft>
          <a:spcPct val="0"/>
        </a:spcAft>
        <a:buClr>
          <a:schemeClr val="tx1"/>
        </a:buClr>
        <a:buFont typeface="IBM Plex Sans" charset="-120"/>
        <a:buChar char="»"/>
        <a:tabLst/>
        <a:defRPr sz="3734" b="0" i="0">
          <a:solidFill>
            <a:schemeClr val="tx1"/>
          </a:solidFill>
          <a:latin typeface="+mn-lt"/>
          <a:ea typeface="IBM Plex Sans Light" panose="020B0403050203000203" pitchFamily="34" charset="0"/>
          <a:cs typeface="IBM Plex Sans Light" panose="020B0403050203000203" pitchFamily="34" charset="0"/>
        </a:defRPr>
      </a:lvl5pPr>
      <a:lvl6pPr marL="4223150" indent="-345778" algn="l" rtl="0" eaLnBrk="1" fontAlgn="base" hangingPunct="1">
        <a:spcBef>
          <a:spcPct val="20000"/>
        </a:spcBef>
        <a:spcAft>
          <a:spcPct val="0"/>
        </a:spcAft>
        <a:buClr>
          <a:schemeClr val="bg1"/>
        </a:buClr>
        <a:buChar char="»"/>
        <a:defRPr sz="3384">
          <a:solidFill>
            <a:schemeClr val="bg1"/>
          </a:solidFill>
          <a:latin typeface="IBM Plex Sans" charset="0"/>
        </a:defRPr>
      </a:lvl6pPr>
      <a:lvl7pPr marL="5189980" indent="-345778" algn="l" rtl="0" eaLnBrk="1" fontAlgn="base" hangingPunct="1">
        <a:spcBef>
          <a:spcPct val="20000"/>
        </a:spcBef>
        <a:spcAft>
          <a:spcPct val="0"/>
        </a:spcAft>
        <a:buClr>
          <a:schemeClr val="bg1"/>
        </a:buClr>
        <a:buChar char="»"/>
        <a:defRPr sz="3384">
          <a:solidFill>
            <a:schemeClr val="bg1"/>
          </a:solidFill>
          <a:latin typeface="IBM Plex Sans" charset="0"/>
        </a:defRPr>
      </a:lvl7pPr>
      <a:lvl8pPr marL="6156806" indent="-345778" algn="l" rtl="0" eaLnBrk="1" fontAlgn="base" hangingPunct="1">
        <a:spcBef>
          <a:spcPct val="20000"/>
        </a:spcBef>
        <a:spcAft>
          <a:spcPct val="0"/>
        </a:spcAft>
        <a:buClr>
          <a:schemeClr val="bg1"/>
        </a:buClr>
        <a:buChar char="»"/>
        <a:defRPr sz="3384">
          <a:solidFill>
            <a:schemeClr val="bg1"/>
          </a:solidFill>
          <a:latin typeface="IBM Plex Sans" charset="0"/>
        </a:defRPr>
      </a:lvl8pPr>
      <a:lvl9pPr marL="7123636" indent="-345778" algn="l" rtl="0" eaLnBrk="1" fontAlgn="base" hangingPunct="1">
        <a:spcBef>
          <a:spcPct val="20000"/>
        </a:spcBef>
        <a:spcAft>
          <a:spcPct val="0"/>
        </a:spcAft>
        <a:buClr>
          <a:schemeClr val="bg1"/>
        </a:buClr>
        <a:buChar char="»"/>
        <a:defRPr sz="3384">
          <a:solidFill>
            <a:schemeClr val="bg1"/>
          </a:solidFill>
          <a:latin typeface="IBM Plex Sans" charset="0"/>
        </a:defRPr>
      </a:lvl9pPr>
    </p:bodyStyle>
    <p:otherStyle>
      <a:defPPr>
        <a:defRPr lang="en-US"/>
      </a:defPPr>
      <a:lvl1pPr marL="0" algn="l" defTabSz="1933656" rtl="0" eaLnBrk="1" latinLnBrk="0" hangingPunct="1">
        <a:defRPr sz="3808" kern="1200">
          <a:solidFill>
            <a:schemeClr val="tx1"/>
          </a:solidFill>
          <a:latin typeface="+mn-lt"/>
          <a:ea typeface="+mn-ea"/>
          <a:cs typeface="+mn-cs"/>
        </a:defRPr>
      </a:lvl1pPr>
      <a:lvl2pPr marL="966824" algn="l" defTabSz="1933656" rtl="0" eaLnBrk="1" latinLnBrk="0" hangingPunct="1">
        <a:defRPr sz="3808" kern="1200">
          <a:solidFill>
            <a:schemeClr val="tx1"/>
          </a:solidFill>
          <a:latin typeface="+mn-lt"/>
          <a:ea typeface="+mn-ea"/>
          <a:cs typeface="+mn-cs"/>
        </a:defRPr>
      </a:lvl2pPr>
      <a:lvl3pPr marL="1933656" algn="l" defTabSz="1933656" rtl="0" eaLnBrk="1" latinLnBrk="0" hangingPunct="1">
        <a:defRPr sz="3808" kern="1200">
          <a:solidFill>
            <a:schemeClr val="tx1"/>
          </a:solidFill>
          <a:latin typeface="+mn-lt"/>
          <a:ea typeface="+mn-ea"/>
          <a:cs typeface="+mn-cs"/>
        </a:defRPr>
      </a:lvl3pPr>
      <a:lvl4pPr marL="2900480" algn="l" defTabSz="1933656" rtl="0" eaLnBrk="1" latinLnBrk="0" hangingPunct="1">
        <a:defRPr sz="3808" kern="1200">
          <a:solidFill>
            <a:schemeClr val="tx1"/>
          </a:solidFill>
          <a:latin typeface="+mn-lt"/>
          <a:ea typeface="+mn-ea"/>
          <a:cs typeface="+mn-cs"/>
        </a:defRPr>
      </a:lvl4pPr>
      <a:lvl5pPr marL="3867306" algn="l" defTabSz="1933656" rtl="0" eaLnBrk="1" latinLnBrk="0" hangingPunct="1">
        <a:defRPr sz="3808" kern="1200">
          <a:solidFill>
            <a:schemeClr val="tx1"/>
          </a:solidFill>
          <a:latin typeface="+mn-lt"/>
          <a:ea typeface="+mn-ea"/>
          <a:cs typeface="+mn-cs"/>
        </a:defRPr>
      </a:lvl5pPr>
      <a:lvl6pPr marL="4834136" algn="l" defTabSz="1933656" rtl="0" eaLnBrk="1" latinLnBrk="0" hangingPunct="1">
        <a:defRPr sz="3808" kern="1200">
          <a:solidFill>
            <a:schemeClr val="tx1"/>
          </a:solidFill>
          <a:latin typeface="+mn-lt"/>
          <a:ea typeface="+mn-ea"/>
          <a:cs typeface="+mn-cs"/>
        </a:defRPr>
      </a:lvl6pPr>
      <a:lvl7pPr marL="5800958" algn="l" defTabSz="1933656" rtl="0" eaLnBrk="1" latinLnBrk="0" hangingPunct="1">
        <a:defRPr sz="3808" kern="1200">
          <a:solidFill>
            <a:schemeClr val="tx1"/>
          </a:solidFill>
          <a:latin typeface="+mn-lt"/>
          <a:ea typeface="+mn-ea"/>
          <a:cs typeface="+mn-cs"/>
        </a:defRPr>
      </a:lvl7pPr>
      <a:lvl8pPr marL="6767786" algn="l" defTabSz="1933656" rtl="0" eaLnBrk="1" latinLnBrk="0" hangingPunct="1">
        <a:defRPr sz="3808" kern="1200">
          <a:solidFill>
            <a:schemeClr val="tx1"/>
          </a:solidFill>
          <a:latin typeface="+mn-lt"/>
          <a:ea typeface="+mn-ea"/>
          <a:cs typeface="+mn-cs"/>
        </a:defRPr>
      </a:lvl8pPr>
      <a:lvl9pPr marL="7734612" algn="l" defTabSz="1933656"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
          <p15:clr>
            <a:srgbClr val="F26B43"/>
          </p15:clr>
        </p15:guide>
        <p15:guide id="2" pos="144">
          <p15:clr>
            <a:srgbClr val="F26B43"/>
          </p15:clr>
        </p15:guide>
        <p15:guide id="3" pos="5616">
          <p15:clr>
            <a:srgbClr val="F26B43"/>
          </p15:clr>
        </p15:guide>
        <p15:guide id="4" orient="horz" pos="2832">
          <p15:clr>
            <a:srgbClr val="F26B43"/>
          </p15:clr>
        </p15:guide>
        <p15:guide id="5" orient="horz" pos="3092">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576072" y="576075"/>
            <a:ext cx="22590125" cy="2651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9" name="Body Level One…"/>
          <p:cNvSpPr txBox="1">
            <a:spLocks noGrp="1"/>
          </p:cNvSpPr>
          <p:nvPr>
            <p:ph type="body" idx="1"/>
          </p:nvPr>
        </p:nvSpPr>
        <p:spPr>
          <a:xfrm>
            <a:off x="574675" y="3327402"/>
            <a:ext cx="22590125" cy="8669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endParaRPr lang="en-CA"/>
          </a:p>
          <a:p>
            <a:pPr lvl="2"/>
            <a:r>
              <a:rPr lang="en-CA"/>
              <a:t>Body Level Three</a:t>
            </a:r>
          </a:p>
          <a:p>
            <a:pPr lvl="3"/>
            <a:r>
              <a:rPr lang="en-CA"/>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9"/>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r>
              <a:rPr lang="en-US"/>
              <a:t>©2023 IBM Corporation | IBM CONFIDENTIAL - INTERNAL USE ONLY</a:t>
            </a:r>
          </a:p>
        </p:txBody>
      </p:sp>
    </p:spTree>
    <p:extLst>
      <p:ext uri="{BB962C8B-B14F-4D97-AF65-F5344CB8AC3E}">
        <p14:creationId xmlns:p14="http://schemas.microsoft.com/office/powerpoint/2010/main" val="4014860621"/>
      </p:ext>
    </p:extLst>
  </p:cSld>
  <p:clrMap bg1="dk1" tx1="lt1" bg2="dk2" tx2="lt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 id="2147484267" r:id="rId30"/>
    <p:sldLayoutId id="2147484268" r:id="rId31"/>
    <p:sldLayoutId id="2147484269" r:id="rId32"/>
    <p:sldLayoutId id="2147484270" r:id="rId33"/>
    <p:sldLayoutId id="2147484271" r:id="rId34"/>
    <p:sldLayoutId id="2147484272" r:id="rId35"/>
    <p:sldLayoutId id="2147484273" r:id="rId36"/>
    <p:sldLayoutId id="2147484274" r:id="rId37"/>
    <p:sldLayoutId id="2147484275" r:id="rId38"/>
    <p:sldLayoutId id="2147484276" r:id="rId39"/>
    <p:sldLayoutId id="2147484277" r:id="rId40"/>
    <p:sldLayoutId id="2147484278" r:id="rId41"/>
    <p:sldLayoutId id="2147484279" r:id="rId42"/>
    <p:sldLayoutId id="2147484280" r:id="rId43"/>
    <p:sldLayoutId id="2147484281" r:id="rId44"/>
    <p:sldLayoutId id="2147484282" r:id="rId45"/>
    <p:sldLayoutId id="2147484283" r:id="rId46"/>
    <p:sldLayoutId id="2147484284" r:id="rId47"/>
    <p:sldLayoutId id="2147484285" r:id="rId48"/>
    <p:sldLayoutId id="2147484286" r:id="rId49"/>
  </p:sldLayoutIdLst>
  <p:hf sldNum="0" hdr="0" dt="0"/>
  <p:txStyles>
    <p:titleStyle>
      <a:lvl1pPr marL="0" marR="0" indent="0" algn="l" defTabSz="2437942" rtl="0" eaLnBrk="1" latinLnBrk="0" hangingPunct="1">
        <a:lnSpc>
          <a:spcPct val="100000"/>
        </a:lnSpc>
        <a:spcBef>
          <a:spcPts val="0"/>
        </a:spcBef>
        <a:spcAft>
          <a:spcPts val="0"/>
        </a:spcAft>
        <a:buClrTx/>
        <a:buSzTx/>
        <a:buFontTx/>
        <a:buNone/>
        <a:tabLst/>
        <a:defRPr sz="6397"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2pPr>
      <a:lvl3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3pPr>
      <a:lvl4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4pPr>
      <a:lvl5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5pPr>
      <a:lvl6pPr marL="0" marR="0" indent="362501"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6pPr>
      <a:lvl7pPr marL="0" marR="0" indent="725004"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7pPr>
      <a:lvl8pPr marL="0" marR="0" indent="1087502"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8pPr>
      <a:lvl9pPr marL="0" marR="0" indent="1450005"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9pPr>
    </p:titleStyle>
    <p:bodyStyle>
      <a:lvl1pPr marL="0" marR="0" indent="0" algn="l" defTabSz="2437942" rtl="0" eaLnBrk="1" latinLnBrk="0" hangingPunct="1">
        <a:lnSpc>
          <a:spcPct val="100000"/>
        </a:lnSpc>
        <a:spcBef>
          <a:spcPts val="0"/>
        </a:spcBef>
        <a:spcAft>
          <a:spcPts val="0"/>
        </a:spcAft>
        <a:buClr>
          <a:schemeClr val="tx1"/>
        </a:buClr>
        <a:buSzTx/>
        <a:buFont typeface="Arial" panose="020B0604020202020204" pitchFamily="34" charset="0"/>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537" marR="0" indent="-327537" algn="l" defTabSz="2437942"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678" marR="0" indent="-327537" algn="l" defTabSz="2437942"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215" marR="0" indent="-327537" algn="l" defTabSz="2437942"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670" marR="0" indent="0" algn="l" defTabSz="2437942" rtl="0" eaLnBrk="1" latinLnBrk="0" hangingPunct="1">
        <a:lnSpc>
          <a:spcPct val="110000"/>
        </a:lnSpc>
        <a:spcBef>
          <a:spcPts val="2901"/>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2716"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217"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717"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218"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7"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54"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81"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708"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35"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62"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91"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416"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63922"/>
      </p:ext>
    </p:extLst>
  </p:cSld>
  <p:clrMap bg1="dk1" tx1="lt1" bg2="dk2" tx2="lt2" accent1="accent1" accent2="accent2" accent3="accent3" accent4="accent4" accent5="accent5" accent6="accent6" hlink="hlink" folHlink="folHlink"/>
  <p:sldLayoutIdLst>
    <p:sldLayoutId id="2147484290" r:id="rId1"/>
  </p:sldLayoutIdLst>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574675" y="577853"/>
            <a:ext cx="22590125" cy="2651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9" name="Body Level One…"/>
          <p:cNvSpPr txBox="1">
            <a:spLocks noGrp="1"/>
          </p:cNvSpPr>
          <p:nvPr>
            <p:ph type="body" idx="1"/>
          </p:nvPr>
        </p:nvSpPr>
        <p:spPr>
          <a:xfrm>
            <a:off x="574675" y="3327400"/>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30" y="12804237"/>
            <a:ext cx="4956176" cy="381000"/>
          </a:xfrm>
          <a:prstGeom prst="rect">
            <a:avLst/>
          </a:prstGeom>
        </p:spPr>
        <p:txBody>
          <a:bodyPr vert="horz" lIns="0" tIns="0" rIns="0" bIns="0" rtlCol="0" anchor="b"/>
          <a:lstStyle>
            <a:lvl1pPr algn="l">
              <a:defRPr sz="1599" b="0" i="0">
                <a:solidFill>
                  <a:schemeClr val="tx1"/>
                </a:solidFill>
                <a:latin typeface="IBM Plex Sans" panose="020B0503050203000203" pitchFamily="34" charset="0"/>
              </a:defRPr>
            </a:lvl1pPr>
          </a:lstStyle>
          <a:p>
            <a:r>
              <a:rPr lang="en-US"/>
              <a:t>Footer text (optional)</a:t>
            </a:r>
          </a:p>
        </p:txBody>
      </p:sp>
      <p:sp>
        <p:nvSpPr>
          <p:cNvPr id="47" name="Slide Number"/>
          <p:cNvSpPr txBox="1">
            <a:spLocks noGrp="1"/>
          </p:cNvSpPr>
          <p:nvPr>
            <p:ph type="sldNum" sz="quarter" idx="2"/>
          </p:nvPr>
        </p:nvSpPr>
        <p:spPr>
          <a:xfrm>
            <a:off x="23538885" y="12938847"/>
            <a:ext cx="273617" cy="246145"/>
          </a:xfrm>
          <a:prstGeom prst="rect">
            <a:avLst/>
          </a:prstGeom>
          <a:ln w="12700">
            <a:miter lim="400000"/>
          </a:ln>
        </p:spPr>
        <p:txBody>
          <a:bodyPr wrap="none" lIns="0" tIns="0" rIns="0" bIns="0" anchor="b" anchorCtr="0">
            <a:spAutoFit/>
          </a:bodyPr>
          <a:lstStyle>
            <a:lvl1pPr algn="r">
              <a:defRPr sz="1599"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340070"/>
      </p:ext>
    </p:extLst>
  </p:cSld>
  <p:clrMap bg1="dk1" tx1="lt1" bg2="dk2"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Lst>
  <p:hf hdr="0" dt="0"/>
  <p:txStyles>
    <p:titleStyle>
      <a:lvl1pPr marL="0" marR="0" indent="0" algn="l" defTabSz="2435656" rtl="0" eaLnBrk="1" latinLnBrk="0" hangingPunct="1">
        <a:lnSpc>
          <a:spcPct val="90000"/>
        </a:lnSpc>
        <a:spcBef>
          <a:spcPts val="0"/>
        </a:spcBef>
        <a:spcAft>
          <a:spcPts val="0"/>
        </a:spcAft>
        <a:buClrTx/>
        <a:buSzTx/>
        <a:buFontTx/>
        <a:buNone/>
        <a:tabLst/>
        <a:defRPr sz="6390" b="0" i="0" u="none" strike="noStrike" cap="none" spc="0" baseline="0">
          <a:solidFill>
            <a:schemeClr val="tx2"/>
          </a:solidFill>
          <a:uFillTx/>
          <a:latin typeface="+mj-lt"/>
          <a:ea typeface="+mj-ea"/>
          <a:cs typeface="+mj-cs"/>
          <a:sym typeface="IBM Plex Sans Light"/>
        </a:defRPr>
      </a:lvl1pPr>
      <a:lvl2pPr marL="0" marR="0" indent="0"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2pPr>
      <a:lvl3pPr marL="0" marR="0" indent="0"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3pPr>
      <a:lvl4pPr marL="0" marR="0" indent="0"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4pPr>
      <a:lvl5pPr marL="0" marR="0" indent="0"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5pPr>
      <a:lvl6pPr marL="0" marR="0" indent="362162"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6pPr>
      <a:lvl7pPr marL="0" marR="0" indent="724327"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7pPr>
      <a:lvl8pPr marL="0" marR="0" indent="1086481"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8pPr>
      <a:lvl9pPr marL="0" marR="0" indent="1448646" algn="l" defTabSz="2435656" rtl="0" eaLnBrk="1" latinLnBrk="0" hangingPunct="1">
        <a:lnSpc>
          <a:spcPct val="90000"/>
        </a:lnSpc>
        <a:spcBef>
          <a:spcPts val="0"/>
        </a:spcBef>
        <a:spcAft>
          <a:spcPts val="0"/>
        </a:spcAft>
        <a:buClrTx/>
        <a:buSzTx/>
        <a:buFontTx/>
        <a:buNone/>
        <a:tabLst/>
        <a:defRPr sz="6390" b="0" i="0" u="none" strike="noStrike" cap="none" spc="0" baseline="0">
          <a:solidFill>
            <a:srgbClr val="000000"/>
          </a:solidFill>
          <a:uFillTx/>
          <a:latin typeface="+mj-lt"/>
          <a:ea typeface="+mj-ea"/>
          <a:cs typeface="+mj-cs"/>
          <a:sym typeface="IBM Plex Sans Light"/>
        </a:defRPr>
      </a:lvl9pPr>
    </p:titleStyle>
    <p:bodyStyle>
      <a:lvl1pPr marL="0" marR="0" indent="0" algn="l" defTabSz="2435656" rtl="0" eaLnBrk="1" latinLnBrk="0" hangingPunct="1">
        <a:lnSpc>
          <a:spcPct val="110000"/>
        </a:lnSpc>
        <a:spcBef>
          <a:spcPts val="0"/>
        </a:spcBef>
        <a:spcAft>
          <a:spcPts val="0"/>
        </a:spcAft>
        <a:buClrTx/>
        <a:buSzTx/>
        <a:buFontTx/>
        <a:buNone/>
        <a:tabLst/>
        <a:defRPr sz="3599" b="0" i="0" u="none" strike="noStrike" cap="none" spc="0" baseline="0">
          <a:solidFill>
            <a:schemeClr val="tx1"/>
          </a:solidFill>
          <a:uFillTx/>
          <a:latin typeface="+mj-lt"/>
          <a:ea typeface="+mj-ea"/>
          <a:cs typeface="+mj-cs"/>
          <a:sym typeface="IBM Plex Sans Light"/>
        </a:defRPr>
      </a:lvl1pPr>
      <a:lvl2pPr marL="328813" marR="0" indent="-328813" algn="l" defTabSz="2435656" rtl="0" eaLnBrk="1" latinLnBrk="0" hangingPunct="1">
        <a:lnSpc>
          <a:spcPct val="110000"/>
        </a:lnSpc>
        <a:spcBef>
          <a:spcPts val="0"/>
        </a:spcBef>
        <a:spcAft>
          <a:spcPts val="0"/>
        </a:spcAft>
        <a:buClrTx/>
        <a:buSzPct val="100000"/>
        <a:buFontTx/>
        <a:buChar char="–"/>
        <a:tabLst/>
        <a:defRPr sz="3599" b="0" i="0" u="none" strike="noStrike" cap="none" spc="0" baseline="0">
          <a:solidFill>
            <a:schemeClr val="tx1"/>
          </a:solidFill>
          <a:uFillTx/>
          <a:latin typeface="+mj-lt"/>
          <a:ea typeface="+mj-ea"/>
          <a:cs typeface="+mj-cs"/>
          <a:sym typeface="IBM Plex Sans Light"/>
        </a:defRPr>
      </a:lvl2pPr>
      <a:lvl3pPr marL="657626" marR="0" indent="-328813" algn="l" defTabSz="2435656" rtl="0" eaLnBrk="1" latinLnBrk="0" hangingPunct="1">
        <a:lnSpc>
          <a:spcPct val="110000"/>
        </a:lnSpc>
        <a:spcBef>
          <a:spcPts val="0"/>
        </a:spcBef>
        <a:spcAft>
          <a:spcPts val="0"/>
        </a:spcAft>
        <a:buClrTx/>
        <a:buSzPct val="100000"/>
        <a:buFontTx/>
        <a:buChar char="•"/>
        <a:tabLst/>
        <a:defRPr sz="3599" b="0" i="0" u="none" strike="noStrike" cap="none" spc="0" baseline="0">
          <a:solidFill>
            <a:schemeClr val="tx1"/>
          </a:solidFill>
          <a:uFillTx/>
          <a:latin typeface="+mj-lt"/>
          <a:ea typeface="+mj-ea"/>
          <a:cs typeface="+mj-cs"/>
          <a:sym typeface="IBM Plex Sans Light"/>
        </a:defRPr>
      </a:lvl3pPr>
      <a:lvl4pPr marL="986439" marR="0" indent="-328813" algn="l" defTabSz="2435656" rtl="0" eaLnBrk="1" latinLnBrk="0" hangingPunct="1">
        <a:lnSpc>
          <a:spcPct val="110000"/>
        </a:lnSpc>
        <a:spcBef>
          <a:spcPts val="0"/>
        </a:spcBef>
        <a:spcAft>
          <a:spcPts val="0"/>
        </a:spcAft>
        <a:buClrTx/>
        <a:buSzPct val="100000"/>
        <a:buFontTx/>
        <a:buChar char="–"/>
        <a:tabLst/>
        <a:defRPr sz="3599" b="0" i="0" u="none" strike="noStrike" cap="none" spc="0" baseline="0">
          <a:solidFill>
            <a:schemeClr val="tx1"/>
          </a:solidFill>
          <a:uFillTx/>
          <a:latin typeface="+mj-lt"/>
          <a:ea typeface="+mj-ea"/>
          <a:cs typeface="+mj-cs"/>
          <a:sym typeface="IBM Plex Sans Light"/>
        </a:defRPr>
      </a:lvl4pPr>
      <a:lvl5pPr marL="1141717" marR="0" indent="-456684" algn="l" defTabSz="2435656" rtl="0" eaLnBrk="1" latinLnBrk="0" hangingPunct="1">
        <a:lnSpc>
          <a:spcPct val="110000"/>
        </a:lnSpc>
        <a:spcBef>
          <a:spcPts val="2900"/>
        </a:spcBef>
        <a:spcAft>
          <a:spcPts val="0"/>
        </a:spcAft>
        <a:buClrTx/>
        <a:buSzPct val="100000"/>
        <a:buFont typeface="Arial" panose="020B0604020202020204" pitchFamily="34" charset="0"/>
        <a:buChar char="•"/>
        <a:tabLst/>
        <a:defRPr sz="3599" b="0" i="0" u="none" strike="noStrike" cap="none" spc="0" baseline="0">
          <a:solidFill>
            <a:srgbClr val="000000"/>
          </a:solidFill>
          <a:uFillTx/>
          <a:latin typeface="+mj-lt"/>
          <a:ea typeface="+mj-ea"/>
          <a:cs typeface="+mj-cs"/>
          <a:sym typeface="IBM Plex Sans Light"/>
        </a:defRPr>
      </a:lvl5pPr>
      <a:lvl6pPr marL="1840991" marR="0" indent="-388572" algn="l" defTabSz="2435656" rtl="0" eaLnBrk="1" latinLnBrk="0" hangingPunct="1">
        <a:lnSpc>
          <a:spcPct val="100000"/>
        </a:lnSpc>
        <a:spcBef>
          <a:spcPts val="2900"/>
        </a:spcBef>
        <a:spcAft>
          <a:spcPts val="0"/>
        </a:spcAft>
        <a:buClrTx/>
        <a:buSzPct val="100000"/>
        <a:buFontTx/>
        <a:buChar char="»"/>
        <a:tabLst/>
        <a:defRPr sz="3599" b="0" i="0" u="none" strike="noStrike" cap="none" spc="0" baseline="0">
          <a:solidFill>
            <a:srgbClr val="000000"/>
          </a:solidFill>
          <a:uFillTx/>
          <a:latin typeface="+mj-lt"/>
          <a:ea typeface="+mj-ea"/>
          <a:cs typeface="+mj-cs"/>
          <a:sym typeface="IBM Plex Sans Light"/>
        </a:defRPr>
      </a:lvl6pPr>
      <a:lvl7pPr marL="2203153" marR="0" indent="-388572" algn="l" defTabSz="2435656" rtl="0" eaLnBrk="1" latinLnBrk="0" hangingPunct="1">
        <a:lnSpc>
          <a:spcPct val="100000"/>
        </a:lnSpc>
        <a:spcBef>
          <a:spcPts val="2900"/>
        </a:spcBef>
        <a:spcAft>
          <a:spcPts val="0"/>
        </a:spcAft>
        <a:buClrTx/>
        <a:buSzPct val="100000"/>
        <a:buFontTx/>
        <a:buChar char="»"/>
        <a:tabLst/>
        <a:defRPr sz="3599" b="0" i="0" u="none" strike="noStrike" cap="none" spc="0" baseline="0">
          <a:solidFill>
            <a:srgbClr val="000000"/>
          </a:solidFill>
          <a:uFillTx/>
          <a:latin typeface="+mj-lt"/>
          <a:ea typeface="+mj-ea"/>
          <a:cs typeface="+mj-cs"/>
          <a:sym typeface="IBM Plex Sans Light"/>
        </a:defRPr>
      </a:lvl7pPr>
      <a:lvl8pPr marL="2565310" marR="0" indent="-388572" algn="l" defTabSz="2435656" rtl="0" eaLnBrk="1" latinLnBrk="0" hangingPunct="1">
        <a:lnSpc>
          <a:spcPct val="100000"/>
        </a:lnSpc>
        <a:spcBef>
          <a:spcPts val="2900"/>
        </a:spcBef>
        <a:spcAft>
          <a:spcPts val="0"/>
        </a:spcAft>
        <a:buClrTx/>
        <a:buSzPct val="100000"/>
        <a:buFontTx/>
        <a:buChar char="»"/>
        <a:tabLst/>
        <a:defRPr sz="3599" b="0" i="0" u="none" strike="noStrike" cap="none" spc="0" baseline="0">
          <a:solidFill>
            <a:srgbClr val="000000"/>
          </a:solidFill>
          <a:uFillTx/>
          <a:latin typeface="+mj-lt"/>
          <a:ea typeface="+mj-ea"/>
          <a:cs typeface="+mj-cs"/>
          <a:sym typeface="IBM Plex Sans Light"/>
        </a:defRPr>
      </a:lvl8pPr>
      <a:lvl9pPr marL="2927472" marR="0" indent="-388572" algn="l" defTabSz="2435656" rtl="0" eaLnBrk="1" latinLnBrk="0" hangingPunct="1">
        <a:lnSpc>
          <a:spcPct val="100000"/>
        </a:lnSpc>
        <a:spcBef>
          <a:spcPts val="2900"/>
        </a:spcBef>
        <a:spcAft>
          <a:spcPts val="0"/>
        </a:spcAft>
        <a:buClrTx/>
        <a:buSzPct val="100000"/>
        <a:buFontTx/>
        <a:buChar char="»"/>
        <a:tabLst/>
        <a:defRPr sz="3599" b="0" i="0" u="none" strike="noStrike" cap="none" spc="0" baseline="0">
          <a:solidFill>
            <a:srgbClr val="000000"/>
          </a:solidFill>
          <a:uFillTx/>
          <a:latin typeface="+mj-lt"/>
          <a:ea typeface="+mj-ea"/>
          <a:cs typeface="+mj-cs"/>
          <a:sym typeface="IBM Plex Sans Light"/>
        </a:defRPr>
      </a:lvl9pPr>
    </p:bodyStyle>
    <p:otherStyle>
      <a:lvl1pPr marL="0" marR="0" indent="0"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1pPr>
      <a:lvl2pPr marL="0" marR="0" indent="342606"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2pPr>
      <a:lvl3pPr marL="0" marR="0" indent="685207"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3pPr>
      <a:lvl4pPr marL="0" marR="0" indent="1027815"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4pPr>
      <a:lvl5pPr marL="0" marR="0" indent="1370424"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5pPr>
      <a:lvl6pPr marL="0" marR="0" indent="1713032"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6pPr>
      <a:lvl7pPr marL="0" marR="0" indent="2055633"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7pPr>
      <a:lvl8pPr marL="0" marR="0" indent="2398242"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8pPr>
      <a:lvl9pPr marL="0" marR="0" indent="2740848" algn="r" defTabSz="1827230" rtl="0" eaLnBrk="1" latinLnBrk="0" hangingPunct="1">
        <a:lnSpc>
          <a:spcPct val="100000"/>
        </a:lnSpc>
        <a:spcBef>
          <a:spcPts val="0"/>
        </a:spcBef>
        <a:spcAft>
          <a:spcPts val="0"/>
        </a:spcAft>
        <a:buClrTx/>
        <a:buSzTx/>
        <a:buFontTx/>
        <a:buNone/>
        <a:tabLst/>
        <a:defRPr sz="1599"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37"/>
          <a:stretch>
            <a:fillRect/>
          </a:stretch>
        </p:blipFill>
        <p:spPr>
          <a:xfrm>
            <a:off x="1630" y="914"/>
            <a:ext cx="24388720" cy="13716871"/>
          </a:xfrm>
          <a:prstGeom prst="rect">
            <a:avLst/>
          </a:prstGeom>
          <a:ln w="12700">
            <a:miter lim="400000"/>
          </a:ln>
        </p:spPr>
      </p:pic>
      <p:pic>
        <p:nvPicPr>
          <p:cNvPr id="3" name="Picture 5" descr="Picture 5"/>
          <p:cNvPicPr>
            <a:picLocks noChangeAspect="1"/>
          </p:cNvPicPr>
          <p:nvPr/>
        </p:nvPicPr>
        <p:blipFill>
          <a:blip r:embed="rId138"/>
          <a:stretch>
            <a:fillRect/>
          </a:stretch>
        </p:blipFill>
        <p:spPr>
          <a:xfrm>
            <a:off x="22282853" y="12526964"/>
            <a:ext cx="1638514" cy="609601"/>
          </a:xfrm>
          <a:prstGeom prst="rect">
            <a:avLst/>
          </a:prstGeom>
          <a:ln w="12700">
            <a:miter lim="400000"/>
          </a:ln>
        </p:spPr>
      </p:pic>
      <p:sp>
        <p:nvSpPr>
          <p:cNvPr id="4" name="Title Text"/>
          <p:cNvSpPr txBox="1">
            <a:spLocks noGrp="1"/>
          </p:cNvSpPr>
          <p:nvPr>
            <p:ph type="title"/>
          </p:nvPr>
        </p:nvSpPr>
        <p:spPr>
          <a:xfrm>
            <a:off x="1219359" y="549275"/>
            <a:ext cx="21948458"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5" name="Body Level One…"/>
          <p:cNvSpPr txBox="1">
            <a:spLocks noGrp="1"/>
          </p:cNvSpPr>
          <p:nvPr>
            <p:ph type="body" idx="1"/>
          </p:nvPr>
        </p:nvSpPr>
        <p:spPr>
          <a:xfrm>
            <a:off x="1219359" y="3200400"/>
            <a:ext cx="21948458"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7206569" y="12466481"/>
            <a:ext cx="270907" cy="246221"/>
          </a:xfrm>
          <a:prstGeom prst="rect">
            <a:avLst/>
          </a:prstGeom>
          <a:ln w="12700">
            <a:miter lim="400000"/>
          </a:ln>
        </p:spPr>
        <p:txBody>
          <a:bodyPr wrap="none" lIns="0" tIns="0" rIns="0" bIns="0" anchor="b">
            <a:spAutoFit/>
          </a:bodyPr>
          <a:lstStyle>
            <a:lvl1pPr algn="r">
              <a:defRPr sz="16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2501202897"/>
      </p:ext>
    </p:extLst>
  </p:cSld>
  <p:clrMap bg1="dk1" tx1="lt1" bg2="dk2"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 id="2147484379" r:id="rId18"/>
    <p:sldLayoutId id="2147484380" r:id="rId19"/>
    <p:sldLayoutId id="2147484381" r:id="rId20"/>
    <p:sldLayoutId id="2147484382" r:id="rId21"/>
    <p:sldLayoutId id="2147484383" r:id="rId22"/>
    <p:sldLayoutId id="2147484384" r:id="rId23"/>
    <p:sldLayoutId id="2147484385" r:id="rId24"/>
    <p:sldLayoutId id="2147484386" r:id="rId25"/>
    <p:sldLayoutId id="2147484387" r:id="rId26"/>
    <p:sldLayoutId id="2147484388" r:id="rId27"/>
    <p:sldLayoutId id="2147484389" r:id="rId28"/>
    <p:sldLayoutId id="2147484390" r:id="rId29"/>
    <p:sldLayoutId id="2147484391" r:id="rId30"/>
    <p:sldLayoutId id="2147484392" r:id="rId31"/>
    <p:sldLayoutId id="2147484393" r:id="rId32"/>
    <p:sldLayoutId id="2147484394" r:id="rId33"/>
    <p:sldLayoutId id="2147484395" r:id="rId34"/>
    <p:sldLayoutId id="2147484396" r:id="rId35"/>
    <p:sldLayoutId id="2147484397" r:id="rId36"/>
    <p:sldLayoutId id="2147484398" r:id="rId37"/>
    <p:sldLayoutId id="2147484399" r:id="rId38"/>
    <p:sldLayoutId id="2147484400" r:id="rId39"/>
    <p:sldLayoutId id="2147484401" r:id="rId40"/>
    <p:sldLayoutId id="2147484402" r:id="rId41"/>
    <p:sldLayoutId id="2147484403" r:id="rId42"/>
    <p:sldLayoutId id="2147484404" r:id="rId43"/>
    <p:sldLayoutId id="2147484405" r:id="rId44"/>
    <p:sldLayoutId id="2147484406" r:id="rId45"/>
    <p:sldLayoutId id="2147484407" r:id="rId46"/>
    <p:sldLayoutId id="2147484408" r:id="rId47"/>
    <p:sldLayoutId id="2147484409" r:id="rId48"/>
    <p:sldLayoutId id="2147484410" r:id="rId49"/>
    <p:sldLayoutId id="2147484411" r:id="rId50"/>
    <p:sldLayoutId id="2147484412" r:id="rId51"/>
    <p:sldLayoutId id="2147484413" r:id="rId52"/>
    <p:sldLayoutId id="2147484414" r:id="rId53"/>
    <p:sldLayoutId id="2147484415" r:id="rId54"/>
    <p:sldLayoutId id="2147484416" r:id="rId55"/>
    <p:sldLayoutId id="2147484417" r:id="rId56"/>
    <p:sldLayoutId id="2147484418" r:id="rId57"/>
    <p:sldLayoutId id="2147484419" r:id="rId58"/>
    <p:sldLayoutId id="2147484420" r:id="rId59"/>
    <p:sldLayoutId id="2147484421" r:id="rId60"/>
    <p:sldLayoutId id="2147484422" r:id="rId61"/>
    <p:sldLayoutId id="2147484423" r:id="rId62"/>
    <p:sldLayoutId id="2147484424" r:id="rId63"/>
    <p:sldLayoutId id="2147484425" r:id="rId64"/>
    <p:sldLayoutId id="2147484426" r:id="rId65"/>
    <p:sldLayoutId id="2147484427" r:id="rId66"/>
    <p:sldLayoutId id="2147484428" r:id="rId67"/>
    <p:sldLayoutId id="2147484429" r:id="rId68"/>
    <p:sldLayoutId id="2147484430" r:id="rId69"/>
    <p:sldLayoutId id="2147484431" r:id="rId70"/>
    <p:sldLayoutId id="2147484432" r:id="rId71"/>
    <p:sldLayoutId id="2147484433" r:id="rId72"/>
    <p:sldLayoutId id="2147484434" r:id="rId73"/>
    <p:sldLayoutId id="2147484435" r:id="rId74"/>
    <p:sldLayoutId id="2147484436" r:id="rId75"/>
    <p:sldLayoutId id="2147484437" r:id="rId76"/>
    <p:sldLayoutId id="2147484438" r:id="rId77"/>
    <p:sldLayoutId id="2147484439" r:id="rId78"/>
    <p:sldLayoutId id="2147484440" r:id="rId79"/>
    <p:sldLayoutId id="2147484441" r:id="rId80"/>
    <p:sldLayoutId id="2147484442" r:id="rId81"/>
    <p:sldLayoutId id="2147484443" r:id="rId82"/>
    <p:sldLayoutId id="2147484444" r:id="rId83"/>
    <p:sldLayoutId id="2147484445" r:id="rId84"/>
    <p:sldLayoutId id="2147484446" r:id="rId85"/>
    <p:sldLayoutId id="2147484447" r:id="rId86"/>
    <p:sldLayoutId id="2147484448" r:id="rId87"/>
    <p:sldLayoutId id="2147484449" r:id="rId88"/>
    <p:sldLayoutId id="2147484450" r:id="rId89"/>
    <p:sldLayoutId id="2147484451" r:id="rId90"/>
    <p:sldLayoutId id="2147484452" r:id="rId91"/>
    <p:sldLayoutId id="2147484453" r:id="rId92"/>
    <p:sldLayoutId id="2147484454" r:id="rId93"/>
    <p:sldLayoutId id="2147484455" r:id="rId94"/>
    <p:sldLayoutId id="2147484456" r:id="rId95"/>
    <p:sldLayoutId id="2147484457" r:id="rId96"/>
    <p:sldLayoutId id="2147484458" r:id="rId97"/>
    <p:sldLayoutId id="2147484459" r:id="rId98"/>
    <p:sldLayoutId id="2147484460" r:id="rId99"/>
    <p:sldLayoutId id="2147484461" r:id="rId100"/>
    <p:sldLayoutId id="2147484462" r:id="rId101"/>
    <p:sldLayoutId id="2147484463" r:id="rId102"/>
    <p:sldLayoutId id="2147484464" r:id="rId103"/>
    <p:sldLayoutId id="2147484465" r:id="rId104"/>
    <p:sldLayoutId id="2147484466" r:id="rId105"/>
    <p:sldLayoutId id="2147484467" r:id="rId106"/>
    <p:sldLayoutId id="2147484468" r:id="rId107"/>
    <p:sldLayoutId id="2147484469" r:id="rId108"/>
    <p:sldLayoutId id="2147484470" r:id="rId109"/>
    <p:sldLayoutId id="2147484471" r:id="rId110"/>
    <p:sldLayoutId id="2147484472" r:id="rId111"/>
    <p:sldLayoutId id="2147484473" r:id="rId112"/>
    <p:sldLayoutId id="2147484474" r:id="rId113"/>
    <p:sldLayoutId id="2147484475" r:id="rId114"/>
    <p:sldLayoutId id="2147484476" r:id="rId115"/>
    <p:sldLayoutId id="2147484477" r:id="rId116"/>
    <p:sldLayoutId id="2147484478" r:id="rId117"/>
    <p:sldLayoutId id="2147484479" r:id="rId118"/>
    <p:sldLayoutId id="2147484480" r:id="rId119"/>
    <p:sldLayoutId id="2147484481" r:id="rId120"/>
    <p:sldLayoutId id="2147484482" r:id="rId121"/>
    <p:sldLayoutId id="2147484483" r:id="rId122"/>
    <p:sldLayoutId id="2147484484" r:id="rId123"/>
    <p:sldLayoutId id="2147484485" r:id="rId124"/>
    <p:sldLayoutId id="2147484486" r:id="rId125"/>
    <p:sldLayoutId id="2147484487" r:id="rId126"/>
    <p:sldLayoutId id="2147484488" r:id="rId127"/>
    <p:sldLayoutId id="2147484489" r:id="rId128"/>
    <p:sldLayoutId id="2147484490" r:id="rId129"/>
    <p:sldLayoutId id="2147484491" r:id="rId130"/>
    <p:sldLayoutId id="2147484492" r:id="rId131"/>
    <p:sldLayoutId id="2147484493" r:id="rId132"/>
    <p:sldLayoutId id="2147484494" r:id="rId133"/>
    <p:sldLayoutId id="2147484495" r:id="rId134"/>
    <p:sldLayoutId id="2147484496" r:id="rId135"/>
  </p:sldLayoutIdLst>
  <p:transition spd="med"/>
  <p:hf sldNum="0" hdr="0" ftr="0" dt="0"/>
  <p:txStyles>
    <p:titleStyle>
      <a:lvl1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p:titleStyle>
    <p:bodyStyle>
      <a:lvl1pPr marL="0" marR="0" indent="0" algn="l" defTabSz="2438400" rtl="0" latinLnBrk="0">
        <a:lnSpc>
          <a:spcPct val="11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IBM Plex Sans Light"/>
        </a:defRPr>
      </a:lvl1pPr>
      <a:lvl2pPr marL="329184" marR="0" indent="-329184"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2pPr>
      <a:lvl3pPr marL="658368" marR="0" indent="-329184"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3pPr>
      <a:lvl4pPr marL="987552" marR="0" indent="-329183"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4pPr>
      <a:lvl5pPr marL="1143000" marR="0" indent="-457200"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5pPr>
      <a:lvl6pPr marL="1843059"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6pPr>
      <a:lvl7pPr marL="2205631"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7pPr>
      <a:lvl8pPr marL="2568200"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8pPr>
      <a:lvl9pPr marL="2930768"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9pPr>
    </p:bodyStyle>
    <p:otherStyle>
      <a:lvl1pPr marL="0" marR="0" indent="0"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91468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1829379"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274406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3658758"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4573446"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548813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640282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731751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38"/>
          <a:stretch>
            <a:fillRect/>
          </a:stretch>
        </p:blipFill>
        <p:spPr>
          <a:xfrm>
            <a:off x="1630" y="914"/>
            <a:ext cx="24388720" cy="13716871"/>
          </a:xfrm>
          <a:prstGeom prst="rect">
            <a:avLst/>
          </a:prstGeom>
          <a:ln w="12700">
            <a:miter lim="400000"/>
          </a:ln>
        </p:spPr>
      </p:pic>
      <p:pic>
        <p:nvPicPr>
          <p:cNvPr id="3" name="Picture 5" descr="Picture 5"/>
          <p:cNvPicPr>
            <a:picLocks noChangeAspect="1"/>
          </p:cNvPicPr>
          <p:nvPr/>
        </p:nvPicPr>
        <p:blipFill>
          <a:blip r:embed="rId139"/>
          <a:stretch>
            <a:fillRect/>
          </a:stretch>
        </p:blipFill>
        <p:spPr>
          <a:xfrm>
            <a:off x="22282853" y="12526964"/>
            <a:ext cx="1638514" cy="609601"/>
          </a:xfrm>
          <a:prstGeom prst="rect">
            <a:avLst/>
          </a:prstGeom>
          <a:ln w="12700">
            <a:miter lim="400000"/>
          </a:ln>
        </p:spPr>
      </p:pic>
      <p:sp>
        <p:nvSpPr>
          <p:cNvPr id="4" name="Title Text"/>
          <p:cNvSpPr txBox="1">
            <a:spLocks noGrp="1"/>
          </p:cNvSpPr>
          <p:nvPr>
            <p:ph type="title"/>
          </p:nvPr>
        </p:nvSpPr>
        <p:spPr>
          <a:xfrm>
            <a:off x="1219359" y="549275"/>
            <a:ext cx="21948458"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5" name="Body Level One…"/>
          <p:cNvSpPr txBox="1">
            <a:spLocks noGrp="1"/>
          </p:cNvSpPr>
          <p:nvPr>
            <p:ph type="body" idx="1"/>
          </p:nvPr>
        </p:nvSpPr>
        <p:spPr>
          <a:xfrm>
            <a:off x="1219359" y="3200400"/>
            <a:ext cx="21948458"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7206569" y="12466481"/>
            <a:ext cx="270907" cy="246221"/>
          </a:xfrm>
          <a:prstGeom prst="rect">
            <a:avLst/>
          </a:prstGeom>
          <a:ln w="12700">
            <a:miter lim="400000"/>
          </a:ln>
        </p:spPr>
        <p:txBody>
          <a:bodyPr wrap="none" lIns="0" tIns="0" rIns="0" bIns="0" anchor="b">
            <a:spAutoFit/>
          </a:bodyPr>
          <a:lstStyle>
            <a:lvl1pPr algn="r">
              <a:defRPr sz="16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1894767346"/>
      </p:ext>
    </p:extLst>
  </p:cSld>
  <p:clrMap bg1="dk1" tx1="lt1" bg2="dk2" tx2="lt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 id="2147484515" r:id="rId18"/>
    <p:sldLayoutId id="2147484516" r:id="rId19"/>
    <p:sldLayoutId id="2147484517" r:id="rId20"/>
    <p:sldLayoutId id="2147484518" r:id="rId21"/>
    <p:sldLayoutId id="2147484519" r:id="rId22"/>
    <p:sldLayoutId id="2147484520" r:id="rId23"/>
    <p:sldLayoutId id="2147484521" r:id="rId24"/>
    <p:sldLayoutId id="2147484522" r:id="rId25"/>
    <p:sldLayoutId id="2147484523" r:id="rId26"/>
    <p:sldLayoutId id="2147484524" r:id="rId27"/>
    <p:sldLayoutId id="2147484525" r:id="rId28"/>
    <p:sldLayoutId id="2147484526" r:id="rId29"/>
    <p:sldLayoutId id="2147484527" r:id="rId30"/>
    <p:sldLayoutId id="2147484528" r:id="rId31"/>
    <p:sldLayoutId id="2147484529" r:id="rId32"/>
    <p:sldLayoutId id="2147484530" r:id="rId33"/>
    <p:sldLayoutId id="2147484531" r:id="rId34"/>
    <p:sldLayoutId id="2147484532" r:id="rId35"/>
    <p:sldLayoutId id="2147484533" r:id="rId36"/>
    <p:sldLayoutId id="2147484534" r:id="rId37"/>
    <p:sldLayoutId id="2147484535" r:id="rId38"/>
    <p:sldLayoutId id="2147484536" r:id="rId39"/>
    <p:sldLayoutId id="2147484537" r:id="rId40"/>
    <p:sldLayoutId id="2147484538" r:id="rId41"/>
    <p:sldLayoutId id="2147484539" r:id="rId42"/>
    <p:sldLayoutId id="2147484540" r:id="rId43"/>
    <p:sldLayoutId id="2147484541" r:id="rId44"/>
    <p:sldLayoutId id="2147484542" r:id="rId45"/>
    <p:sldLayoutId id="2147484543" r:id="rId46"/>
    <p:sldLayoutId id="2147484544" r:id="rId47"/>
    <p:sldLayoutId id="2147484545" r:id="rId48"/>
    <p:sldLayoutId id="2147484546" r:id="rId49"/>
    <p:sldLayoutId id="2147484547" r:id="rId50"/>
    <p:sldLayoutId id="2147484548" r:id="rId51"/>
    <p:sldLayoutId id="2147484549" r:id="rId52"/>
    <p:sldLayoutId id="2147484550" r:id="rId53"/>
    <p:sldLayoutId id="2147484551" r:id="rId54"/>
    <p:sldLayoutId id="2147484552" r:id="rId55"/>
    <p:sldLayoutId id="2147484553" r:id="rId56"/>
    <p:sldLayoutId id="2147484554" r:id="rId57"/>
    <p:sldLayoutId id="2147484555" r:id="rId58"/>
    <p:sldLayoutId id="2147484556" r:id="rId59"/>
    <p:sldLayoutId id="2147484557" r:id="rId60"/>
    <p:sldLayoutId id="2147484558" r:id="rId61"/>
    <p:sldLayoutId id="2147484559" r:id="rId62"/>
    <p:sldLayoutId id="2147484560" r:id="rId63"/>
    <p:sldLayoutId id="2147484561" r:id="rId64"/>
    <p:sldLayoutId id="2147484562" r:id="rId65"/>
    <p:sldLayoutId id="2147484563" r:id="rId66"/>
    <p:sldLayoutId id="2147484564" r:id="rId67"/>
    <p:sldLayoutId id="2147484565" r:id="rId68"/>
    <p:sldLayoutId id="2147484566" r:id="rId69"/>
    <p:sldLayoutId id="2147484567" r:id="rId70"/>
    <p:sldLayoutId id="2147484568" r:id="rId71"/>
    <p:sldLayoutId id="2147484569" r:id="rId72"/>
    <p:sldLayoutId id="2147484570" r:id="rId73"/>
    <p:sldLayoutId id="2147484571" r:id="rId74"/>
    <p:sldLayoutId id="2147484572" r:id="rId75"/>
    <p:sldLayoutId id="2147484573" r:id="rId76"/>
    <p:sldLayoutId id="2147484574" r:id="rId77"/>
    <p:sldLayoutId id="2147484575" r:id="rId78"/>
    <p:sldLayoutId id="2147484576" r:id="rId79"/>
    <p:sldLayoutId id="2147484577" r:id="rId80"/>
    <p:sldLayoutId id="2147484578" r:id="rId81"/>
    <p:sldLayoutId id="2147484579" r:id="rId82"/>
    <p:sldLayoutId id="2147484580" r:id="rId83"/>
    <p:sldLayoutId id="2147484581" r:id="rId84"/>
    <p:sldLayoutId id="2147484582" r:id="rId85"/>
    <p:sldLayoutId id="2147484583" r:id="rId86"/>
    <p:sldLayoutId id="2147484584" r:id="rId87"/>
    <p:sldLayoutId id="2147484585" r:id="rId88"/>
    <p:sldLayoutId id="2147484586" r:id="rId89"/>
    <p:sldLayoutId id="2147484587" r:id="rId90"/>
    <p:sldLayoutId id="2147484588" r:id="rId91"/>
    <p:sldLayoutId id="2147484589" r:id="rId92"/>
    <p:sldLayoutId id="2147484590" r:id="rId93"/>
    <p:sldLayoutId id="2147484591" r:id="rId94"/>
    <p:sldLayoutId id="2147484592" r:id="rId95"/>
    <p:sldLayoutId id="2147484593" r:id="rId96"/>
    <p:sldLayoutId id="2147484594" r:id="rId97"/>
    <p:sldLayoutId id="2147484595" r:id="rId98"/>
    <p:sldLayoutId id="2147484596" r:id="rId99"/>
    <p:sldLayoutId id="2147484597" r:id="rId100"/>
    <p:sldLayoutId id="2147484598" r:id="rId101"/>
    <p:sldLayoutId id="2147484599" r:id="rId102"/>
    <p:sldLayoutId id="2147484600" r:id="rId103"/>
    <p:sldLayoutId id="2147484601" r:id="rId104"/>
    <p:sldLayoutId id="2147484602" r:id="rId105"/>
    <p:sldLayoutId id="2147484603" r:id="rId106"/>
    <p:sldLayoutId id="2147484604" r:id="rId107"/>
    <p:sldLayoutId id="2147484605" r:id="rId108"/>
    <p:sldLayoutId id="2147484606" r:id="rId109"/>
    <p:sldLayoutId id="2147484607" r:id="rId110"/>
    <p:sldLayoutId id="2147484608" r:id="rId111"/>
    <p:sldLayoutId id="2147484609" r:id="rId112"/>
    <p:sldLayoutId id="2147484610" r:id="rId113"/>
    <p:sldLayoutId id="2147484611" r:id="rId114"/>
    <p:sldLayoutId id="2147484612" r:id="rId115"/>
    <p:sldLayoutId id="2147484613" r:id="rId116"/>
    <p:sldLayoutId id="2147484614" r:id="rId117"/>
    <p:sldLayoutId id="2147484615" r:id="rId118"/>
    <p:sldLayoutId id="2147484616" r:id="rId119"/>
    <p:sldLayoutId id="2147484617" r:id="rId120"/>
    <p:sldLayoutId id="2147484618" r:id="rId121"/>
    <p:sldLayoutId id="2147484619" r:id="rId122"/>
    <p:sldLayoutId id="2147484620" r:id="rId123"/>
    <p:sldLayoutId id="2147484621" r:id="rId124"/>
    <p:sldLayoutId id="2147484622" r:id="rId125"/>
    <p:sldLayoutId id="2147484623" r:id="rId126"/>
    <p:sldLayoutId id="2147484624" r:id="rId127"/>
    <p:sldLayoutId id="2147484625" r:id="rId128"/>
    <p:sldLayoutId id="2147484626" r:id="rId129"/>
    <p:sldLayoutId id="2147484627" r:id="rId130"/>
    <p:sldLayoutId id="2147484628" r:id="rId131"/>
    <p:sldLayoutId id="2147484629" r:id="rId132"/>
    <p:sldLayoutId id="2147484630" r:id="rId133"/>
    <p:sldLayoutId id="2147484631" r:id="rId134"/>
    <p:sldLayoutId id="2147484632" r:id="rId135"/>
    <p:sldLayoutId id="2147484633" r:id="rId136"/>
  </p:sldLayoutIdLst>
  <p:transition spd="med"/>
  <p:hf sldNum="0" hdr="0" ftr="0" dt="0"/>
  <p:txStyles>
    <p:titleStyle>
      <a:lvl1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p:titleStyle>
    <p:bodyStyle>
      <a:lvl1pPr marL="0" marR="0" indent="0" algn="l" defTabSz="2438400" rtl="0" latinLnBrk="0">
        <a:lnSpc>
          <a:spcPct val="11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IBM Plex Sans Light"/>
        </a:defRPr>
      </a:lvl1pPr>
      <a:lvl2pPr marL="329184" marR="0" indent="-329184"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2pPr>
      <a:lvl3pPr marL="658368" marR="0" indent="-329184"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3pPr>
      <a:lvl4pPr marL="987552" marR="0" indent="-329183"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4pPr>
      <a:lvl5pPr marL="1143000" marR="0" indent="-457200"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5pPr>
      <a:lvl6pPr marL="1843059"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6pPr>
      <a:lvl7pPr marL="2205631"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7pPr>
      <a:lvl8pPr marL="2568200"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8pPr>
      <a:lvl9pPr marL="2930768" marR="0" indent="-389009" algn="l" defTabSz="2438400" rtl="0" latinLnBrk="0">
        <a:lnSpc>
          <a:spcPct val="11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Light"/>
        </a:defRPr>
      </a:lvl9pPr>
    </p:bodyStyle>
    <p:otherStyle>
      <a:lvl1pPr marL="0" marR="0" indent="0"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91468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1829379"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274406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3658758"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4573446"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548813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640282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731751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9.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9.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9.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hai.stanford.edu/news/ai-index-2025-state-of-ai-in-10-charts" TargetMode="Externa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3.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3.xml"/><Relationship Id="rId4" Type="http://schemas.openxmlformats.org/officeDocument/2006/relationships/hyperlink" Target="https://www.salesforceairesearch.com/crm-benchmark"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svg"/><Relationship Id="rId9" Type="http://schemas.openxmlformats.org/officeDocument/2006/relationships/image" Target="../media/image87.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8.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30.xml.rels><?xml version="1.0" encoding="UTF-8" standalone="yes"?>
<Relationships xmlns="http://schemas.openxmlformats.org/package/2006/relationships"><Relationship Id="rId3" Type="http://schemas.openxmlformats.org/officeDocument/2006/relationships/hyperlink" Target="https://www.ibm.com/new/announcements/ibm-granite-3-3-speech-recognition-refined-reasoning-rag-loras" TargetMode="External"/><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2.png"/><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5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5.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jpeg"/><Relationship Id="rId3" Type="http://schemas.openxmlformats.org/officeDocument/2006/relationships/image" Target="../media/image28.jpe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jpeg"/><Relationship Id="rId1" Type="http://schemas.openxmlformats.org/officeDocument/2006/relationships/slideLayout" Target="../slideLayouts/slideLayout299.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jpe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jpeg"/><Relationship Id="rId8"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4701A640-3CCB-EB14-58B7-AD24ABCC4C5B}"/>
              </a:ext>
            </a:extLst>
          </p:cNvPr>
          <p:cNvSpPr>
            <a:spLocks noGrp="1"/>
          </p:cNvSpPr>
          <p:nvPr>
            <p:ph type="title"/>
          </p:nvPr>
        </p:nvSpPr>
        <p:spPr>
          <a:xfrm>
            <a:off x="577585" y="523419"/>
            <a:ext cx="11639890" cy="10477722"/>
          </a:xfrm>
        </p:spPr>
        <p:txBody>
          <a:bodyPr lIns="0" tIns="0" rIns="0" bIns="0" anchor="t"/>
          <a:lstStyle/>
          <a:p>
            <a:pPr>
              <a:lnSpc>
                <a:spcPct val="90000"/>
              </a:lnSpc>
            </a:pPr>
            <a:r>
              <a:rPr lang="en-US" sz="9600" dirty="0">
                <a:solidFill>
                  <a:schemeClr val="tx1"/>
                </a:solidFill>
                <a:latin typeface="IBM Plex Sans ExtLt"/>
              </a:rPr>
              <a:t>Why Smarter, Smaller AI models </a:t>
            </a:r>
            <a:br>
              <a:rPr lang="en-US" sz="9600" dirty="0">
                <a:solidFill>
                  <a:schemeClr val="tx1"/>
                </a:solidFill>
                <a:latin typeface="IBM Plex Sans ExtLt"/>
              </a:rPr>
            </a:br>
            <a:r>
              <a:rPr lang="en-US" sz="9600" dirty="0">
                <a:solidFill>
                  <a:schemeClr val="tx1"/>
                </a:solidFill>
                <a:latin typeface="IBM Plex Sans ExtLt"/>
              </a:rPr>
              <a:t>Matter for Enterprises</a:t>
            </a:r>
            <a:br>
              <a:rPr lang="en-US" sz="9600" dirty="0">
                <a:solidFill>
                  <a:schemeClr val="tx1"/>
                </a:solidFill>
                <a:latin typeface="IBM Plex Sans ExtLt"/>
              </a:rPr>
            </a:br>
            <a:br>
              <a:rPr lang="en-US" sz="9600" dirty="0">
                <a:solidFill>
                  <a:schemeClr val="tx1"/>
                </a:solidFill>
                <a:latin typeface="IBM Plex Sans ExtLt"/>
              </a:rPr>
            </a:br>
            <a:br>
              <a:rPr lang="en-US" sz="9600" dirty="0">
                <a:solidFill>
                  <a:schemeClr val="tx1"/>
                </a:solidFill>
                <a:latin typeface="IBM Plex Sans ExtLt"/>
              </a:rPr>
            </a:br>
            <a:br>
              <a:rPr lang="en-US" sz="9600" dirty="0">
                <a:solidFill>
                  <a:schemeClr val="tx1"/>
                </a:solidFill>
                <a:latin typeface="IBM Plex Sans ExtLt"/>
              </a:rPr>
            </a:br>
            <a:r>
              <a:rPr lang="en-US" sz="4400" dirty="0">
                <a:solidFill>
                  <a:schemeClr val="tx1"/>
                </a:solidFill>
                <a:latin typeface="IBM Plex Sans ExtLt"/>
              </a:rPr>
              <a:t>David Cox</a:t>
            </a:r>
            <a:br>
              <a:rPr lang="en-US" sz="4400" dirty="0">
                <a:solidFill>
                  <a:schemeClr val="tx1"/>
                </a:solidFill>
                <a:latin typeface="IBM Plex Sans ExtLt"/>
              </a:rPr>
            </a:br>
            <a:r>
              <a:rPr lang="en-US" sz="4400" dirty="0">
                <a:solidFill>
                  <a:schemeClr val="tx1"/>
                </a:solidFill>
                <a:latin typeface="IBM Plex Sans ExtLt"/>
              </a:rPr>
              <a:t>VP, AI Models, IBM Research</a:t>
            </a:r>
            <a:br>
              <a:rPr lang="en-US" sz="4400" dirty="0">
                <a:solidFill>
                  <a:schemeClr val="tx1"/>
                </a:solidFill>
                <a:latin typeface="IBM Plex Sans ExtLt"/>
              </a:rPr>
            </a:br>
            <a:r>
              <a:rPr lang="en-US" sz="4400" dirty="0">
                <a:solidFill>
                  <a:schemeClr val="tx1"/>
                </a:solidFill>
                <a:latin typeface="IBM Plex Sans ExtLt"/>
              </a:rPr>
              <a:t>IBM Director, MIT-IBM Watson AI Lab</a:t>
            </a:r>
            <a:endParaRPr lang="en-US" sz="4400" b="1" dirty="0">
              <a:solidFill>
                <a:schemeClr val="tx1"/>
              </a:solidFill>
              <a:latin typeface="IBM Plex Sans SmBld" panose="020B0503050203000203" pitchFamily="34" charset="0"/>
            </a:endParaRPr>
          </a:p>
        </p:txBody>
      </p:sp>
      <p:sp>
        <p:nvSpPr>
          <p:cNvPr id="7" name="TextBox 6">
            <a:extLst>
              <a:ext uri="{FF2B5EF4-FFF2-40B4-BE49-F238E27FC236}">
                <a16:creationId xmlns:a16="http://schemas.microsoft.com/office/drawing/2014/main" id="{65D5BBFE-7230-BDD8-BB25-DA7ADEFA82A3}"/>
              </a:ext>
            </a:extLst>
          </p:cNvPr>
          <p:cNvSpPr txBox="1"/>
          <p:nvPr/>
        </p:nvSpPr>
        <p:spPr>
          <a:xfrm>
            <a:off x="1719327" y="12800826"/>
            <a:ext cx="0" cy="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oAutofit/>
          </a:bodyPr>
          <a:lstStyle/>
          <a:p>
            <a:pPr marL="444376" indent="-446660" defTabSz="2437912">
              <a:spcBef>
                <a:spcPts val="2900"/>
              </a:spcBef>
              <a:buSzPct val="100000"/>
              <a:buFontTx/>
              <a:buChar char="–"/>
            </a:pPr>
            <a:endParaRPr lang="en-US" sz="7200" kern="0">
              <a:solidFill>
                <a:srgbClr val="000000"/>
              </a:solidFill>
              <a:latin typeface="IBM Plex Sans Light"/>
              <a:sym typeface="IBM Plex Sans Light"/>
            </a:endParaRPr>
          </a:p>
        </p:txBody>
      </p:sp>
      <p:pic>
        <p:nvPicPr>
          <p:cNvPr id="11" name="Picture 10" descr="A colorful background with squares and rectangles&#10;&#10;Description automatically generated">
            <a:extLst>
              <a:ext uri="{FF2B5EF4-FFF2-40B4-BE49-F238E27FC236}">
                <a16:creationId xmlns:a16="http://schemas.microsoft.com/office/drawing/2014/main" id="{A7CA5C71-3B5A-5A49-C24D-653257214CAA}"/>
              </a:ext>
            </a:extLst>
          </p:cNvPr>
          <p:cNvPicPr>
            <a:picLocks noChangeAspect="1"/>
          </p:cNvPicPr>
          <p:nvPr/>
        </p:nvPicPr>
        <p:blipFill>
          <a:blip r:embed="rId3"/>
          <a:stretch>
            <a:fillRect/>
          </a:stretch>
        </p:blipFill>
        <p:spPr>
          <a:xfrm>
            <a:off x="12217475" y="895"/>
            <a:ext cx="12190412" cy="13714214"/>
          </a:xfrm>
          <a:prstGeom prst="rect">
            <a:avLst/>
          </a:prstGeom>
        </p:spPr>
      </p:pic>
    </p:spTree>
    <p:extLst>
      <p:ext uri="{BB962C8B-B14F-4D97-AF65-F5344CB8AC3E}">
        <p14:creationId xmlns:p14="http://schemas.microsoft.com/office/powerpoint/2010/main" val="80299999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media21">
            <a:hlinkClick r:id="" action="ppaction://media"/>
            <a:extLst>
              <a:ext uri="{FF2B5EF4-FFF2-40B4-BE49-F238E27FC236}">
                <a16:creationId xmlns:a16="http://schemas.microsoft.com/office/drawing/2014/main" id="{EAAB4481-95A7-79A4-03C6-B6E1F9C036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1288463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media22">
            <a:hlinkClick r:id="" action="ppaction://media"/>
            <a:extLst>
              <a:ext uri="{FF2B5EF4-FFF2-40B4-BE49-F238E27FC236}">
                <a16:creationId xmlns:a16="http://schemas.microsoft.com/office/drawing/2014/main" id="{F060049D-87A4-10B5-7B85-6814BA82E0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2194253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media23">
            <a:hlinkClick r:id="" action="ppaction://media"/>
            <a:extLst>
              <a:ext uri="{FF2B5EF4-FFF2-40B4-BE49-F238E27FC236}">
                <a16:creationId xmlns:a16="http://schemas.microsoft.com/office/drawing/2014/main" id="{615A501F-B659-6687-D6C1-2A72294643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135553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D868-5960-14FA-D6B4-F3E73B95265A}"/>
              </a:ext>
            </a:extLst>
          </p:cNvPr>
          <p:cNvSpPr txBox="1">
            <a:spLocks/>
          </p:cNvSpPr>
          <p:nvPr/>
        </p:nvSpPr>
        <p:spPr>
          <a:xfrm>
            <a:off x="577582" y="537292"/>
            <a:ext cx="21548899" cy="12028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9000" kern="0" dirty="0">
                <a:solidFill>
                  <a:srgbClr val="70DC8D"/>
                </a:solidFill>
                <a:latin typeface="IBM Plex Sans Light" panose="020B0403050203000203" pitchFamily="34" charset="0"/>
              </a:rPr>
              <a:t>To build robust enterprise AI </a:t>
            </a:r>
          </a:p>
          <a:p>
            <a:pPr>
              <a:defRPr/>
            </a:pPr>
            <a:r>
              <a:rPr lang="en-US" sz="9000" kern="0" dirty="0">
                <a:solidFill>
                  <a:srgbClr val="70DC8D"/>
                </a:solidFill>
                <a:latin typeface="IBM Plex Sans Light" panose="020B0403050203000203" pitchFamily="34" charset="0"/>
              </a:rPr>
              <a:t>we need to move from </a:t>
            </a:r>
          </a:p>
          <a:p>
            <a:pPr>
              <a:defRPr/>
            </a:pPr>
            <a:r>
              <a:rPr lang="en-US" sz="9000" kern="0" dirty="0">
                <a:solidFill>
                  <a:srgbClr val="70DC8D"/>
                </a:solidFill>
                <a:latin typeface="IBM Plex Sans Light" panose="020B0403050203000203" pitchFamily="34" charset="0"/>
              </a:rPr>
              <a:t>prompting to programming </a:t>
            </a:r>
          </a:p>
          <a:p>
            <a:pPr>
              <a:defRPr/>
            </a:pPr>
            <a:r>
              <a:rPr lang="en-US" sz="9000" kern="0" dirty="0">
                <a:solidFill>
                  <a:srgbClr val="70DC8D"/>
                </a:solidFill>
                <a:latin typeface="IBM Plex Sans Light" panose="020B0403050203000203" pitchFamily="34" charset="0"/>
              </a:rPr>
              <a:t>so that our agents are:</a:t>
            </a:r>
            <a:br>
              <a:rPr lang="en-US" sz="9000" kern="0" dirty="0">
                <a:solidFill>
                  <a:srgbClr val="70DC8D"/>
                </a:solidFill>
                <a:latin typeface="IBM Plex Sans Light" panose="020B0403050203000203" pitchFamily="34" charset="0"/>
              </a:rPr>
            </a:br>
            <a:br>
              <a:rPr lang="en-US" sz="9000" kern="0" dirty="0">
                <a:solidFill>
                  <a:srgbClr val="FFFFFF"/>
                </a:solidFill>
                <a:latin typeface="IBM Plex Sans Light" panose="020B0403050203000203" pitchFamily="34" charset="0"/>
              </a:rPr>
            </a:br>
            <a:r>
              <a:rPr lang="en-US" sz="9000" kern="0" dirty="0">
                <a:solidFill>
                  <a:srgbClr val="70DC8D"/>
                </a:solidFill>
                <a:latin typeface="IBM Plex Sans Light" panose="020B0403050203000203" pitchFamily="34" charset="0"/>
              </a:rPr>
              <a:t>→ </a:t>
            </a:r>
            <a:r>
              <a:rPr lang="en-US" sz="9000" kern="0" dirty="0">
                <a:solidFill>
                  <a:srgbClr val="FFFFFF"/>
                </a:solidFill>
                <a:latin typeface="IBM Plex Sans Light" panose="020B0403050203000203" pitchFamily="34" charset="0"/>
              </a:rPr>
              <a:t>Efficient</a:t>
            </a:r>
          </a:p>
          <a:p>
            <a:pPr>
              <a:defRPr/>
            </a:pPr>
            <a:r>
              <a:rPr lang="en-US" sz="9000" kern="0" dirty="0">
                <a:solidFill>
                  <a:srgbClr val="70DC8D"/>
                </a:solidFill>
                <a:latin typeface="IBM Plex Sans Light" panose="020B0403050203000203" pitchFamily="34" charset="0"/>
              </a:rPr>
              <a:t>→ </a:t>
            </a:r>
            <a:r>
              <a:rPr lang="en-US" sz="9000" kern="0" dirty="0">
                <a:solidFill>
                  <a:srgbClr val="FFFFFF"/>
                </a:solidFill>
                <a:latin typeface="IBM Plex Sans Light" panose="020B0403050203000203" pitchFamily="34" charset="0"/>
              </a:rPr>
              <a:t>Secure</a:t>
            </a:r>
            <a:endParaRPr lang="en-US" sz="9000" i="1" kern="0" dirty="0">
              <a:solidFill>
                <a:srgbClr val="FFFFFF"/>
              </a:solidFill>
              <a:latin typeface="IBM Plex Sans Light" panose="020B0403050203000203" pitchFamily="34" charset="0"/>
            </a:endParaRPr>
          </a:p>
          <a:p>
            <a:pPr>
              <a:defRPr/>
            </a:pPr>
            <a:r>
              <a:rPr lang="en-US" sz="9000" kern="0" dirty="0">
                <a:solidFill>
                  <a:srgbClr val="70DC8D"/>
                </a:solidFill>
                <a:latin typeface="IBM Plex Sans Light" panose="020B0403050203000203" pitchFamily="34" charset="0"/>
              </a:rPr>
              <a:t>→ </a:t>
            </a:r>
            <a:r>
              <a:rPr lang="en-US" sz="9000" kern="0" dirty="0">
                <a:solidFill>
                  <a:srgbClr val="FFFFFF"/>
                </a:solidFill>
                <a:latin typeface="IBM Plex Sans Light" panose="020B0403050203000203" pitchFamily="34" charset="0"/>
              </a:rPr>
              <a:t>Portable</a:t>
            </a:r>
          </a:p>
          <a:p>
            <a:pPr>
              <a:defRPr/>
            </a:pPr>
            <a:r>
              <a:rPr lang="en-US" sz="9000" kern="0" dirty="0">
                <a:solidFill>
                  <a:srgbClr val="70DC8D"/>
                </a:solidFill>
                <a:latin typeface="IBM Plex Sans Light" panose="020B0403050203000203" pitchFamily="34" charset="0"/>
              </a:rPr>
              <a:t>→</a:t>
            </a:r>
            <a:r>
              <a:rPr lang="en-US" sz="9000" kern="0" dirty="0">
                <a:solidFill>
                  <a:srgbClr val="FFFFFF"/>
                </a:solidFill>
                <a:latin typeface="IBM Plex Sans Light" panose="020B0403050203000203" pitchFamily="34" charset="0"/>
              </a:rPr>
              <a:t> Maintainable</a:t>
            </a:r>
          </a:p>
        </p:txBody>
      </p:sp>
    </p:spTree>
    <p:extLst>
      <p:ext uri="{BB962C8B-B14F-4D97-AF65-F5344CB8AC3E}">
        <p14:creationId xmlns:p14="http://schemas.microsoft.com/office/powerpoint/2010/main" val="1164856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D868-5960-14FA-D6B4-F3E73B95265A}"/>
              </a:ext>
            </a:extLst>
          </p:cNvPr>
          <p:cNvSpPr txBox="1">
            <a:spLocks/>
          </p:cNvSpPr>
          <p:nvPr/>
        </p:nvSpPr>
        <p:spPr>
          <a:xfrm>
            <a:off x="577582" y="537292"/>
            <a:ext cx="21548899" cy="12028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15000" kern="0" dirty="0">
                <a:solidFill>
                  <a:srgbClr val="70DC8D"/>
                </a:solidFill>
                <a:latin typeface="IBM Plex Sans Light" panose="020B0403050203000203" pitchFamily="34" charset="0"/>
              </a:rPr>
              <a:t>Generative computing </a:t>
            </a:r>
          </a:p>
        </p:txBody>
      </p:sp>
    </p:spTree>
    <p:extLst>
      <p:ext uri="{BB962C8B-B14F-4D97-AF65-F5344CB8AC3E}">
        <p14:creationId xmlns:p14="http://schemas.microsoft.com/office/powerpoint/2010/main" val="2019561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8E2CD888-7606-B982-0A6D-C4EB1E21E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62793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5C85BE82-83AC-9759-1FA5-5A8D00C03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1037591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4B49B1C7-D9AB-DB44-DF91-E26338E0F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75230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696FF62F-A101-C7EE-4DE8-3FC9464E0A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12664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media26">
            <a:hlinkClick r:id="" action="ppaction://media"/>
            <a:extLst>
              <a:ext uri="{FF2B5EF4-FFF2-40B4-BE49-F238E27FC236}">
                <a16:creationId xmlns:a16="http://schemas.microsoft.com/office/drawing/2014/main" id="{E3273468-F21E-F547-0EF5-E079FEAB54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1197456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0E1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492C6B-3D22-5B34-93A3-73A1822A7146}"/>
              </a:ext>
            </a:extLst>
          </p:cNvPr>
          <p:cNvSpPr txBox="1">
            <a:spLocks/>
          </p:cNvSpPr>
          <p:nvPr/>
        </p:nvSpPr>
        <p:spPr>
          <a:xfrm>
            <a:off x="577581" y="537293"/>
            <a:ext cx="23198406" cy="164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000" kern="0" dirty="0">
                <a:solidFill>
                  <a:srgbClr val="FFFFFF"/>
                </a:solidFill>
                <a:latin typeface="IBM Plex Sans Light" panose="020B0403050203000203" pitchFamily="34" charset="0"/>
              </a:rPr>
              <a:t>Everything is getting more complex …</a:t>
            </a:r>
          </a:p>
        </p:txBody>
      </p:sp>
      <p:sp>
        <p:nvSpPr>
          <p:cNvPr id="2" name="Title 1">
            <a:extLst>
              <a:ext uri="{FF2B5EF4-FFF2-40B4-BE49-F238E27FC236}">
                <a16:creationId xmlns:a16="http://schemas.microsoft.com/office/drawing/2014/main" id="{98DE28F1-EF83-0570-A707-DE44293FF959}"/>
              </a:ext>
            </a:extLst>
          </p:cNvPr>
          <p:cNvSpPr txBox="1">
            <a:spLocks/>
          </p:cNvSpPr>
          <p:nvPr/>
        </p:nvSpPr>
        <p:spPr>
          <a:xfrm>
            <a:off x="577582" y="3624350"/>
            <a:ext cx="7629543"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Applications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chatbots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assistants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agents</a:t>
            </a:r>
            <a:r>
              <a:rPr lang="en-US" sz="6000" kern="0" dirty="0">
                <a:solidFill>
                  <a:srgbClr val="70DC8D"/>
                </a:solidFill>
                <a:latin typeface="IBM Plex Sans Light" panose="020B0403050203000203" pitchFamily="34" charset="0"/>
              </a:rPr>
              <a:t>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cxnSp>
        <p:nvCxnSpPr>
          <p:cNvPr id="7" name="Straight Connector 6">
            <a:extLst>
              <a:ext uri="{FF2B5EF4-FFF2-40B4-BE49-F238E27FC236}">
                <a16:creationId xmlns:a16="http://schemas.microsoft.com/office/drawing/2014/main" id="{A4C10FBA-5E62-ABE6-9BA4-75E130F12E6C}"/>
              </a:ext>
            </a:extLst>
          </p:cNvPr>
          <p:cNvCxnSpPr>
            <a:cxnSpLocks/>
          </p:cNvCxnSpPr>
          <p:nvPr/>
        </p:nvCxnSpPr>
        <p:spPr>
          <a:xfrm>
            <a:off x="5897061"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 name="Title 1">
            <a:extLst>
              <a:ext uri="{FF2B5EF4-FFF2-40B4-BE49-F238E27FC236}">
                <a16:creationId xmlns:a16="http://schemas.microsoft.com/office/drawing/2014/main" id="{98640662-11BD-74D1-952D-35885D969F13}"/>
              </a:ext>
            </a:extLst>
          </p:cNvPr>
          <p:cNvSpPr txBox="1">
            <a:spLocks/>
          </p:cNvSpPr>
          <p:nvPr/>
        </p:nvSpPr>
        <p:spPr>
          <a:xfrm>
            <a:off x="6261779" y="3624350"/>
            <a:ext cx="8945732"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Tasks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sp>
        <p:nvSpPr>
          <p:cNvPr id="8" name="Title 1">
            <a:extLst>
              <a:ext uri="{FF2B5EF4-FFF2-40B4-BE49-F238E27FC236}">
                <a16:creationId xmlns:a16="http://schemas.microsoft.com/office/drawing/2014/main" id="{AD87DF31-1509-0EDF-7FD2-E41CF48F2A1D}"/>
              </a:ext>
            </a:extLst>
          </p:cNvPr>
          <p:cNvSpPr txBox="1">
            <a:spLocks/>
          </p:cNvSpPr>
          <p:nvPr/>
        </p:nvSpPr>
        <p:spPr>
          <a:xfrm>
            <a:off x="14064616" y="3624350"/>
            <a:ext cx="10230619" cy="9356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Data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cxnSp>
        <p:nvCxnSpPr>
          <p:cNvPr id="13" name="Straight Connector 12">
            <a:extLst>
              <a:ext uri="{FF2B5EF4-FFF2-40B4-BE49-F238E27FC236}">
                <a16:creationId xmlns:a16="http://schemas.microsoft.com/office/drawing/2014/main" id="{90958579-DAA5-EB4F-F247-63DE273C5426}"/>
              </a:ext>
            </a:extLst>
          </p:cNvPr>
          <p:cNvCxnSpPr>
            <a:cxnSpLocks/>
          </p:cNvCxnSpPr>
          <p:nvPr/>
        </p:nvCxnSpPr>
        <p:spPr>
          <a:xfrm>
            <a:off x="13693524"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95576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1D2C6E-4C59-3ADE-FF31-D3A6675C6AD6}"/>
              </a:ext>
            </a:extLst>
          </p:cNvPr>
          <p:cNvSpPr txBox="1"/>
          <p:nvPr/>
        </p:nvSpPr>
        <p:spPr>
          <a:xfrm>
            <a:off x="517255" y="311402"/>
            <a:ext cx="11398626" cy="6891863"/>
          </a:xfrm>
          <a:prstGeom prst="rect">
            <a:avLst/>
          </a:prstGeom>
          <a:noFill/>
        </p:spPr>
        <p:txBody>
          <a:bodyPr wrap="square" lIns="243765" tIns="243765" rIns="243765" bIns="243765" rtlCol="0">
            <a:spAutoFit/>
          </a:bodyPr>
          <a:lstStyle/>
          <a:p>
            <a:pPr>
              <a:spcBef>
                <a:spcPts val="2932"/>
              </a:spcBef>
            </a:pPr>
            <a:r>
              <a:rPr lang="en-US" sz="10663">
                <a:latin typeface="IBM Plex Sans ExtLt" panose="020B0303050203000203" pitchFamily="34" charset="0"/>
                <a:ea typeface="IBM Plex Sans" charset="0"/>
                <a:cs typeface="IBM Plex Sans" charset="0"/>
              </a:rPr>
              <a:t>The case for “small” language language models </a:t>
            </a:r>
            <a:r>
              <a:rPr lang="en-US" sz="9597">
                <a:latin typeface="IBM Plex Sans ExtLt" panose="020B0303050203000203" pitchFamily="34" charset="0"/>
                <a:ea typeface="IBM Plex Sans" charset="0"/>
                <a:cs typeface="IBM Plex Sans" charset="0"/>
              </a:rPr>
              <a:t>(SLMs)</a:t>
            </a:r>
          </a:p>
        </p:txBody>
      </p:sp>
      <p:sp>
        <p:nvSpPr>
          <p:cNvPr id="4" name="TextBox 3">
            <a:extLst>
              <a:ext uri="{FF2B5EF4-FFF2-40B4-BE49-F238E27FC236}">
                <a16:creationId xmlns:a16="http://schemas.microsoft.com/office/drawing/2014/main" id="{97131679-E666-122E-E4F7-62383851D621}"/>
              </a:ext>
            </a:extLst>
          </p:cNvPr>
          <p:cNvSpPr txBox="1"/>
          <p:nvPr/>
        </p:nvSpPr>
        <p:spPr>
          <a:xfrm>
            <a:off x="16197484" y="12437598"/>
            <a:ext cx="7964614" cy="1323054"/>
          </a:xfrm>
          <a:prstGeom prst="rect">
            <a:avLst/>
          </a:prstGeom>
          <a:noFill/>
        </p:spPr>
        <p:txBody>
          <a:bodyPr wrap="square">
            <a:spAutoFit/>
          </a:bodyPr>
          <a:lstStyle/>
          <a:p>
            <a:pPr algn="r"/>
            <a:r>
              <a:rPr lang="en-US" sz="2666">
                <a:hlinkClick r:id="rId2"/>
              </a:rPr>
              <a:t>https://hai.stanford.edu/news/ai-index-2025-state-of-ai-in-10-charts</a:t>
            </a:r>
            <a:endParaRPr lang="en-US" sz="2666"/>
          </a:p>
          <a:p>
            <a:pPr algn="r"/>
            <a:endParaRPr lang="en-US" sz="2666"/>
          </a:p>
        </p:txBody>
      </p:sp>
      <p:pic>
        <p:nvPicPr>
          <p:cNvPr id="5" name="Picture 4">
            <a:extLst>
              <a:ext uri="{FF2B5EF4-FFF2-40B4-BE49-F238E27FC236}">
                <a16:creationId xmlns:a16="http://schemas.microsoft.com/office/drawing/2014/main" id="{8D6D8E78-E249-0030-6F61-C4B5395988AA}"/>
              </a:ext>
            </a:extLst>
          </p:cNvPr>
          <p:cNvPicPr>
            <a:picLocks noChangeAspect="1"/>
          </p:cNvPicPr>
          <p:nvPr/>
        </p:nvPicPr>
        <p:blipFill>
          <a:blip r:embed="rId3"/>
          <a:stretch>
            <a:fillRect/>
          </a:stretch>
        </p:blipFill>
        <p:spPr>
          <a:xfrm>
            <a:off x="13019288" y="3397561"/>
            <a:ext cx="10850632" cy="9040037"/>
          </a:xfrm>
          <a:prstGeom prst="rect">
            <a:avLst/>
          </a:prstGeom>
        </p:spPr>
      </p:pic>
    </p:spTree>
    <p:extLst>
      <p:ext uri="{BB962C8B-B14F-4D97-AF65-F5344CB8AC3E}">
        <p14:creationId xmlns:p14="http://schemas.microsoft.com/office/powerpoint/2010/main" val="3410614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682D1-AD99-34CA-FDF0-F2DAB6317B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0D4E0E-AE8C-367E-EC7F-9FF4D90E1198}"/>
              </a:ext>
            </a:extLst>
          </p:cNvPr>
          <p:cNvSpPr txBox="1"/>
          <p:nvPr/>
        </p:nvSpPr>
        <p:spPr>
          <a:xfrm>
            <a:off x="6391986" y="3290824"/>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1184855" indent="-1190943" defTabSz="6500287">
              <a:spcBef>
                <a:spcPts val="7731"/>
              </a:spcBef>
              <a:buSzPct val="100000"/>
              <a:buFontTx/>
              <a:buChar char="–"/>
            </a:pPr>
            <a:endParaRPr lang="en-US" sz="9597" kern="0">
              <a:solidFill>
                <a:srgbClr val="000000"/>
              </a:solidFill>
              <a:ea typeface="+mj-ea"/>
              <a:cs typeface="+mj-cs"/>
              <a:sym typeface="IBM Plex Sans Light"/>
            </a:endParaRPr>
          </a:p>
        </p:txBody>
      </p:sp>
      <p:pic>
        <p:nvPicPr>
          <p:cNvPr id="4" name="Picture 3" descr="A graph with numbers and lines&#10;&#10;AI-generated content may be incorrect.">
            <a:extLst>
              <a:ext uri="{FF2B5EF4-FFF2-40B4-BE49-F238E27FC236}">
                <a16:creationId xmlns:a16="http://schemas.microsoft.com/office/drawing/2014/main" id="{91406204-2B19-602F-22B0-9A2149329CF3}"/>
              </a:ext>
            </a:extLst>
          </p:cNvPr>
          <p:cNvPicPr>
            <a:picLocks noChangeAspect="1"/>
          </p:cNvPicPr>
          <p:nvPr/>
        </p:nvPicPr>
        <p:blipFill>
          <a:blip r:embed="rId2"/>
          <a:stretch>
            <a:fillRect/>
          </a:stretch>
        </p:blipFill>
        <p:spPr>
          <a:xfrm>
            <a:off x="1120557" y="3344245"/>
            <a:ext cx="10494265" cy="10033703"/>
          </a:xfrm>
          <a:prstGeom prst="rect">
            <a:avLst/>
          </a:prstGeom>
        </p:spPr>
      </p:pic>
      <p:pic>
        <p:nvPicPr>
          <p:cNvPr id="8" name="Picture 7" descr="A graph of a graph with numbers and lines&#10;&#10;AI-generated content may be incorrect.">
            <a:extLst>
              <a:ext uri="{FF2B5EF4-FFF2-40B4-BE49-F238E27FC236}">
                <a16:creationId xmlns:a16="http://schemas.microsoft.com/office/drawing/2014/main" id="{3A7EDC6F-BAF3-0CD6-6FDE-A0CFAA89140C}"/>
              </a:ext>
            </a:extLst>
          </p:cNvPr>
          <p:cNvPicPr>
            <a:picLocks noChangeAspect="1"/>
          </p:cNvPicPr>
          <p:nvPr/>
        </p:nvPicPr>
        <p:blipFill>
          <a:blip r:embed="rId3"/>
          <a:stretch>
            <a:fillRect/>
          </a:stretch>
        </p:blipFill>
        <p:spPr>
          <a:xfrm>
            <a:off x="12510481" y="3344245"/>
            <a:ext cx="10214341" cy="10033703"/>
          </a:xfrm>
          <a:prstGeom prst="rect">
            <a:avLst/>
          </a:prstGeom>
        </p:spPr>
      </p:pic>
      <p:sp>
        <p:nvSpPr>
          <p:cNvPr id="14" name="Title 1">
            <a:extLst>
              <a:ext uri="{FF2B5EF4-FFF2-40B4-BE49-F238E27FC236}">
                <a16:creationId xmlns:a16="http://schemas.microsoft.com/office/drawing/2014/main" id="{4656BBC8-6F2F-2E0D-0915-CC7104F1D162}"/>
              </a:ext>
            </a:extLst>
          </p:cNvPr>
          <p:cNvSpPr>
            <a:spLocks noGrp="1"/>
          </p:cNvSpPr>
          <p:nvPr>
            <p:ph type="title"/>
          </p:nvPr>
        </p:nvSpPr>
        <p:spPr>
          <a:xfrm>
            <a:off x="568295" y="587327"/>
            <a:ext cx="19382250" cy="1525588"/>
          </a:xfrm>
        </p:spPr>
        <p:txBody>
          <a:bodyPr/>
          <a:lstStyle/>
          <a:p>
            <a:r>
              <a:rPr lang="en-US" sz="6398" dirty="0">
                <a:latin typeface="IBM Plex Sans" panose="020B0503050203000203" pitchFamily="34" charset="0"/>
              </a:rPr>
              <a:t>Inference-Time Techniques Enable SLMs to Achieve LLM-Like Performance</a:t>
            </a:r>
          </a:p>
        </p:txBody>
      </p:sp>
    </p:spTree>
    <p:extLst>
      <p:ext uri="{BB962C8B-B14F-4D97-AF65-F5344CB8AC3E}">
        <p14:creationId xmlns:p14="http://schemas.microsoft.com/office/powerpoint/2010/main" val="57194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FC8-A209-03EB-2030-678856EFF6AF}"/>
              </a:ext>
            </a:extLst>
          </p:cNvPr>
          <p:cNvSpPr>
            <a:spLocks noGrp="1"/>
          </p:cNvSpPr>
          <p:nvPr>
            <p:ph type="title"/>
          </p:nvPr>
        </p:nvSpPr>
        <p:spPr>
          <a:xfrm>
            <a:off x="568295" y="587327"/>
            <a:ext cx="17907102" cy="1525588"/>
          </a:xfrm>
        </p:spPr>
        <p:txBody>
          <a:bodyPr/>
          <a:lstStyle/>
          <a:p>
            <a:r>
              <a:rPr lang="en-US" sz="6398" dirty="0">
                <a:latin typeface="IBM Plex Sans" panose="020B0503050203000203" pitchFamily="34" charset="0"/>
              </a:rPr>
              <a:t>With inference scaling, small models can punch well above their weight</a:t>
            </a:r>
          </a:p>
        </p:txBody>
      </p:sp>
      <p:sp>
        <p:nvSpPr>
          <p:cNvPr id="5" name="TextBox 4">
            <a:extLst>
              <a:ext uri="{FF2B5EF4-FFF2-40B4-BE49-F238E27FC236}">
                <a16:creationId xmlns:a16="http://schemas.microsoft.com/office/drawing/2014/main" id="{D9961C4F-E7C7-EB5D-2B3B-8D279B5055DA}"/>
              </a:ext>
            </a:extLst>
          </p:cNvPr>
          <p:cNvSpPr txBox="1"/>
          <p:nvPr/>
        </p:nvSpPr>
        <p:spPr>
          <a:xfrm>
            <a:off x="7145324" y="3595538"/>
            <a:ext cx="0" cy="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rtlCol="0">
            <a:noAutofit/>
          </a:bodyPr>
          <a:lstStyle/>
          <a:p>
            <a:pPr marL="1184855" indent="-1190943" defTabSz="6500287">
              <a:spcBef>
                <a:spcPts val="7731"/>
              </a:spcBef>
              <a:buSzPct val="100000"/>
              <a:buFontTx/>
              <a:buChar char="–"/>
            </a:pPr>
            <a:endParaRPr lang="en-US" sz="9597" kern="0">
              <a:solidFill>
                <a:srgbClr val="000000"/>
              </a:solidFill>
              <a:ea typeface="+mj-ea"/>
              <a:cs typeface="+mj-cs"/>
              <a:sym typeface="IBM Plex Sans Light"/>
            </a:endParaRPr>
          </a:p>
        </p:txBody>
      </p:sp>
      <p:pic>
        <p:nvPicPr>
          <p:cNvPr id="7" name="Picture 6" descr="A close up of a sign&#10;&#10;AI-generated content may be incorrect.">
            <a:extLst>
              <a:ext uri="{FF2B5EF4-FFF2-40B4-BE49-F238E27FC236}">
                <a16:creationId xmlns:a16="http://schemas.microsoft.com/office/drawing/2014/main" id="{043D9A71-124C-75EF-42B2-BAD9B22970AA}"/>
              </a:ext>
            </a:extLst>
          </p:cNvPr>
          <p:cNvPicPr>
            <a:picLocks noChangeAspect="1"/>
          </p:cNvPicPr>
          <p:nvPr/>
        </p:nvPicPr>
        <p:blipFill>
          <a:blip r:embed="rId2"/>
          <a:stretch>
            <a:fillRect/>
          </a:stretch>
        </p:blipFill>
        <p:spPr>
          <a:xfrm>
            <a:off x="4569772" y="3414680"/>
            <a:ext cx="12375684" cy="1744136"/>
          </a:xfrm>
          <a:prstGeom prst="rect">
            <a:avLst/>
          </a:prstGeom>
        </p:spPr>
      </p:pic>
      <p:grpSp>
        <p:nvGrpSpPr>
          <p:cNvPr id="16" name="Group 15">
            <a:extLst>
              <a:ext uri="{FF2B5EF4-FFF2-40B4-BE49-F238E27FC236}">
                <a16:creationId xmlns:a16="http://schemas.microsoft.com/office/drawing/2014/main" id="{61428F48-56B2-2668-9AA6-8FF6A12B0289}"/>
              </a:ext>
            </a:extLst>
          </p:cNvPr>
          <p:cNvGrpSpPr/>
          <p:nvPr/>
        </p:nvGrpSpPr>
        <p:grpSpPr>
          <a:xfrm>
            <a:off x="4569773" y="5515041"/>
            <a:ext cx="9713437" cy="7929601"/>
            <a:chOff x="1429598" y="1897386"/>
            <a:chExt cx="3713596" cy="3031608"/>
          </a:xfrm>
        </p:grpSpPr>
        <p:pic>
          <p:nvPicPr>
            <p:cNvPr id="9" name="Picture 8" descr="A math problem with equations&#10;&#10;AI-generated content may be incorrect.">
              <a:extLst>
                <a:ext uri="{FF2B5EF4-FFF2-40B4-BE49-F238E27FC236}">
                  <a16:creationId xmlns:a16="http://schemas.microsoft.com/office/drawing/2014/main" id="{C8BB1756-C4A7-7EB5-963A-81EA13EBE006}"/>
                </a:ext>
              </a:extLst>
            </p:cNvPr>
            <p:cNvPicPr>
              <a:picLocks noChangeAspect="1"/>
            </p:cNvPicPr>
            <p:nvPr/>
          </p:nvPicPr>
          <p:blipFill>
            <a:blip r:embed="rId3"/>
            <a:srcRect t="9862"/>
            <a:stretch/>
          </p:blipFill>
          <p:spPr>
            <a:xfrm>
              <a:off x="1429598" y="2124443"/>
              <a:ext cx="3713596" cy="2804551"/>
            </a:xfrm>
            <a:prstGeom prst="rect">
              <a:avLst/>
            </a:prstGeom>
          </p:spPr>
        </p:pic>
        <p:pic>
          <p:nvPicPr>
            <p:cNvPr id="11" name="Picture 10">
              <a:extLst>
                <a:ext uri="{FF2B5EF4-FFF2-40B4-BE49-F238E27FC236}">
                  <a16:creationId xmlns:a16="http://schemas.microsoft.com/office/drawing/2014/main" id="{77214B4D-F3BC-2EF2-2681-12AF6E19ADCD}"/>
                </a:ext>
              </a:extLst>
            </p:cNvPr>
            <p:cNvPicPr>
              <a:picLocks noChangeAspect="1"/>
            </p:cNvPicPr>
            <p:nvPr/>
          </p:nvPicPr>
          <p:blipFill>
            <a:blip r:embed="rId4"/>
            <a:srcRect t="1" r="59826" b="12809"/>
            <a:stretch/>
          </p:blipFill>
          <p:spPr>
            <a:xfrm>
              <a:off x="1429599" y="1897386"/>
              <a:ext cx="685100" cy="138041"/>
            </a:xfrm>
            <a:prstGeom prst="rect">
              <a:avLst/>
            </a:prstGeom>
          </p:spPr>
        </p:pic>
      </p:grpSp>
      <p:pic>
        <p:nvPicPr>
          <p:cNvPr id="15" name="Picture 14" descr="A math problem with lines and numbers&#10;&#10;AI-generated content may be incorrect.">
            <a:extLst>
              <a:ext uri="{FF2B5EF4-FFF2-40B4-BE49-F238E27FC236}">
                <a16:creationId xmlns:a16="http://schemas.microsoft.com/office/drawing/2014/main" id="{9AD099A7-8863-C027-4284-D1856269459E}"/>
              </a:ext>
            </a:extLst>
          </p:cNvPr>
          <p:cNvPicPr>
            <a:picLocks noChangeAspect="1"/>
          </p:cNvPicPr>
          <p:nvPr/>
        </p:nvPicPr>
        <p:blipFill>
          <a:blip r:embed="rId5"/>
          <a:srcRect l="2928" t="4622" r="7061" b="3562"/>
          <a:stretch/>
        </p:blipFill>
        <p:spPr>
          <a:xfrm>
            <a:off x="14912765" y="5669129"/>
            <a:ext cx="8940678" cy="7985157"/>
          </a:xfrm>
          <a:prstGeom prst="rect">
            <a:avLst/>
          </a:prstGeom>
        </p:spPr>
      </p:pic>
    </p:spTree>
    <p:extLst>
      <p:ext uri="{BB962C8B-B14F-4D97-AF65-F5344CB8AC3E}">
        <p14:creationId xmlns:p14="http://schemas.microsoft.com/office/powerpoint/2010/main" val="1723361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31B6-30EA-98E4-A55A-A206046EB939}"/>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C669AFB3-3236-D68B-4A96-9382CBED5A25}"/>
              </a:ext>
            </a:extLst>
          </p:cNvPr>
          <p:cNvSpPr txBox="1">
            <a:spLocks/>
          </p:cNvSpPr>
          <p:nvPr/>
        </p:nvSpPr>
        <p:spPr>
          <a:xfrm>
            <a:off x="566006" y="536448"/>
            <a:ext cx="21896333" cy="129063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defTabSz="2437608"/>
            <a:r>
              <a:rPr lang="en-US" sz="6398" kern="0" dirty="0">
                <a:latin typeface="IBM Plex Sans Light"/>
              </a:rPr>
              <a:t>Granite Advances Reasoning with RL Innovations </a:t>
            </a:r>
            <a:endParaRPr lang="en-US" sz="6398" dirty="0"/>
          </a:p>
          <a:p>
            <a:pPr defTabSz="2437608"/>
            <a:endParaRPr lang="en-US" sz="6398" kern="0" dirty="0"/>
          </a:p>
        </p:txBody>
      </p:sp>
      <p:pic>
        <p:nvPicPr>
          <p:cNvPr id="17" name="Picture 16">
            <a:extLst>
              <a:ext uri="{FF2B5EF4-FFF2-40B4-BE49-F238E27FC236}">
                <a16:creationId xmlns:a16="http://schemas.microsoft.com/office/drawing/2014/main" id="{5FB41455-8F75-BAE6-EF1B-F09038A82799}"/>
              </a:ext>
            </a:extLst>
          </p:cNvPr>
          <p:cNvPicPr>
            <a:picLocks noChangeAspect="1"/>
          </p:cNvPicPr>
          <p:nvPr/>
        </p:nvPicPr>
        <p:blipFill>
          <a:blip r:embed="rId3"/>
          <a:stretch>
            <a:fillRect/>
          </a:stretch>
        </p:blipFill>
        <p:spPr>
          <a:xfrm>
            <a:off x="958082" y="4430606"/>
            <a:ext cx="11197541" cy="7062447"/>
          </a:xfrm>
          <a:prstGeom prst="rect">
            <a:avLst/>
          </a:prstGeom>
        </p:spPr>
      </p:pic>
      <p:pic>
        <p:nvPicPr>
          <p:cNvPr id="3" name="Picture 2">
            <a:extLst>
              <a:ext uri="{FF2B5EF4-FFF2-40B4-BE49-F238E27FC236}">
                <a16:creationId xmlns:a16="http://schemas.microsoft.com/office/drawing/2014/main" id="{92F9078F-8EEB-5774-42C3-BC4C0CA4DDFE}"/>
              </a:ext>
            </a:extLst>
          </p:cNvPr>
          <p:cNvPicPr>
            <a:picLocks noChangeAspect="1"/>
          </p:cNvPicPr>
          <p:nvPr/>
        </p:nvPicPr>
        <p:blipFill>
          <a:blip r:embed="rId4"/>
          <a:stretch>
            <a:fillRect/>
          </a:stretch>
        </p:blipFill>
        <p:spPr>
          <a:xfrm>
            <a:off x="12732312" y="4112839"/>
            <a:ext cx="9730026" cy="7697976"/>
          </a:xfrm>
          <a:prstGeom prst="rect">
            <a:avLst/>
          </a:prstGeom>
        </p:spPr>
      </p:pic>
    </p:spTree>
    <p:extLst>
      <p:ext uri="{BB962C8B-B14F-4D97-AF65-F5344CB8AC3E}">
        <p14:creationId xmlns:p14="http://schemas.microsoft.com/office/powerpoint/2010/main" val="55717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9598-D6BB-15B0-11CB-147E2D0D6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75E87E5-22B6-0610-51BE-C295F7E2BF21}"/>
              </a:ext>
            </a:extLst>
          </p:cNvPr>
          <p:cNvSpPr txBox="1">
            <a:spLocks/>
          </p:cNvSpPr>
          <p:nvPr/>
        </p:nvSpPr>
        <p:spPr>
          <a:xfrm>
            <a:off x="573087" y="576071"/>
            <a:ext cx="6637610" cy="14957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marL="0" marR="0" lvl="0" indent="0" algn="l" defTabSz="2438400" rtl="0" eaLnBrk="1" fontAlgn="auto" latinLnBrk="0" hangingPunct="1">
              <a:lnSpc>
                <a:spcPct val="9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t>SLMs are much less expensive to operate</a:t>
            </a:r>
            <a:endParaRPr lang="en-US" sz="5400" kern="0" dirty="0">
              <a:latin typeface="IBM Plex Sans Light" panose="020B0403050203000203" pitchFamily="34" charset="0"/>
            </a:endParaRPr>
          </a:p>
        </p:txBody>
      </p:sp>
      <p:sp>
        <p:nvSpPr>
          <p:cNvPr id="9" name="Text Placeholder 3">
            <a:extLst>
              <a:ext uri="{FF2B5EF4-FFF2-40B4-BE49-F238E27FC236}">
                <a16:creationId xmlns:a16="http://schemas.microsoft.com/office/drawing/2014/main" id="{0D4F192D-FAB3-511B-A026-2E4089904069}"/>
              </a:ext>
            </a:extLst>
          </p:cNvPr>
          <p:cNvSpPr txBox="1">
            <a:spLocks/>
          </p:cNvSpPr>
          <p:nvPr/>
        </p:nvSpPr>
        <p:spPr>
          <a:xfrm>
            <a:off x="573087" y="11911590"/>
            <a:ext cx="5326380" cy="1228339"/>
          </a:xfrm>
          <a:prstGeom prst="rect">
            <a:avLst/>
          </a:prstGeom>
        </p:spPr>
        <p:txBody>
          <a:bodyPr/>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US" sz="1600" b="1" kern="0" dirty="0"/>
              <a:t>As of April 6</a:t>
            </a:r>
            <a:r>
              <a:rPr lang="en-US" sz="1600" b="1" kern="0" baseline="30000" dirty="0"/>
              <a:t>th</a:t>
            </a:r>
            <a:r>
              <a:rPr lang="en-US" sz="1600" b="1" kern="0" dirty="0"/>
              <a:t>, 2025:</a:t>
            </a:r>
          </a:p>
          <a:p>
            <a:r>
              <a:rPr lang="en-US" sz="1600" kern="0" baseline="30000" dirty="0"/>
              <a:t>1</a:t>
            </a:r>
            <a:r>
              <a:rPr lang="en-US" sz="1600" kern="0" dirty="0"/>
              <a:t>https://</a:t>
            </a:r>
            <a:r>
              <a:rPr lang="en-US" sz="1600" kern="0" dirty="0" err="1"/>
              <a:t>openai.com</a:t>
            </a:r>
            <a:r>
              <a:rPr lang="en-US" sz="1600" kern="0" dirty="0"/>
              <a:t>/</a:t>
            </a:r>
            <a:r>
              <a:rPr lang="en-US" sz="1600" kern="0" dirty="0" err="1"/>
              <a:t>api</a:t>
            </a:r>
            <a:r>
              <a:rPr lang="en-US" sz="1600" kern="0" dirty="0"/>
              <a:t>/pricing/ </a:t>
            </a:r>
            <a:r>
              <a:rPr lang="en-US" sz="1600" kern="0" baseline="30000" dirty="0"/>
              <a:t>2</a:t>
            </a:r>
            <a:r>
              <a:rPr lang="en-US" sz="1600" kern="0" dirty="0"/>
              <a:t>https://</a:t>
            </a:r>
            <a:r>
              <a:rPr lang="en-US" sz="1600" kern="0" dirty="0" err="1"/>
              <a:t>www.anthropic.com</a:t>
            </a:r>
            <a:r>
              <a:rPr lang="en-US" sz="1600" kern="0" dirty="0"/>
              <a:t>/news/claude-3-7-sonnet</a:t>
            </a:r>
          </a:p>
          <a:p>
            <a:r>
              <a:rPr lang="en-US" sz="1600" kern="0" baseline="30000" dirty="0"/>
              <a:t>3</a:t>
            </a:r>
            <a:r>
              <a:rPr lang="en-US" sz="1600" kern="0" dirty="0"/>
              <a:t>https://</a:t>
            </a:r>
            <a:r>
              <a:rPr lang="en-US" sz="1600" kern="0" dirty="0" err="1"/>
              <a:t>ai.google.dev</a:t>
            </a:r>
            <a:r>
              <a:rPr lang="en-US" sz="1600" kern="0" dirty="0"/>
              <a:t>/</a:t>
            </a:r>
            <a:r>
              <a:rPr lang="en-US" sz="1600" kern="0" dirty="0" err="1"/>
              <a:t>gemini-api</a:t>
            </a:r>
            <a:r>
              <a:rPr lang="en-US" sz="1600" kern="0" dirty="0"/>
              <a:t>/docs/pricing</a:t>
            </a:r>
          </a:p>
          <a:p>
            <a:r>
              <a:rPr lang="en-US" sz="1600" kern="0" baseline="30000" dirty="0"/>
              <a:t>4</a:t>
            </a:r>
            <a:r>
              <a:rPr lang="en-US" sz="1600" kern="0" dirty="0"/>
              <a:t>https://</a:t>
            </a:r>
            <a:r>
              <a:rPr lang="en-US" sz="1600" kern="0" dirty="0" err="1"/>
              <a:t>www.ibm.com</a:t>
            </a:r>
            <a:r>
              <a:rPr lang="en-US" sz="1600" kern="0" dirty="0"/>
              <a:t>/products/</a:t>
            </a:r>
            <a:r>
              <a:rPr lang="en-US" sz="1600" kern="0" dirty="0" err="1"/>
              <a:t>watsonx</a:t>
            </a:r>
            <a:r>
              <a:rPr lang="en-US" sz="1600" kern="0" dirty="0"/>
              <a:t>-ai/pricing</a:t>
            </a:r>
          </a:p>
        </p:txBody>
      </p:sp>
      <p:grpSp>
        <p:nvGrpSpPr>
          <p:cNvPr id="6" name="Group 5">
            <a:extLst>
              <a:ext uri="{FF2B5EF4-FFF2-40B4-BE49-F238E27FC236}">
                <a16:creationId xmlns:a16="http://schemas.microsoft.com/office/drawing/2014/main" id="{9572EB4E-A1D5-8136-A5E4-6788B4401B69}"/>
              </a:ext>
            </a:extLst>
          </p:cNvPr>
          <p:cNvGrpSpPr/>
          <p:nvPr/>
        </p:nvGrpSpPr>
        <p:grpSpPr>
          <a:xfrm>
            <a:off x="8199883" y="1463692"/>
            <a:ext cx="14816872" cy="10788615"/>
            <a:chOff x="3355810" y="2560320"/>
            <a:chExt cx="13787318" cy="9528049"/>
          </a:xfrm>
        </p:grpSpPr>
        <p:graphicFrame>
          <p:nvGraphicFramePr>
            <p:cNvPr id="7" name="Chart 6">
              <a:extLst>
                <a:ext uri="{FF2B5EF4-FFF2-40B4-BE49-F238E27FC236}">
                  <a16:creationId xmlns:a16="http://schemas.microsoft.com/office/drawing/2014/main" id="{40575FF5-8ED6-DF0C-0A7F-A8EE0476D134}"/>
                </a:ext>
              </a:extLst>
            </p:cNvPr>
            <p:cNvGraphicFramePr/>
            <p:nvPr>
              <p:extLst>
                <p:ext uri="{D42A27DB-BD31-4B8C-83A1-F6EECF244321}">
                  <p14:modId xmlns:p14="http://schemas.microsoft.com/office/powerpoint/2010/main" val="1633085779"/>
                </p:ext>
              </p:extLst>
            </p:nvPr>
          </p:nvGraphicFramePr>
          <p:xfrm>
            <a:off x="3355810" y="2560320"/>
            <a:ext cx="13787318" cy="95280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238783E-D688-A19C-3588-8C415F7B9F00}"/>
                </a:ext>
              </a:extLst>
            </p:cNvPr>
            <p:cNvSpPr txBox="1"/>
            <p:nvPr/>
          </p:nvSpPr>
          <p:spPr>
            <a:xfrm>
              <a:off x="6950871" y="10627183"/>
              <a:ext cx="228600" cy="274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1800" kern="0" dirty="0">
                  <a:solidFill>
                    <a:srgbClr val="000000"/>
                  </a:solidFill>
                  <a:ea typeface="+mj-ea"/>
                  <a:cs typeface="+mj-cs"/>
                  <a:sym typeface="IBM Plex Sans Light"/>
                </a:rPr>
                <a:t>1</a:t>
              </a:r>
            </a:p>
          </p:txBody>
        </p:sp>
        <p:sp>
          <p:nvSpPr>
            <p:cNvPr id="12" name="TextBox 11">
              <a:extLst>
                <a:ext uri="{FF2B5EF4-FFF2-40B4-BE49-F238E27FC236}">
                  <a16:creationId xmlns:a16="http://schemas.microsoft.com/office/drawing/2014/main" id="{182F291F-82A0-D7F2-B9EC-3C60021DA3F3}"/>
                </a:ext>
              </a:extLst>
            </p:cNvPr>
            <p:cNvSpPr txBox="1"/>
            <p:nvPr/>
          </p:nvSpPr>
          <p:spPr>
            <a:xfrm>
              <a:off x="9302582" y="11069083"/>
              <a:ext cx="228600" cy="274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1800" kern="0" dirty="0">
                  <a:solidFill>
                    <a:srgbClr val="000000"/>
                  </a:solidFill>
                  <a:ea typeface="+mj-ea"/>
                  <a:cs typeface="+mj-cs"/>
                  <a:sym typeface="IBM Plex Sans Light"/>
                </a:rPr>
                <a:t>2</a:t>
              </a:r>
            </a:p>
          </p:txBody>
        </p:sp>
        <p:sp>
          <p:nvSpPr>
            <p:cNvPr id="13" name="TextBox 12">
              <a:extLst>
                <a:ext uri="{FF2B5EF4-FFF2-40B4-BE49-F238E27FC236}">
                  <a16:creationId xmlns:a16="http://schemas.microsoft.com/office/drawing/2014/main" id="{4B7FE5D4-F4E6-D9E2-5B35-7ECBBE256E00}"/>
                </a:ext>
              </a:extLst>
            </p:cNvPr>
            <p:cNvSpPr txBox="1"/>
            <p:nvPr/>
          </p:nvSpPr>
          <p:spPr>
            <a:xfrm>
              <a:off x="11664942" y="10627183"/>
              <a:ext cx="228600" cy="274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1800" kern="0" dirty="0">
                  <a:solidFill>
                    <a:srgbClr val="000000"/>
                  </a:solidFill>
                  <a:ea typeface="+mj-ea"/>
                  <a:cs typeface="+mj-cs"/>
                  <a:sym typeface="IBM Plex Sans Light"/>
                </a:rPr>
                <a:t>1</a:t>
              </a:r>
            </a:p>
          </p:txBody>
        </p:sp>
        <p:sp>
          <p:nvSpPr>
            <p:cNvPr id="14" name="TextBox 13">
              <a:extLst>
                <a:ext uri="{FF2B5EF4-FFF2-40B4-BE49-F238E27FC236}">
                  <a16:creationId xmlns:a16="http://schemas.microsoft.com/office/drawing/2014/main" id="{4AF791BC-BE4A-50F3-D5C0-A248AD27FF91}"/>
                </a:ext>
              </a:extLst>
            </p:cNvPr>
            <p:cNvSpPr txBox="1"/>
            <p:nvPr/>
          </p:nvSpPr>
          <p:spPr>
            <a:xfrm>
              <a:off x="14527489" y="10627182"/>
              <a:ext cx="228600" cy="274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1800" kern="0" dirty="0">
                  <a:solidFill>
                    <a:srgbClr val="000000"/>
                  </a:solidFill>
                  <a:ea typeface="+mj-ea"/>
                  <a:cs typeface="+mj-cs"/>
                  <a:sym typeface="IBM Plex Sans Light"/>
                </a:rPr>
                <a:t>3</a:t>
              </a:r>
            </a:p>
          </p:txBody>
        </p:sp>
        <p:sp>
          <p:nvSpPr>
            <p:cNvPr id="15" name="TextBox 14">
              <a:extLst>
                <a:ext uri="{FF2B5EF4-FFF2-40B4-BE49-F238E27FC236}">
                  <a16:creationId xmlns:a16="http://schemas.microsoft.com/office/drawing/2014/main" id="{ECCE644D-85E7-FCA0-1148-78AD640CC4A8}"/>
                </a:ext>
              </a:extLst>
            </p:cNvPr>
            <p:cNvSpPr txBox="1"/>
            <p:nvPr/>
          </p:nvSpPr>
          <p:spPr>
            <a:xfrm>
              <a:off x="16775263" y="10627181"/>
              <a:ext cx="228600" cy="274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1800" kern="0" dirty="0">
                  <a:solidFill>
                    <a:srgbClr val="000000"/>
                  </a:solidFill>
                  <a:ea typeface="+mj-ea"/>
                  <a:cs typeface="+mj-cs"/>
                  <a:sym typeface="IBM Plex Sans Light"/>
                </a:rPr>
                <a:t>4</a:t>
              </a:r>
            </a:p>
          </p:txBody>
        </p:sp>
        <p:sp>
          <p:nvSpPr>
            <p:cNvPr id="3" name="Right Bracket 2">
              <a:extLst>
                <a:ext uri="{FF2B5EF4-FFF2-40B4-BE49-F238E27FC236}">
                  <a16:creationId xmlns:a16="http://schemas.microsoft.com/office/drawing/2014/main" id="{6E6B54A8-2590-DBD0-9032-9EC999D9E94D}"/>
                </a:ext>
              </a:extLst>
            </p:cNvPr>
            <p:cNvSpPr/>
            <p:nvPr/>
          </p:nvSpPr>
          <p:spPr bwMode="auto">
            <a:xfrm rot="16359496">
              <a:off x="13514029" y="7162838"/>
              <a:ext cx="264129" cy="4796559"/>
            </a:xfrm>
            <a:prstGeom prst="rightBracket">
              <a:avLst>
                <a:gd name="adj" fmla="val 0"/>
              </a:avLst>
            </a:prstGeom>
            <a:ln w="1270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sz="4000"/>
            </a:p>
          </p:txBody>
        </p:sp>
        <p:sp>
          <p:nvSpPr>
            <p:cNvPr id="5" name="TextBox 4">
              <a:extLst>
                <a:ext uri="{FF2B5EF4-FFF2-40B4-BE49-F238E27FC236}">
                  <a16:creationId xmlns:a16="http://schemas.microsoft.com/office/drawing/2014/main" id="{836BAFCE-A85D-A1C1-6CEA-4A0868EE5ED8}"/>
                </a:ext>
              </a:extLst>
            </p:cNvPr>
            <p:cNvSpPr txBox="1"/>
            <p:nvPr/>
          </p:nvSpPr>
          <p:spPr>
            <a:xfrm rot="181252">
              <a:off x="11827487" y="9026818"/>
              <a:ext cx="3798276" cy="562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800" kern="0" dirty="0">
                  <a:solidFill>
                    <a:srgbClr val="FF0000"/>
                  </a:solidFill>
                  <a:ea typeface="+mj-ea"/>
                  <a:cs typeface="+mj-cs"/>
                  <a:sym typeface="IBM Plex Sans Light"/>
                </a:rPr>
                <a:t>Granite is 1/50</a:t>
              </a:r>
              <a:r>
                <a:rPr lang="en-US" sz="2800" kern="0" baseline="30000" dirty="0">
                  <a:solidFill>
                    <a:srgbClr val="FF0000"/>
                  </a:solidFill>
                  <a:ea typeface="+mj-ea"/>
                  <a:cs typeface="+mj-cs"/>
                  <a:sym typeface="IBM Plex Sans Light"/>
                </a:rPr>
                <a:t>th</a:t>
              </a:r>
              <a:r>
                <a:rPr lang="en-US" sz="2800" kern="0" dirty="0">
                  <a:solidFill>
                    <a:srgbClr val="FF0000"/>
                  </a:solidFill>
                  <a:ea typeface="+mj-ea"/>
                  <a:cs typeface="+mj-cs"/>
                  <a:sym typeface="IBM Plex Sans Light"/>
                </a:rPr>
                <a:t> the cost of GPT-4o</a:t>
              </a:r>
            </a:p>
          </p:txBody>
        </p:sp>
      </p:grpSp>
    </p:spTree>
    <p:extLst>
      <p:ext uri="{BB962C8B-B14F-4D97-AF65-F5344CB8AC3E}">
        <p14:creationId xmlns:p14="http://schemas.microsoft.com/office/powerpoint/2010/main" val="292869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A194-DEC3-2E5B-2F4A-4945BCBA1A77}"/>
              </a:ext>
            </a:extLst>
          </p:cNvPr>
          <p:cNvSpPr>
            <a:spLocks noGrp="1"/>
          </p:cNvSpPr>
          <p:nvPr>
            <p:ph type="title"/>
          </p:nvPr>
        </p:nvSpPr>
        <p:spPr>
          <a:xfrm>
            <a:off x="575999" y="576071"/>
            <a:ext cx="7751569" cy="2468753"/>
          </a:xfrm>
        </p:spPr>
        <p:txBody>
          <a:bodyPr/>
          <a:lstStyle/>
          <a:p>
            <a:pPr marL="0" marR="0" lvl="0" indent="0" defTabSz="2438400" rtl="0" eaLnBrk="1" fontAlgn="auto" latinLnBrk="0" hangingPunct="1">
              <a:lnSpc>
                <a:spcPct val="100000"/>
              </a:lnSpc>
              <a:spcBef>
                <a:spcPts val="0"/>
              </a:spcBef>
              <a:spcAft>
                <a:spcPts val="0"/>
              </a:spcAft>
              <a:tabLst/>
              <a:defRPr/>
            </a:pPr>
            <a: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t>SLMs are powerful tools </a:t>
            </a:r>
            <a:b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br>
            <a: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t>for maximizing your ROI</a:t>
            </a:r>
            <a:b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br>
            <a:b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br>
            <a:r>
              <a:rPr kumimoji="0" lang="en-US" sz="4200" b="0" i="0" u="none" strike="noStrike" kern="0" cap="none" spc="0" normalizeH="0" baseline="0" noProof="0" dirty="0">
                <a:ln>
                  <a:noFill/>
                </a:ln>
                <a:solidFill>
                  <a:schemeClr val="accent1"/>
                </a:solidFill>
                <a:effectLst/>
                <a:uLnTx/>
                <a:uFillTx/>
                <a:latin typeface="IBM Plex Sans Light" panose="020B0403050203000203" pitchFamily="34" charset="0"/>
                <a:sym typeface="IBM Plex Sans ExtLt"/>
              </a:rPr>
              <a:t>Especially for many </a:t>
            </a:r>
            <a:br>
              <a:rPr kumimoji="0" lang="en-US" sz="4200" b="0" i="0" u="none" strike="noStrike" kern="0" cap="none" spc="0" normalizeH="0" baseline="0" noProof="0" dirty="0">
                <a:ln>
                  <a:noFill/>
                </a:ln>
                <a:solidFill>
                  <a:schemeClr val="accent1"/>
                </a:solidFill>
                <a:effectLst/>
                <a:uLnTx/>
                <a:uFillTx/>
                <a:latin typeface="IBM Plex Sans Light" panose="020B0403050203000203" pitchFamily="34" charset="0"/>
                <a:sym typeface="IBM Plex Sans ExtLt"/>
              </a:rPr>
            </a:br>
            <a:r>
              <a:rPr kumimoji="0" lang="en-US" sz="4200" b="0" i="0" u="none" strike="noStrike" kern="0" cap="none" spc="0" normalizeH="0" baseline="0" noProof="0" dirty="0">
                <a:ln>
                  <a:noFill/>
                </a:ln>
                <a:solidFill>
                  <a:schemeClr val="accent1"/>
                </a:solidFill>
                <a:effectLst/>
                <a:uLnTx/>
                <a:uFillTx/>
                <a:latin typeface="IBM Plex Sans Light" panose="020B0403050203000203" pitchFamily="34" charset="0"/>
                <a:sym typeface="IBM Plex Sans ExtLt"/>
              </a:rPr>
              <a:t>no-nonsense enterprise tasks</a:t>
            </a:r>
          </a:p>
        </p:txBody>
      </p:sp>
      <p:sp>
        <p:nvSpPr>
          <p:cNvPr id="3" name="Footer Placeholder 2">
            <a:extLst>
              <a:ext uri="{FF2B5EF4-FFF2-40B4-BE49-F238E27FC236}">
                <a16:creationId xmlns:a16="http://schemas.microsoft.com/office/drawing/2014/main" id="{627E1FAF-53FF-999F-463C-07FF069F6B9D}"/>
              </a:ext>
            </a:extLst>
          </p:cNvPr>
          <p:cNvSpPr>
            <a:spLocks noGrp="1"/>
          </p:cNvSpPr>
          <p:nvPr>
            <p:ph type="ftr" sz="quarter" idx="12"/>
          </p:nvPr>
        </p:nvSpPr>
        <p:spPr>
          <a:xfrm>
            <a:off x="576000" y="12816000"/>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US"/>
              <a:t>IBM Think 2025 / © 2025 IBM Corporation</a:t>
            </a:r>
            <a:endParaRPr lang="en-US" dirty="0"/>
          </a:p>
        </p:txBody>
      </p:sp>
      <p:sp>
        <p:nvSpPr>
          <p:cNvPr id="9" name="TextBox 8">
            <a:extLst>
              <a:ext uri="{FF2B5EF4-FFF2-40B4-BE49-F238E27FC236}">
                <a16:creationId xmlns:a16="http://schemas.microsoft.com/office/drawing/2014/main" id="{9E55BD09-BA43-DB3B-7892-7BF4EFE7BCC2}"/>
              </a:ext>
            </a:extLst>
          </p:cNvPr>
          <p:cNvSpPr txBox="1"/>
          <p:nvPr/>
        </p:nvSpPr>
        <p:spPr>
          <a:xfrm>
            <a:off x="12763500" y="546195"/>
            <a:ext cx="11028363" cy="914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oAutofit/>
          </a:bodyPr>
          <a:lstStyle/>
          <a:p>
            <a:pPr algn="l" defTabSz="2438400">
              <a:spcBef>
                <a:spcPts val="2900"/>
              </a:spcBef>
              <a:buSzPct val="100000"/>
            </a:pPr>
            <a:r>
              <a:rPr lang="en-US" sz="2400" kern="0" dirty="0">
                <a:solidFill>
                  <a:srgbClr val="000000"/>
                </a:solidFill>
                <a:latin typeface="IBM Plex Sans Medm" panose="020B0503050203000203" pitchFamily="34" charset="0"/>
                <a:ea typeface="+mj-ea"/>
                <a:cs typeface="+mj-cs"/>
                <a:sym typeface="IBM Plex Sans Light"/>
              </a:rPr>
              <a:t>Average summarization accuracy on</a:t>
            </a:r>
            <a:br>
              <a:rPr lang="en-US" sz="2400" kern="0" dirty="0">
                <a:solidFill>
                  <a:srgbClr val="000000"/>
                </a:solidFill>
                <a:latin typeface="IBM Plex Sans Medm" panose="020B0503050203000203" pitchFamily="34" charset="0"/>
                <a:ea typeface="+mj-ea"/>
                <a:cs typeface="+mj-cs"/>
                <a:sym typeface="IBM Plex Sans Light"/>
              </a:rPr>
            </a:br>
            <a:r>
              <a:rPr lang="en-US" sz="2400" kern="0" dirty="0">
                <a:solidFill>
                  <a:srgbClr val="000000"/>
                </a:solidFill>
                <a:latin typeface="IBM Plex Sans Medm" panose="020B0503050203000203" pitchFamily="34" charset="0"/>
                <a:ea typeface="+mj-ea"/>
                <a:cs typeface="+mj-cs"/>
                <a:sym typeface="IBM Plex Sans Light"/>
              </a:rPr>
              <a:t>Salesforce Customer Relationship Management Leaderboard</a:t>
            </a:r>
          </a:p>
        </p:txBody>
      </p:sp>
      <p:pic>
        <p:nvPicPr>
          <p:cNvPr id="10" name="Picture 9">
            <a:extLst>
              <a:ext uri="{FF2B5EF4-FFF2-40B4-BE49-F238E27FC236}">
                <a16:creationId xmlns:a16="http://schemas.microsoft.com/office/drawing/2014/main" id="{E4B412CA-98B0-7EFC-6A9D-5A133273C361}"/>
              </a:ext>
            </a:extLst>
          </p:cNvPr>
          <p:cNvPicPr>
            <a:picLocks noChangeAspect="1"/>
          </p:cNvPicPr>
          <p:nvPr/>
        </p:nvPicPr>
        <p:blipFill>
          <a:blip r:embed="rId2"/>
          <a:srcRect t="6791"/>
          <a:stretch/>
        </p:blipFill>
        <p:spPr>
          <a:xfrm>
            <a:off x="12491687" y="2072150"/>
            <a:ext cx="8101013" cy="10798070"/>
          </a:xfrm>
          <a:prstGeom prst="rect">
            <a:avLst/>
          </a:prstGeom>
        </p:spPr>
      </p:pic>
      <p:sp>
        <p:nvSpPr>
          <p:cNvPr id="48" name="Rectangle 47">
            <a:extLst>
              <a:ext uri="{FF2B5EF4-FFF2-40B4-BE49-F238E27FC236}">
                <a16:creationId xmlns:a16="http://schemas.microsoft.com/office/drawing/2014/main" id="{08F0BD39-7B9E-89A8-FC23-3BC074A0B9B2}"/>
              </a:ext>
            </a:extLst>
          </p:cNvPr>
          <p:cNvSpPr/>
          <p:nvPr/>
        </p:nvSpPr>
        <p:spPr bwMode="auto">
          <a:xfrm>
            <a:off x="12491687" y="2072150"/>
            <a:ext cx="8101013" cy="10879388"/>
          </a:xfrm>
          <a:prstGeom prst="rect">
            <a:avLst/>
          </a:prstGeom>
          <a:solidFill>
            <a:schemeClr val="bg1">
              <a:alpha val="91331"/>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pic>
        <p:nvPicPr>
          <p:cNvPr id="47" name="Picture 46" descr="A blue and red stripes&#10;&#10;AI-generated content may be incorrect.">
            <a:extLst>
              <a:ext uri="{FF2B5EF4-FFF2-40B4-BE49-F238E27FC236}">
                <a16:creationId xmlns:a16="http://schemas.microsoft.com/office/drawing/2014/main" id="{6179E4AE-6EB6-24F3-E03F-3858F510F293}"/>
              </a:ext>
            </a:extLst>
          </p:cNvPr>
          <p:cNvPicPr>
            <a:picLocks noChangeAspect="1"/>
          </p:cNvPicPr>
          <p:nvPr/>
        </p:nvPicPr>
        <p:blipFill>
          <a:blip r:embed="rId3">
            <a:alphaModFix/>
          </a:blip>
          <a:stretch>
            <a:fillRect/>
          </a:stretch>
        </p:blipFill>
        <p:spPr>
          <a:xfrm>
            <a:off x="12716694" y="4640514"/>
            <a:ext cx="7179260" cy="1152144"/>
          </a:xfrm>
          <a:prstGeom prst="rect">
            <a:avLst/>
          </a:prstGeom>
        </p:spPr>
      </p:pic>
      <p:sp>
        <p:nvSpPr>
          <p:cNvPr id="49" name="Title 1">
            <a:extLst>
              <a:ext uri="{FF2B5EF4-FFF2-40B4-BE49-F238E27FC236}">
                <a16:creationId xmlns:a16="http://schemas.microsoft.com/office/drawing/2014/main" id="{760A7F4B-B048-CF5F-F948-E9D5F25A8311}"/>
              </a:ext>
            </a:extLst>
          </p:cNvPr>
          <p:cNvSpPr txBox="1">
            <a:spLocks/>
          </p:cNvSpPr>
          <p:nvPr/>
        </p:nvSpPr>
        <p:spPr>
          <a:xfrm>
            <a:off x="2404800" y="6761748"/>
            <a:ext cx="2022822" cy="915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nSpc>
                <a:spcPct val="100000"/>
              </a:lnSpc>
              <a:defRPr/>
            </a:pPr>
            <a:r>
              <a:rPr lang="en-US" sz="3600" kern="0" dirty="0">
                <a:solidFill>
                  <a:srgbClr val="DA1E28"/>
                </a:solidFill>
                <a:latin typeface="IBM Plex Sans Light" panose="020B0403050203000203" pitchFamily="34" charset="0"/>
                <a:sym typeface="IBM Plex Sans ExtLt"/>
              </a:rPr>
              <a:t>5x cost →</a:t>
            </a:r>
          </a:p>
        </p:txBody>
      </p:sp>
      <p:sp>
        <p:nvSpPr>
          <p:cNvPr id="50" name="Title 1">
            <a:extLst>
              <a:ext uri="{FF2B5EF4-FFF2-40B4-BE49-F238E27FC236}">
                <a16:creationId xmlns:a16="http://schemas.microsoft.com/office/drawing/2014/main" id="{1A1EDAED-C9D1-C198-647C-C18032DCEF5D}"/>
              </a:ext>
            </a:extLst>
          </p:cNvPr>
          <p:cNvSpPr txBox="1">
            <a:spLocks/>
          </p:cNvSpPr>
          <p:nvPr/>
        </p:nvSpPr>
        <p:spPr>
          <a:xfrm>
            <a:off x="2404800" y="8542423"/>
            <a:ext cx="3418484" cy="915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nSpc>
                <a:spcPct val="100000"/>
              </a:lnSpc>
              <a:defRPr/>
            </a:pPr>
            <a:r>
              <a:rPr lang="en-US" sz="3600" kern="0" dirty="0">
                <a:solidFill>
                  <a:srgbClr val="DA1E28"/>
                </a:solidFill>
                <a:latin typeface="IBM Plex Sans Light" panose="020B0403050203000203" pitchFamily="34" charset="0"/>
                <a:sym typeface="IBM Plex Sans ExtLt"/>
              </a:rPr>
              <a:t>22x cost →</a:t>
            </a:r>
          </a:p>
        </p:txBody>
      </p:sp>
      <p:sp>
        <p:nvSpPr>
          <p:cNvPr id="5" name="Text 20">
            <a:extLst>
              <a:ext uri="{FF2B5EF4-FFF2-40B4-BE49-F238E27FC236}">
                <a16:creationId xmlns:a16="http://schemas.microsoft.com/office/drawing/2014/main" id="{F2A434EA-43FA-A1C5-B788-E78D9EDC11F7}"/>
              </a:ext>
            </a:extLst>
          </p:cNvPr>
          <p:cNvSpPr txBox="1"/>
          <p:nvPr/>
        </p:nvSpPr>
        <p:spPr>
          <a:xfrm>
            <a:off x="12763500" y="13052002"/>
            <a:ext cx="7179260" cy="246221"/>
          </a:xfrm>
          <a:prstGeom prst="rect">
            <a:avLst/>
          </a:prstGeom>
          <a:noFill/>
          <a:ln/>
        </p:spPr>
        <p:txBody>
          <a:bodyPr wrap="square" lIns="0" tIns="0" rIns="0" bIns="0" rtlCol="0" anchor="t"/>
          <a:lstStyle/>
          <a:p>
            <a:pPr defTabSz="914400">
              <a:lnSpc>
                <a:spcPts val="2200"/>
              </a:lnSpc>
            </a:pPr>
            <a:r>
              <a:rPr lang="en-US" sz="1400" dirty="0">
                <a:solidFill>
                  <a:srgbClr val="000000"/>
                </a:solidFill>
                <a:latin typeface="IBM Plex Sans Text" pitchFamily="34" charset="0"/>
                <a:ea typeface="IBM Plex Sans Text" pitchFamily="34" charset="-122"/>
                <a:cs typeface="IBM Plex Sans Text" pitchFamily="34" charset="-120"/>
                <a:hlinkClick r:id="rId4"/>
              </a:rPr>
              <a:t>Performance</a:t>
            </a:r>
            <a:r>
              <a:rPr lang="en-US" sz="1400" dirty="0">
                <a:solidFill>
                  <a:srgbClr val="000000"/>
                </a:solidFill>
                <a:latin typeface="IBM Plex Sans Text" pitchFamily="34" charset="0"/>
                <a:ea typeface="IBM Plex Sans Text" pitchFamily="34" charset="-122"/>
                <a:cs typeface="IBM Plex Sans Text" pitchFamily="34" charset="-120"/>
              </a:rPr>
              <a:t> </a:t>
            </a:r>
            <a:r>
              <a:rPr lang="en-US" sz="1400" dirty="0">
                <a:solidFill>
                  <a:srgbClr val="000000"/>
                </a:solidFill>
                <a:latin typeface="IBM Plex Sans Text" pitchFamily="34" charset="0"/>
              </a:rPr>
              <a:t>Pricing from model providers’ website, assumes 3:1 blended rate</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87103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fill="hold" nodeType="clickEffect">
                                  <p:stCondLst>
                                    <p:cond delay="0"/>
                                  </p:stCondLst>
                                  <p:childTnLst>
                                    <p:animScale>
                                      <p:cBhvr>
                                        <p:cTn id="6" dur="1000" fill="hold"/>
                                        <p:tgtEl>
                                          <p:spTgt spid="47"/>
                                        </p:tgtEl>
                                      </p:cBhvr>
                                      <p:by x="220000" y="220000"/>
                                    </p:animScale>
                                  </p:childTnLst>
                                </p:cTn>
                              </p:par>
                              <p:par>
                                <p:cTn id="7" presetID="42" presetClass="path" presetSubtype="0" accel="50000" decel="50000" fill="hold" nodeType="withEffect">
                                  <p:stCondLst>
                                    <p:cond delay="0"/>
                                  </p:stCondLst>
                                  <p:childTnLst>
                                    <p:animMotion origin="layout" path="M -2.93451E-6 -4.07407E-6 L -0.14718 0.19734 " pathEditMode="relative" rAng="0" ptsTypes="AA">
                                      <p:cBhvr>
                                        <p:cTn id="8" dur="1000" fill="hold"/>
                                        <p:tgtEl>
                                          <p:spTgt spid="47"/>
                                        </p:tgtEl>
                                        <p:attrNameLst>
                                          <p:attrName>ppt_x</p:attrName>
                                          <p:attrName>ppt_y</p:attrName>
                                        </p:attrNameLst>
                                      </p:cBhvr>
                                      <p:rCtr x="-7362" y="9861"/>
                                    </p:animMotion>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A194-DEC3-2E5B-2F4A-4945BCBA1A77}"/>
              </a:ext>
            </a:extLst>
          </p:cNvPr>
          <p:cNvSpPr>
            <a:spLocks noGrp="1"/>
          </p:cNvSpPr>
          <p:nvPr>
            <p:ph type="title"/>
          </p:nvPr>
        </p:nvSpPr>
        <p:spPr>
          <a:xfrm>
            <a:off x="576000" y="576071"/>
            <a:ext cx="6798194" cy="2468753"/>
          </a:xfrm>
        </p:spPr>
        <p:txBody>
          <a:bodyPr/>
          <a:lstStyle/>
          <a:p>
            <a:pPr marL="0" marR="0" lvl="0" indent="0" defTabSz="2438400" rtl="0" eaLnBrk="1" fontAlgn="auto" latinLnBrk="0" hangingPunct="1">
              <a:lnSpc>
                <a:spcPct val="100000"/>
              </a:lnSpc>
              <a:spcBef>
                <a:spcPts val="0"/>
              </a:spcBef>
              <a:spcAft>
                <a:spcPts val="0"/>
              </a:spcAft>
              <a:tabLst/>
              <a:defRPr/>
            </a:pPr>
            <a: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t>SLMs are powerful tools </a:t>
            </a:r>
            <a:b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br>
            <a: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t>for maximizing your ROI</a:t>
            </a:r>
            <a:br>
              <a:rPr kumimoji="0" lang="en-US" sz="4200" b="0" i="0" u="none" strike="noStrike" kern="0" cap="none" spc="0" normalizeH="0" baseline="0" noProof="0" dirty="0">
                <a:ln>
                  <a:noFill/>
                </a:ln>
                <a:solidFill>
                  <a:srgbClr val="000000"/>
                </a:solidFill>
                <a:effectLst/>
                <a:uLnTx/>
                <a:uFillTx/>
                <a:latin typeface="IBM Plex Sans Light" panose="020B0403050203000203" pitchFamily="34" charset="0"/>
                <a:sym typeface="IBM Plex Sans ExtLt"/>
              </a:rPr>
            </a:br>
            <a:br>
              <a:rPr lang="en-US" sz="4200" kern="0" dirty="0">
                <a:solidFill>
                  <a:schemeClr val="accent1"/>
                </a:solidFill>
                <a:latin typeface="IBM Plex Sans Light" panose="020B0403050203000203" pitchFamily="34" charset="0"/>
              </a:rPr>
            </a:br>
            <a:r>
              <a:rPr lang="en-US" sz="4200" kern="0" dirty="0">
                <a:solidFill>
                  <a:schemeClr val="accent1"/>
                </a:solidFill>
                <a:latin typeface="IBM Plex Sans Light" panose="020B0403050203000203" pitchFamily="34" charset="0"/>
              </a:rPr>
              <a:t>Especially when customized on enterprise data</a:t>
            </a:r>
            <a:br>
              <a:rPr lang="en-US" sz="4200" kern="0" dirty="0">
                <a:solidFill>
                  <a:schemeClr val="accent1"/>
                </a:solidFill>
                <a:latin typeface="IBM Plex Sans Light" panose="020B0403050203000203" pitchFamily="34" charset="0"/>
              </a:rPr>
            </a:br>
            <a:endParaRPr lang="en-US" sz="4200" dirty="0"/>
          </a:p>
        </p:txBody>
      </p:sp>
      <p:sp>
        <p:nvSpPr>
          <p:cNvPr id="3" name="Footer Placeholder 2">
            <a:extLst>
              <a:ext uri="{FF2B5EF4-FFF2-40B4-BE49-F238E27FC236}">
                <a16:creationId xmlns:a16="http://schemas.microsoft.com/office/drawing/2014/main" id="{627E1FAF-53FF-999F-463C-07FF069F6B9D}"/>
              </a:ext>
            </a:extLst>
          </p:cNvPr>
          <p:cNvSpPr>
            <a:spLocks noGrp="1"/>
          </p:cNvSpPr>
          <p:nvPr>
            <p:ph type="ftr" sz="quarter" idx="12"/>
          </p:nvPr>
        </p:nvSpPr>
        <p:spPr>
          <a:xfrm>
            <a:off x="576000" y="12816000"/>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US"/>
              <a:t>IBM Think 2025 / © 2025 IBM Corporation</a:t>
            </a:r>
            <a:endParaRPr lang="en-US" dirty="0"/>
          </a:p>
        </p:txBody>
      </p:sp>
      <p:sp>
        <p:nvSpPr>
          <p:cNvPr id="5" name="Shape 39">
            <a:extLst>
              <a:ext uri="{FF2B5EF4-FFF2-40B4-BE49-F238E27FC236}">
                <a16:creationId xmlns:a16="http://schemas.microsoft.com/office/drawing/2014/main" id="{3FF6BA37-2D4D-E735-F1F9-740F79C8C95C}"/>
              </a:ext>
            </a:extLst>
          </p:cNvPr>
          <p:cNvSpPr/>
          <p:nvPr/>
        </p:nvSpPr>
        <p:spPr>
          <a:xfrm>
            <a:off x="15492857" y="6191944"/>
            <a:ext cx="863586" cy="3962340"/>
          </a:xfrm>
          <a:prstGeom prst="rect">
            <a:avLst/>
          </a:prstGeom>
          <a:solidFill>
            <a:srgbClr val="0F62FE"/>
          </a:solidFill>
          <a:ln/>
        </p:spPr>
        <p:txBody>
          <a:bodyPr/>
          <a:lstStyle/>
          <a:p>
            <a:pPr defTabSz="914400"/>
            <a:endParaRPr lang="en-BR" sz="1800">
              <a:solidFill>
                <a:prstClr val="black"/>
              </a:solidFill>
              <a:latin typeface="Calibri" panose="020F0502020204030204"/>
            </a:endParaRPr>
          </a:p>
        </p:txBody>
      </p:sp>
      <p:sp>
        <p:nvSpPr>
          <p:cNvPr id="6" name="Text 54">
            <a:extLst>
              <a:ext uri="{FF2B5EF4-FFF2-40B4-BE49-F238E27FC236}">
                <a16:creationId xmlns:a16="http://schemas.microsoft.com/office/drawing/2014/main" id="{B3826E7A-C07E-17EC-B1E8-2CC3B8F91699}"/>
              </a:ext>
            </a:extLst>
          </p:cNvPr>
          <p:cNvSpPr txBox="1"/>
          <p:nvPr/>
        </p:nvSpPr>
        <p:spPr>
          <a:xfrm>
            <a:off x="19946494" y="3096206"/>
            <a:ext cx="1390630" cy="812788"/>
          </a:xfrm>
          <a:prstGeom prst="rect">
            <a:avLst/>
          </a:prstGeom>
          <a:noFill/>
          <a:ln/>
        </p:spPr>
        <p:txBody>
          <a:bodyPr wrap="square" lIns="0" tIns="0" rIns="0" bIns="0" rtlCol="0" anchor="t"/>
          <a:lstStyle/>
          <a:p>
            <a:pPr defTabSz="914400">
              <a:lnSpc>
                <a:spcPts val="3000"/>
              </a:lnSpc>
            </a:pPr>
            <a:r>
              <a:rPr lang="en-US" sz="2400" dirty="0">
                <a:solidFill>
                  <a:srgbClr val="000000"/>
                </a:solidFill>
                <a:latin typeface="IBM Plex Sans SmBld" pitchFamily="34" charset="0"/>
                <a:ea typeface="IBM Plex Sans SmBld" pitchFamily="34" charset="-122"/>
                <a:cs typeface="IBM Plex Sans SmBld" pitchFamily="34" charset="-120"/>
              </a:rPr>
              <a:t>93.6% cheaper</a:t>
            </a:r>
            <a:endParaRPr lang="en-US" sz="2400" dirty="0">
              <a:solidFill>
                <a:prstClr val="black"/>
              </a:solidFill>
              <a:latin typeface="Calibri" panose="020F0502020204030204"/>
            </a:endParaRPr>
          </a:p>
        </p:txBody>
      </p:sp>
      <p:sp>
        <p:nvSpPr>
          <p:cNvPr id="7" name="Shape 55">
            <a:extLst>
              <a:ext uri="{FF2B5EF4-FFF2-40B4-BE49-F238E27FC236}">
                <a16:creationId xmlns:a16="http://schemas.microsoft.com/office/drawing/2014/main" id="{7959CA78-BA3B-3EE6-1D4F-954698463A05}"/>
              </a:ext>
            </a:extLst>
          </p:cNvPr>
          <p:cNvSpPr/>
          <p:nvPr/>
        </p:nvSpPr>
        <p:spPr>
          <a:xfrm>
            <a:off x="19964421" y="4020276"/>
            <a:ext cx="850888" cy="6134008"/>
          </a:xfrm>
          <a:prstGeom prst="rect">
            <a:avLst/>
          </a:prstGeom>
          <a:solidFill>
            <a:srgbClr val="0F62FE"/>
          </a:solidFill>
          <a:ln/>
        </p:spPr>
        <p:txBody>
          <a:bodyPr/>
          <a:lstStyle/>
          <a:p>
            <a:pPr defTabSz="914400"/>
            <a:endParaRPr lang="en-BR" sz="1800">
              <a:solidFill>
                <a:prstClr val="black"/>
              </a:solidFill>
              <a:latin typeface="Calibri" panose="020F0502020204030204"/>
            </a:endParaRPr>
          </a:p>
        </p:txBody>
      </p:sp>
      <p:sp>
        <p:nvSpPr>
          <p:cNvPr id="8" name="Text 36">
            <a:extLst>
              <a:ext uri="{FF2B5EF4-FFF2-40B4-BE49-F238E27FC236}">
                <a16:creationId xmlns:a16="http://schemas.microsoft.com/office/drawing/2014/main" id="{5BC9688B-9040-EA9F-A87B-03F742BDFABA}"/>
              </a:ext>
            </a:extLst>
          </p:cNvPr>
          <p:cNvSpPr txBox="1"/>
          <p:nvPr/>
        </p:nvSpPr>
        <p:spPr>
          <a:xfrm>
            <a:off x="15492857" y="5283624"/>
            <a:ext cx="1390630" cy="927086"/>
          </a:xfrm>
          <a:prstGeom prst="rect">
            <a:avLst/>
          </a:prstGeom>
          <a:noFill/>
          <a:ln/>
        </p:spPr>
        <p:txBody>
          <a:bodyPr wrap="square" lIns="0" tIns="0" rIns="0" bIns="0" rtlCol="0" anchor="t"/>
          <a:lstStyle/>
          <a:p>
            <a:pPr defTabSz="914400">
              <a:lnSpc>
                <a:spcPts val="3000"/>
              </a:lnSpc>
            </a:pPr>
            <a:r>
              <a:rPr lang="en-US" sz="2400" dirty="0">
                <a:solidFill>
                  <a:srgbClr val="000000"/>
                </a:solidFill>
                <a:latin typeface="IBM Plex Sans SmBld" pitchFamily="34" charset="0"/>
                <a:ea typeface="IBM Plex Sans SmBld" pitchFamily="34" charset="-122"/>
                <a:cs typeface="IBM Plex Sans SmBld" pitchFamily="34" charset="-120"/>
              </a:rPr>
              <a:t>95.7% cheaper*</a:t>
            </a:r>
            <a:endParaRPr lang="en-US" sz="2400" dirty="0">
              <a:solidFill>
                <a:prstClr val="black"/>
              </a:solidFill>
              <a:latin typeface="Calibri" panose="020F0502020204030204"/>
            </a:endParaRPr>
          </a:p>
        </p:txBody>
      </p:sp>
      <p:sp>
        <p:nvSpPr>
          <p:cNvPr id="11" name="Text 2">
            <a:extLst>
              <a:ext uri="{FF2B5EF4-FFF2-40B4-BE49-F238E27FC236}">
                <a16:creationId xmlns:a16="http://schemas.microsoft.com/office/drawing/2014/main" id="{95651155-D5D0-F5AD-FE58-BF2B4D4F62C3}"/>
              </a:ext>
            </a:extLst>
          </p:cNvPr>
          <p:cNvSpPr txBox="1"/>
          <p:nvPr/>
        </p:nvSpPr>
        <p:spPr>
          <a:xfrm>
            <a:off x="15492858" y="1891011"/>
            <a:ext cx="2486082" cy="1858567"/>
          </a:xfrm>
          <a:prstGeom prst="rect">
            <a:avLst/>
          </a:prstGeom>
          <a:noFill/>
          <a:ln/>
        </p:spPr>
        <p:txBody>
          <a:bodyPr wrap="square" lIns="0" tIns="0" rIns="0" bIns="0" rtlCol="0" anchor="t"/>
          <a:lstStyle/>
          <a:p>
            <a:pPr defTabSz="914400">
              <a:lnSpc>
                <a:spcPts val="2600"/>
              </a:lnSpc>
            </a:pPr>
            <a:r>
              <a:rPr lang="en-US" sz="2400" dirty="0">
                <a:solidFill>
                  <a:schemeClr val="accent1"/>
                </a:solidFill>
                <a:latin typeface="IBM Plex Sans Regular" pitchFamily="34" charset="0"/>
                <a:ea typeface="IBM Plex Sans Regular" pitchFamily="34" charset="-122"/>
                <a:cs typeface="IBM Plex Sans Regular" pitchFamily="34" charset="-120"/>
              </a:rPr>
              <a:t>Q&amp;A over standard operating procedures </a:t>
            </a:r>
            <a:endParaRPr lang="en-US" sz="2400" dirty="0">
              <a:solidFill>
                <a:schemeClr val="accent1"/>
              </a:solidFill>
              <a:latin typeface="Calibri" panose="020F0502020204030204"/>
            </a:endParaRPr>
          </a:p>
          <a:p>
            <a:pPr defTabSz="914400">
              <a:lnSpc>
                <a:spcPts val="2600"/>
              </a:lnSpc>
            </a:pPr>
            <a:r>
              <a:rPr lang="en-US" sz="2400" dirty="0">
                <a:solidFill>
                  <a:schemeClr val="accent1"/>
                </a:solidFill>
                <a:latin typeface="IBM Plex Sans Regular" pitchFamily="34" charset="0"/>
                <a:ea typeface="IBM Plex Sans Regular" pitchFamily="34" charset="-122"/>
                <a:cs typeface="IBM Plex Sans Regular" pitchFamily="34" charset="-120"/>
              </a:rPr>
              <a:t>for reconciliation process</a:t>
            </a:r>
            <a:endParaRPr lang="en-US" sz="2400" dirty="0">
              <a:solidFill>
                <a:schemeClr val="accent1"/>
              </a:solidFill>
              <a:latin typeface="Calibri" panose="020F0502020204030204"/>
            </a:endParaRPr>
          </a:p>
        </p:txBody>
      </p:sp>
      <p:sp>
        <p:nvSpPr>
          <p:cNvPr id="12" name="Text 10">
            <a:extLst>
              <a:ext uri="{FF2B5EF4-FFF2-40B4-BE49-F238E27FC236}">
                <a16:creationId xmlns:a16="http://schemas.microsoft.com/office/drawing/2014/main" id="{4C63A9AC-4FE0-B1AC-ADD3-B2197165A3E4}"/>
              </a:ext>
            </a:extLst>
          </p:cNvPr>
          <p:cNvSpPr txBox="1"/>
          <p:nvPr/>
        </p:nvSpPr>
        <p:spPr>
          <a:xfrm>
            <a:off x="19964421" y="1891011"/>
            <a:ext cx="2399502" cy="1093913"/>
          </a:xfrm>
          <a:prstGeom prst="rect">
            <a:avLst/>
          </a:prstGeom>
          <a:noFill/>
          <a:ln/>
        </p:spPr>
        <p:txBody>
          <a:bodyPr wrap="square" lIns="0" tIns="0" rIns="0" bIns="0" rtlCol="0" anchor="t"/>
          <a:lstStyle/>
          <a:p>
            <a:pPr defTabSz="914400">
              <a:lnSpc>
                <a:spcPts val="2600"/>
              </a:lnSpc>
            </a:pPr>
            <a:r>
              <a:rPr lang="en-US" sz="2400" dirty="0">
                <a:solidFill>
                  <a:schemeClr val="accent1"/>
                </a:solidFill>
                <a:latin typeface="IBM Plex Sans Regular" pitchFamily="34" charset="0"/>
                <a:ea typeface="IBM Plex Sans Regular" pitchFamily="34" charset="-122"/>
                <a:cs typeface="IBM Plex Sans Regular" pitchFamily="34" charset="-120"/>
              </a:rPr>
              <a:t>Analysis of customer call transcripts</a:t>
            </a:r>
            <a:endParaRPr lang="en-US" sz="2400" dirty="0">
              <a:solidFill>
                <a:schemeClr val="accent1"/>
              </a:solidFill>
              <a:latin typeface="Calibri" panose="020F0502020204030204"/>
            </a:endParaRPr>
          </a:p>
        </p:txBody>
      </p:sp>
      <p:sp>
        <p:nvSpPr>
          <p:cNvPr id="13" name="Text 11">
            <a:extLst>
              <a:ext uri="{FF2B5EF4-FFF2-40B4-BE49-F238E27FC236}">
                <a16:creationId xmlns:a16="http://schemas.microsoft.com/office/drawing/2014/main" id="{45A38B31-44FA-0ECE-3DAE-70C811F45431}"/>
              </a:ext>
            </a:extLst>
          </p:cNvPr>
          <p:cNvSpPr txBox="1"/>
          <p:nvPr/>
        </p:nvSpPr>
        <p:spPr>
          <a:xfrm>
            <a:off x="13549255" y="9957438"/>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50%</a:t>
            </a:r>
            <a:endParaRPr lang="en-US" sz="2400" dirty="0">
              <a:solidFill>
                <a:prstClr val="black"/>
              </a:solidFill>
              <a:latin typeface="Calibri" panose="020F0502020204030204"/>
            </a:endParaRPr>
          </a:p>
        </p:txBody>
      </p:sp>
      <p:sp>
        <p:nvSpPr>
          <p:cNvPr id="14" name="Text 12">
            <a:extLst>
              <a:ext uri="{FF2B5EF4-FFF2-40B4-BE49-F238E27FC236}">
                <a16:creationId xmlns:a16="http://schemas.microsoft.com/office/drawing/2014/main" id="{691A91B0-AD55-533D-CA5E-7AD6884C7B0E}"/>
              </a:ext>
            </a:extLst>
          </p:cNvPr>
          <p:cNvSpPr txBox="1"/>
          <p:nvPr/>
        </p:nvSpPr>
        <p:spPr>
          <a:xfrm>
            <a:off x="13549255" y="4788616"/>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80%</a:t>
            </a:r>
            <a:endParaRPr lang="en-US" sz="2400" dirty="0">
              <a:solidFill>
                <a:prstClr val="black"/>
              </a:solidFill>
              <a:latin typeface="Calibri" panose="020F0502020204030204"/>
            </a:endParaRPr>
          </a:p>
        </p:txBody>
      </p:sp>
      <p:sp>
        <p:nvSpPr>
          <p:cNvPr id="15" name="Text 13">
            <a:extLst>
              <a:ext uri="{FF2B5EF4-FFF2-40B4-BE49-F238E27FC236}">
                <a16:creationId xmlns:a16="http://schemas.microsoft.com/office/drawing/2014/main" id="{BD23EFD0-68E0-CC3A-8446-D04C779D8196}"/>
              </a:ext>
            </a:extLst>
          </p:cNvPr>
          <p:cNvSpPr txBox="1"/>
          <p:nvPr/>
        </p:nvSpPr>
        <p:spPr>
          <a:xfrm>
            <a:off x="13549255" y="3912328"/>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85%</a:t>
            </a:r>
            <a:endParaRPr lang="en-US" sz="2400" dirty="0">
              <a:solidFill>
                <a:prstClr val="black"/>
              </a:solidFill>
              <a:latin typeface="Calibri" panose="020F0502020204030204"/>
            </a:endParaRPr>
          </a:p>
        </p:txBody>
      </p:sp>
      <p:sp>
        <p:nvSpPr>
          <p:cNvPr id="16" name="Text 14">
            <a:extLst>
              <a:ext uri="{FF2B5EF4-FFF2-40B4-BE49-F238E27FC236}">
                <a16:creationId xmlns:a16="http://schemas.microsoft.com/office/drawing/2014/main" id="{A351EA4C-40EC-3E20-F18D-23F5ADC35E12}"/>
              </a:ext>
            </a:extLst>
          </p:cNvPr>
          <p:cNvSpPr txBox="1"/>
          <p:nvPr/>
        </p:nvSpPr>
        <p:spPr>
          <a:xfrm>
            <a:off x="13549255" y="3036042"/>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90%</a:t>
            </a:r>
            <a:endParaRPr lang="en-US" sz="2400" dirty="0">
              <a:solidFill>
                <a:prstClr val="black"/>
              </a:solidFill>
              <a:latin typeface="Calibri" panose="020F0502020204030204"/>
            </a:endParaRPr>
          </a:p>
        </p:txBody>
      </p:sp>
      <p:sp>
        <p:nvSpPr>
          <p:cNvPr id="17" name="Text 15">
            <a:extLst>
              <a:ext uri="{FF2B5EF4-FFF2-40B4-BE49-F238E27FC236}">
                <a16:creationId xmlns:a16="http://schemas.microsoft.com/office/drawing/2014/main" id="{9D0ED34F-BF10-0663-0698-8299FB437193}"/>
              </a:ext>
            </a:extLst>
          </p:cNvPr>
          <p:cNvSpPr txBox="1"/>
          <p:nvPr/>
        </p:nvSpPr>
        <p:spPr>
          <a:xfrm>
            <a:off x="13549255" y="5664902"/>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75%</a:t>
            </a:r>
            <a:endParaRPr lang="en-US" sz="2400" dirty="0">
              <a:solidFill>
                <a:prstClr val="black"/>
              </a:solidFill>
              <a:latin typeface="Calibri" panose="020F0502020204030204"/>
            </a:endParaRPr>
          </a:p>
        </p:txBody>
      </p:sp>
      <p:sp>
        <p:nvSpPr>
          <p:cNvPr id="18" name="Text 16">
            <a:extLst>
              <a:ext uri="{FF2B5EF4-FFF2-40B4-BE49-F238E27FC236}">
                <a16:creationId xmlns:a16="http://schemas.microsoft.com/office/drawing/2014/main" id="{825BC534-76F2-2DC9-D1A1-0F7B6312C550}"/>
              </a:ext>
            </a:extLst>
          </p:cNvPr>
          <p:cNvSpPr txBox="1"/>
          <p:nvPr/>
        </p:nvSpPr>
        <p:spPr>
          <a:xfrm>
            <a:off x="13549255" y="8236614"/>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60%</a:t>
            </a:r>
            <a:endParaRPr lang="en-US" sz="2400" dirty="0">
              <a:solidFill>
                <a:prstClr val="black"/>
              </a:solidFill>
              <a:latin typeface="Calibri" panose="020F0502020204030204"/>
            </a:endParaRPr>
          </a:p>
        </p:txBody>
      </p:sp>
      <p:sp>
        <p:nvSpPr>
          <p:cNvPr id="19" name="Text 17">
            <a:extLst>
              <a:ext uri="{FF2B5EF4-FFF2-40B4-BE49-F238E27FC236}">
                <a16:creationId xmlns:a16="http://schemas.microsoft.com/office/drawing/2014/main" id="{8D67754F-91CC-4E71-78CB-4055A50F2166}"/>
              </a:ext>
            </a:extLst>
          </p:cNvPr>
          <p:cNvSpPr txBox="1"/>
          <p:nvPr/>
        </p:nvSpPr>
        <p:spPr>
          <a:xfrm>
            <a:off x="13549255" y="7385726"/>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65%</a:t>
            </a:r>
            <a:endParaRPr lang="en-US" sz="2400" dirty="0">
              <a:solidFill>
                <a:prstClr val="black"/>
              </a:solidFill>
              <a:latin typeface="Calibri" panose="020F0502020204030204"/>
            </a:endParaRPr>
          </a:p>
        </p:txBody>
      </p:sp>
      <p:sp>
        <p:nvSpPr>
          <p:cNvPr id="20" name="Text 18">
            <a:extLst>
              <a:ext uri="{FF2B5EF4-FFF2-40B4-BE49-F238E27FC236}">
                <a16:creationId xmlns:a16="http://schemas.microsoft.com/office/drawing/2014/main" id="{E866BB97-DFD4-A5CB-0160-990BBECB3743}"/>
              </a:ext>
            </a:extLst>
          </p:cNvPr>
          <p:cNvSpPr txBox="1"/>
          <p:nvPr/>
        </p:nvSpPr>
        <p:spPr>
          <a:xfrm>
            <a:off x="13549255" y="6534840"/>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70%</a:t>
            </a:r>
            <a:endParaRPr lang="en-US" sz="2400" dirty="0">
              <a:solidFill>
                <a:prstClr val="black"/>
              </a:solidFill>
              <a:latin typeface="Calibri" panose="020F0502020204030204"/>
            </a:endParaRPr>
          </a:p>
        </p:txBody>
      </p:sp>
      <p:sp>
        <p:nvSpPr>
          <p:cNvPr id="21" name="Text 19">
            <a:extLst>
              <a:ext uri="{FF2B5EF4-FFF2-40B4-BE49-F238E27FC236}">
                <a16:creationId xmlns:a16="http://schemas.microsoft.com/office/drawing/2014/main" id="{75EAB963-3E76-92C5-C035-461426D7ABA7}"/>
              </a:ext>
            </a:extLst>
          </p:cNvPr>
          <p:cNvSpPr txBox="1"/>
          <p:nvPr/>
        </p:nvSpPr>
        <p:spPr>
          <a:xfrm>
            <a:off x="13549255" y="9090676"/>
            <a:ext cx="729984" cy="380994"/>
          </a:xfrm>
          <a:prstGeom prst="rect">
            <a:avLst/>
          </a:prstGeom>
          <a:noFill/>
          <a:ln/>
        </p:spPr>
        <p:txBody>
          <a:bodyPr wrap="square" lIns="0" tIns="0" rIns="0" bIns="0" rtlCol="0" anchor="t"/>
          <a:lstStyle/>
          <a:p>
            <a:pPr algn="r" defTabSz="914400">
              <a:lnSpc>
                <a:spcPts val="3000"/>
              </a:lnSpc>
            </a:pPr>
            <a:r>
              <a:rPr lang="en-US" sz="2400" dirty="0">
                <a:solidFill>
                  <a:srgbClr val="000000"/>
                </a:solidFill>
                <a:latin typeface="IBM Plex Sans Regular" pitchFamily="34" charset="0"/>
                <a:ea typeface="IBM Plex Sans Regular" pitchFamily="34" charset="-122"/>
                <a:cs typeface="IBM Plex Sans Regular" pitchFamily="34" charset="-120"/>
              </a:rPr>
              <a:t>55%</a:t>
            </a:r>
            <a:endParaRPr lang="en-US" sz="2400" dirty="0">
              <a:solidFill>
                <a:prstClr val="black"/>
              </a:solidFill>
              <a:latin typeface="Calibri" panose="020F0502020204030204"/>
            </a:endParaRPr>
          </a:p>
        </p:txBody>
      </p:sp>
      <p:pic>
        <p:nvPicPr>
          <p:cNvPr id="22" name="Image 0" descr="Line 4030">
            <a:extLst>
              <a:ext uri="{FF2B5EF4-FFF2-40B4-BE49-F238E27FC236}">
                <a16:creationId xmlns:a16="http://schemas.microsoft.com/office/drawing/2014/main" id="{46832192-37D7-74EC-1E0A-9B16AD8E66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77939" y="3220188"/>
            <a:ext cx="12700" cy="6934096"/>
          </a:xfrm>
          <a:prstGeom prst="rect">
            <a:avLst/>
          </a:prstGeom>
        </p:spPr>
      </p:pic>
      <p:pic>
        <p:nvPicPr>
          <p:cNvPr id="23" name="Image 1" descr="Line 4032">
            <a:extLst>
              <a:ext uri="{FF2B5EF4-FFF2-40B4-BE49-F238E27FC236}">
                <a16:creationId xmlns:a16="http://schemas.microsoft.com/office/drawing/2014/main" id="{AC5716FA-F747-E7DE-3CA7-0F7C463484F6}"/>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9146611" y="3220188"/>
            <a:ext cx="12700" cy="6934096"/>
          </a:xfrm>
          <a:prstGeom prst="rect">
            <a:avLst/>
          </a:prstGeom>
        </p:spPr>
      </p:pic>
      <p:pic>
        <p:nvPicPr>
          <p:cNvPr id="24" name="Image 5" descr="Line 4036">
            <a:extLst>
              <a:ext uri="{FF2B5EF4-FFF2-40B4-BE49-F238E27FC236}">
                <a16:creationId xmlns:a16="http://schemas.microsoft.com/office/drawing/2014/main" id="{31242F7F-7D65-0757-CBF9-DF9A15EBCF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9277998"/>
            <a:ext cx="355594" cy="12700"/>
          </a:xfrm>
          <a:prstGeom prst="rect">
            <a:avLst/>
          </a:prstGeom>
        </p:spPr>
      </p:pic>
      <p:pic>
        <p:nvPicPr>
          <p:cNvPr id="25" name="Image 6" descr="Line 4046">
            <a:extLst>
              <a:ext uri="{FF2B5EF4-FFF2-40B4-BE49-F238E27FC236}">
                <a16:creationId xmlns:a16="http://schemas.microsoft.com/office/drawing/2014/main" id="{07B689E4-7515-10CF-5188-77B7841F6F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8439810"/>
            <a:ext cx="355594" cy="12700"/>
          </a:xfrm>
          <a:prstGeom prst="rect">
            <a:avLst/>
          </a:prstGeom>
        </p:spPr>
      </p:pic>
      <p:pic>
        <p:nvPicPr>
          <p:cNvPr id="26" name="Image 7" descr="Line 4038">
            <a:extLst>
              <a:ext uri="{FF2B5EF4-FFF2-40B4-BE49-F238E27FC236}">
                <a16:creationId xmlns:a16="http://schemas.microsoft.com/office/drawing/2014/main" id="{38C5B12B-4440-14F4-B3A6-E30AEDF64B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7576224"/>
            <a:ext cx="355594" cy="12700"/>
          </a:xfrm>
          <a:prstGeom prst="rect">
            <a:avLst/>
          </a:prstGeom>
        </p:spPr>
      </p:pic>
      <p:pic>
        <p:nvPicPr>
          <p:cNvPr id="27" name="Image 8" descr="Line 4040">
            <a:extLst>
              <a:ext uri="{FF2B5EF4-FFF2-40B4-BE49-F238E27FC236}">
                <a16:creationId xmlns:a16="http://schemas.microsoft.com/office/drawing/2014/main" id="{67CA920A-212F-D91E-E391-0D5B519AC5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6725336"/>
            <a:ext cx="355594" cy="12700"/>
          </a:xfrm>
          <a:prstGeom prst="rect">
            <a:avLst/>
          </a:prstGeom>
        </p:spPr>
      </p:pic>
      <p:pic>
        <p:nvPicPr>
          <p:cNvPr id="28" name="Image 9" descr="Line 4041">
            <a:extLst>
              <a:ext uri="{FF2B5EF4-FFF2-40B4-BE49-F238E27FC236}">
                <a16:creationId xmlns:a16="http://schemas.microsoft.com/office/drawing/2014/main" id="{915B9EF8-0F2A-4B63-1C07-C603ACDB9C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5874450"/>
            <a:ext cx="355594" cy="12700"/>
          </a:xfrm>
          <a:prstGeom prst="rect">
            <a:avLst/>
          </a:prstGeom>
        </p:spPr>
      </p:pic>
      <p:pic>
        <p:nvPicPr>
          <p:cNvPr id="29" name="Image 10" descr="Line 4047">
            <a:extLst>
              <a:ext uri="{FF2B5EF4-FFF2-40B4-BE49-F238E27FC236}">
                <a16:creationId xmlns:a16="http://schemas.microsoft.com/office/drawing/2014/main" id="{FC29BCF0-AB58-E3C5-0E4E-254BAD8257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4985462"/>
            <a:ext cx="355594" cy="12700"/>
          </a:xfrm>
          <a:prstGeom prst="rect">
            <a:avLst/>
          </a:prstGeom>
        </p:spPr>
      </p:pic>
      <p:pic>
        <p:nvPicPr>
          <p:cNvPr id="30" name="Image 11" descr="Line 4048">
            <a:extLst>
              <a:ext uri="{FF2B5EF4-FFF2-40B4-BE49-F238E27FC236}">
                <a16:creationId xmlns:a16="http://schemas.microsoft.com/office/drawing/2014/main" id="{7C5E44E3-DC6A-3E91-6A05-F706DF7D5B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12841" y="4096476"/>
            <a:ext cx="355594" cy="12700"/>
          </a:xfrm>
          <a:prstGeom prst="rect">
            <a:avLst/>
          </a:prstGeom>
        </p:spPr>
      </p:pic>
      <p:pic>
        <p:nvPicPr>
          <p:cNvPr id="31" name="Image 12" descr="Line 4042">
            <a:extLst>
              <a:ext uri="{FF2B5EF4-FFF2-40B4-BE49-F238E27FC236}">
                <a16:creationId xmlns:a16="http://schemas.microsoft.com/office/drawing/2014/main" id="{6567A90A-E82D-F79F-F228-DDA4E7DC48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77939" y="3220188"/>
            <a:ext cx="177798" cy="12700"/>
          </a:xfrm>
          <a:prstGeom prst="rect">
            <a:avLst/>
          </a:prstGeom>
        </p:spPr>
      </p:pic>
      <p:sp>
        <p:nvSpPr>
          <p:cNvPr id="32" name="Text 21">
            <a:extLst>
              <a:ext uri="{FF2B5EF4-FFF2-40B4-BE49-F238E27FC236}">
                <a16:creationId xmlns:a16="http://schemas.microsoft.com/office/drawing/2014/main" id="{62551D9C-87D2-3583-3D6D-EF486E68C073}"/>
              </a:ext>
            </a:extLst>
          </p:cNvPr>
          <p:cNvSpPr txBox="1"/>
          <p:nvPr/>
        </p:nvSpPr>
        <p:spPr>
          <a:xfrm>
            <a:off x="17403211" y="10293427"/>
            <a:ext cx="1193782" cy="711190"/>
          </a:xfrm>
          <a:prstGeom prst="rect">
            <a:avLst/>
          </a:prstGeom>
          <a:noFill/>
          <a:ln/>
        </p:spPr>
        <p:txBody>
          <a:bodyPr wrap="square" lIns="0" tIns="0" rIns="0" bIns="0" rtlCol="0" anchor="t"/>
          <a:lstStyle/>
          <a:p>
            <a:pPr algn="ctr" defTabSz="914400">
              <a:lnSpc>
                <a:spcPts val="2800"/>
              </a:lnSpc>
            </a:pPr>
            <a:r>
              <a:rPr lang="en-US" sz="2400" dirty="0">
                <a:solidFill>
                  <a:srgbClr val="000000"/>
                </a:solidFill>
                <a:latin typeface="IBM Plex Sans SmBld" pitchFamily="34" charset="0"/>
                <a:ea typeface="IBM Plex Sans SmBld" pitchFamily="34" charset="-122"/>
                <a:cs typeface="IBM Plex Sans SmBld" pitchFamily="34" charset="-120"/>
              </a:rPr>
              <a:t>GPT-4</a:t>
            </a:r>
            <a:br>
              <a:rPr sz="2400" dirty="0">
                <a:solidFill>
                  <a:prstClr val="black"/>
                </a:solidFill>
                <a:latin typeface="Calibri" panose="020F0502020204030204"/>
              </a:rPr>
            </a:br>
            <a:r>
              <a:rPr lang="en-US" sz="2400" dirty="0">
                <a:solidFill>
                  <a:srgbClr val="000000"/>
                </a:solidFill>
                <a:latin typeface="IBM Plex Sans SmBld" pitchFamily="34" charset="0"/>
                <a:ea typeface="IBM Plex Sans SmBld" pitchFamily="34" charset="-122"/>
                <a:cs typeface="IBM Plex Sans SmBld" pitchFamily="34" charset="-120"/>
              </a:rPr>
              <a:t>Turbo</a:t>
            </a:r>
            <a:endParaRPr lang="en-US" sz="2400" dirty="0">
              <a:solidFill>
                <a:prstClr val="black"/>
              </a:solidFill>
              <a:latin typeface="Calibri" panose="020F0502020204030204"/>
            </a:endParaRPr>
          </a:p>
        </p:txBody>
      </p:sp>
      <p:sp>
        <p:nvSpPr>
          <p:cNvPr id="33" name="Text 22">
            <a:extLst>
              <a:ext uri="{FF2B5EF4-FFF2-40B4-BE49-F238E27FC236}">
                <a16:creationId xmlns:a16="http://schemas.microsoft.com/office/drawing/2014/main" id="{49013EDC-D450-448B-2609-6CF853CD32FB}"/>
              </a:ext>
            </a:extLst>
          </p:cNvPr>
          <p:cNvSpPr txBox="1"/>
          <p:nvPr/>
        </p:nvSpPr>
        <p:spPr>
          <a:xfrm>
            <a:off x="17414768" y="11191460"/>
            <a:ext cx="1170668" cy="380994"/>
          </a:xfrm>
          <a:prstGeom prst="rect">
            <a:avLst/>
          </a:prstGeom>
          <a:noFill/>
          <a:ln/>
        </p:spPr>
        <p:txBody>
          <a:bodyPr wrap="square" lIns="0" tIns="0" rIns="0" bIns="0" rtlCol="0" anchor="t"/>
          <a:lstStyle/>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$14/M tokens</a:t>
            </a:r>
            <a:endParaRPr lang="en-US" sz="1800" dirty="0">
              <a:solidFill>
                <a:prstClr val="black"/>
              </a:solidFill>
              <a:latin typeface="Calibri" panose="020F0502020204030204"/>
            </a:endParaRPr>
          </a:p>
        </p:txBody>
      </p:sp>
      <p:sp>
        <p:nvSpPr>
          <p:cNvPr id="34" name="Text 33">
            <a:extLst>
              <a:ext uri="{FF2B5EF4-FFF2-40B4-BE49-F238E27FC236}">
                <a16:creationId xmlns:a16="http://schemas.microsoft.com/office/drawing/2014/main" id="{91FFFF5B-212D-B929-53CB-DD46935C518E}"/>
              </a:ext>
            </a:extLst>
          </p:cNvPr>
          <p:cNvSpPr txBox="1"/>
          <p:nvPr/>
        </p:nvSpPr>
        <p:spPr>
          <a:xfrm>
            <a:off x="21471964" y="10293427"/>
            <a:ext cx="2035736" cy="711190"/>
          </a:xfrm>
          <a:prstGeom prst="rect">
            <a:avLst/>
          </a:prstGeom>
          <a:noFill/>
          <a:ln/>
        </p:spPr>
        <p:txBody>
          <a:bodyPr wrap="square" lIns="0" tIns="0" rIns="0" bIns="0" rtlCol="0" anchor="t"/>
          <a:lstStyle/>
          <a:p>
            <a:pPr algn="ctr" defTabSz="914400">
              <a:lnSpc>
                <a:spcPts val="2800"/>
              </a:lnSpc>
            </a:pPr>
            <a:r>
              <a:rPr lang="en-US" sz="2400" dirty="0">
                <a:solidFill>
                  <a:srgbClr val="000000"/>
                </a:solidFill>
                <a:latin typeface="IBM Plex Sans SmBld" pitchFamily="34" charset="0"/>
                <a:ea typeface="IBM Plex Sans SmBld" pitchFamily="34" charset="-122"/>
                <a:cs typeface="IBM Plex Sans SmBld" pitchFamily="34" charset="-120"/>
              </a:rPr>
              <a:t>Large Frontier Model</a:t>
            </a:r>
            <a:endParaRPr lang="en-US" sz="2400" dirty="0">
              <a:solidFill>
                <a:prstClr val="black"/>
              </a:solidFill>
              <a:latin typeface="Calibri" panose="020F0502020204030204"/>
            </a:endParaRPr>
          </a:p>
        </p:txBody>
      </p:sp>
      <p:sp>
        <p:nvSpPr>
          <p:cNvPr id="35" name="Text 34">
            <a:extLst>
              <a:ext uri="{FF2B5EF4-FFF2-40B4-BE49-F238E27FC236}">
                <a16:creationId xmlns:a16="http://schemas.microsoft.com/office/drawing/2014/main" id="{2050BFBF-0A24-9411-C187-AFF65DCEB433}"/>
              </a:ext>
            </a:extLst>
          </p:cNvPr>
          <p:cNvSpPr txBox="1"/>
          <p:nvPr/>
        </p:nvSpPr>
        <p:spPr>
          <a:xfrm>
            <a:off x="21734700" y="11191460"/>
            <a:ext cx="1510264" cy="507992"/>
          </a:xfrm>
          <a:prstGeom prst="rect">
            <a:avLst/>
          </a:prstGeom>
          <a:noFill/>
          <a:ln/>
        </p:spPr>
        <p:txBody>
          <a:bodyPr wrap="square" lIns="0" tIns="0" rIns="0" bIns="0" rtlCol="0" anchor="t"/>
          <a:lstStyle/>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$6.6M/year </a:t>
            </a:r>
            <a:endParaRPr lang="en-US" sz="1800" dirty="0">
              <a:solidFill>
                <a:prstClr val="black"/>
              </a:solidFill>
              <a:latin typeface="Calibri" panose="020F0502020204030204"/>
            </a:endParaRPr>
          </a:p>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(no RAG)</a:t>
            </a:r>
            <a:endParaRPr lang="en-US" sz="1800" dirty="0">
              <a:solidFill>
                <a:prstClr val="black"/>
              </a:solidFill>
              <a:latin typeface="Calibri" panose="020F0502020204030204"/>
            </a:endParaRPr>
          </a:p>
        </p:txBody>
      </p:sp>
      <p:sp>
        <p:nvSpPr>
          <p:cNvPr id="36" name="Text 37">
            <a:extLst>
              <a:ext uri="{FF2B5EF4-FFF2-40B4-BE49-F238E27FC236}">
                <a16:creationId xmlns:a16="http://schemas.microsoft.com/office/drawing/2014/main" id="{4E72AC85-1A90-92F0-64B2-277AFA3ACD12}"/>
              </a:ext>
            </a:extLst>
          </p:cNvPr>
          <p:cNvSpPr txBox="1"/>
          <p:nvPr/>
        </p:nvSpPr>
        <p:spPr>
          <a:xfrm>
            <a:off x="15196314" y="10293427"/>
            <a:ext cx="1378692" cy="711190"/>
          </a:xfrm>
          <a:prstGeom prst="rect">
            <a:avLst/>
          </a:prstGeom>
          <a:noFill/>
          <a:ln/>
        </p:spPr>
        <p:txBody>
          <a:bodyPr wrap="square" lIns="0" tIns="0" rIns="0" bIns="0" rtlCol="0" anchor="t"/>
          <a:lstStyle/>
          <a:p>
            <a:pPr algn="ctr" defTabSz="914400">
              <a:lnSpc>
                <a:spcPts val="2800"/>
              </a:lnSpc>
            </a:pPr>
            <a:r>
              <a:rPr lang="en-US" sz="2400" dirty="0">
                <a:solidFill>
                  <a:srgbClr val="000000"/>
                </a:solidFill>
                <a:latin typeface="IBM Plex Sans SmBld" pitchFamily="34" charset="0"/>
                <a:ea typeface="IBM Plex Sans SmBld" pitchFamily="34" charset="-122"/>
                <a:cs typeface="IBM Plex Sans SmBld" pitchFamily="34" charset="-120"/>
              </a:rPr>
              <a:t>Granite</a:t>
            </a:r>
            <a:br>
              <a:rPr sz="2400" dirty="0">
                <a:solidFill>
                  <a:prstClr val="black"/>
                </a:solidFill>
                <a:latin typeface="Calibri" panose="020F0502020204030204"/>
              </a:rPr>
            </a:br>
            <a:r>
              <a:rPr lang="en-US" sz="2400" dirty="0">
                <a:solidFill>
                  <a:srgbClr val="000000"/>
                </a:solidFill>
                <a:latin typeface="IBM Plex Sans SmBld" pitchFamily="34" charset="0"/>
                <a:ea typeface="IBM Plex Sans SmBld" pitchFamily="34" charset="-122"/>
                <a:cs typeface="IBM Plex Sans SmBld" pitchFamily="34" charset="-120"/>
              </a:rPr>
              <a:t>7B + ILab</a:t>
            </a:r>
            <a:endParaRPr lang="en-US" sz="2400" dirty="0">
              <a:solidFill>
                <a:prstClr val="black"/>
              </a:solidFill>
              <a:latin typeface="Calibri" panose="020F0502020204030204"/>
            </a:endParaRPr>
          </a:p>
        </p:txBody>
      </p:sp>
      <p:sp>
        <p:nvSpPr>
          <p:cNvPr id="37" name="Text 38">
            <a:extLst>
              <a:ext uri="{FF2B5EF4-FFF2-40B4-BE49-F238E27FC236}">
                <a16:creationId xmlns:a16="http://schemas.microsoft.com/office/drawing/2014/main" id="{06C9B4BA-2CDE-E6B9-C204-0D6943D29D49}"/>
              </a:ext>
            </a:extLst>
          </p:cNvPr>
          <p:cNvSpPr txBox="1"/>
          <p:nvPr/>
        </p:nvSpPr>
        <p:spPr>
          <a:xfrm>
            <a:off x="15222603" y="11191460"/>
            <a:ext cx="1326114" cy="380994"/>
          </a:xfrm>
          <a:prstGeom prst="rect">
            <a:avLst/>
          </a:prstGeom>
          <a:noFill/>
          <a:ln/>
        </p:spPr>
        <p:txBody>
          <a:bodyPr wrap="square" lIns="0" tIns="0" rIns="0" bIns="0" rtlCol="0" anchor="t"/>
          <a:lstStyle/>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$0.60/M tokens</a:t>
            </a:r>
            <a:endParaRPr lang="en-US" sz="1800" dirty="0">
              <a:solidFill>
                <a:prstClr val="black"/>
              </a:solidFill>
              <a:latin typeface="Calibri" panose="020F0502020204030204"/>
            </a:endParaRPr>
          </a:p>
        </p:txBody>
      </p:sp>
      <p:sp>
        <p:nvSpPr>
          <p:cNvPr id="38" name="Text 52">
            <a:extLst>
              <a:ext uri="{FF2B5EF4-FFF2-40B4-BE49-F238E27FC236}">
                <a16:creationId xmlns:a16="http://schemas.microsoft.com/office/drawing/2014/main" id="{859BA4C1-CEE3-89EF-E09B-90F24E7F624B}"/>
              </a:ext>
            </a:extLst>
          </p:cNvPr>
          <p:cNvSpPr txBox="1"/>
          <p:nvPr/>
        </p:nvSpPr>
        <p:spPr>
          <a:xfrm>
            <a:off x="19721233" y="10293427"/>
            <a:ext cx="1371578" cy="711190"/>
          </a:xfrm>
          <a:prstGeom prst="rect">
            <a:avLst/>
          </a:prstGeom>
          <a:noFill/>
          <a:ln/>
        </p:spPr>
        <p:txBody>
          <a:bodyPr wrap="square" lIns="0" tIns="0" rIns="0" bIns="0" rtlCol="0" anchor="t"/>
          <a:lstStyle/>
          <a:p>
            <a:pPr algn="ctr" defTabSz="914400">
              <a:lnSpc>
                <a:spcPts val="2800"/>
              </a:lnSpc>
            </a:pPr>
            <a:r>
              <a:rPr lang="en-US" sz="2400" dirty="0">
                <a:solidFill>
                  <a:srgbClr val="000000"/>
                </a:solidFill>
                <a:latin typeface="IBM Plex Sans SmBld" pitchFamily="34" charset="0"/>
                <a:ea typeface="IBM Plex Sans SmBld" pitchFamily="34" charset="-122"/>
                <a:cs typeface="IBM Plex Sans SmBld" pitchFamily="34" charset="-120"/>
              </a:rPr>
              <a:t>Granite</a:t>
            </a:r>
            <a:br>
              <a:rPr sz="2400" dirty="0">
                <a:solidFill>
                  <a:prstClr val="black"/>
                </a:solidFill>
                <a:latin typeface="Calibri" panose="020F0502020204030204"/>
              </a:rPr>
            </a:br>
            <a:r>
              <a:rPr lang="en-US" sz="2400" dirty="0">
                <a:solidFill>
                  <a:srgbClr val="000000"/>
                </a:solidFill>
                <a:latin typeface="IBM Plex Sans SmBld" pitchFamily="34" charset="0"/>
                <a:ea typeface="IBM Plex Sans SmBld" pitchFamily="34" charset="-122"/>
                <a:cs typeface="IBM Plex Sans SmBld" pitchFamily="34" charset="-120"/>
              </a:rPr>
              <a:t>7B + ILab</a:t>
            </a:r>
            <a:endParaRPr lang="en-US" sz="2400" dirty="0">
              <a:solidFill>
                <a:prstClr val="black"/>
              </a:solidFill>
              <a:latin typeface="Calibri" panose="020F0502020204030204"/>
            </a:endParaRPr>
          </a:p>
        </p:txBody>
      </p:sp>
      <p:sp>
        <p:nvSpPr>
          <p:cNvPr id="39" name="Text 53">
            <a:extLst>
              <a:ext uri="{FF2B5EF4-FFF2-40B4-BE49-F238E27FC236}">
                <a16:creationId xmlns:a16="http://schemas.microsoft.com/office/drawing/2014/main" id="{9AED3957-7D43-6683-156E-EA33489B628D}"/>
              </a:ext>
            </a:extLst>
          </p:cNvPr>
          <p:cNvSpPr txBox="1"/>
          <p:nvPr/>
        </p:nvSpPr>
        <p:spPr>
          <a:xfrm>
            <a:off x="19704753" y="11191460"/>
            <a:ext cx="1404538" cy="507992"/>
          </a:xfrm>
          <a:prstGeom prst="rect">
            <a:avLst/>
          </a:prstGeom>
          <a:noFill/>
          <a:ln/>
        </p:spPr>
        <p:txBody>
          <a:bodyPr wrap="square" lIns="0" tIns="0" rIns="0" bIns="0" rtlCol="0" anchor="t"/>
          <a:lstStyle/>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$420K/year </a:t>
            </a:r>
            <a:endParaRPr lang="en-US" sz="1800" dirty="0">
              <a:solidFill>
                <a:prstClr val="black"/>
              </a:solidFill>
              <a:latin typeface="Calibri" panose="020F0502020204030204"/>
            </a:endParaRPr>
          </a:p>
          <a:p>
            <a:pPr algn="ctr" defTabSz="914400">
              <a:lnSpc>
                <a:spcPct val="90000"/>
              </a:lnSpc>
            </a:pPr>
            <a:r>
              <a:rPr lang="en-US" sz="1800" dirty="0">
                <a:solidFill>
                  <a:srgbClr val="000000"/>
                </a:solidFill>
                <a:latin typeface="IBM Plex Sans Text" pitchFamily="34" charset="0"/>
                <a:ea typeface="IBM Plex Sans Text" pitchFamily="34" charset="-122"/>
                <a:cs typeface="IBM Plex Sans Text" pitchFamily="34" charset="-120"/>
              </a:rPr>
              <a:t>(no RAG)</a:t>
            </a:r>
            <a:endParaRPr lang="en-US" sz="1800" dirty="0">
              <a:solidFill>
                <a:prstClr val="black"/>
              </a:solidFill>
              <a:latin typeface="Calibri" panose="020F0502020204030204"/>
            </a:endParaRPr>
          </a:p>
        </p:txBody>
      </p:sp>
      <p:sp>
        <p:nvSpPr>
          <p:cNvPr id="41" name="Shape 23">
            <a:extLst>
              <a:ext uri="{FF2B5EF4-FFF2-40B4-BE49-F238E27FC236}">
                <a16:creationId xmlns:a16="http://schemas.microsoft.com/office/drawing/2014/main" id="{E337E2FE-C389-8710-3424-F37443CD893A}"/>
              </a:ext>
            </a:extLst>
          </p:cNvPr>
          <p:cNvSpPr/>
          <p:nvPr/>
        </p:nvSpPr>
        <p:spPr>
          <a:xfrm>
            <a:off x="17542912" y="6781482"/>
            <a:ext cx="863586" cy="3352750"/>
          </a:xfrm>
          <a:prstGeom prst="rect">
            <a:avLst/>
          </a:prstGeom>
          <a:solidFill>
            <a:schemeClr val="accent1">
              <a:lumMod val="20000"/>
              <a:lumOff val="80000"/>
            </a:schemeClr>
          </a:solidFill>
          <a:ln>
            <a:noFill/>
          </a:ln>
        </p:spPr>
        <p:txBody>
          <a:bodyPr/>
          <a:lstStyle/>
          <a:p>
            <a:pPr defTabSz="914400"/>
            <a:endParaRPr lang="en-BR" sz="1800">
              <a:solidFill>
                <a:prstClr val="black"/>
              </a:solidFill>
              <a:latin typeface="Calibri" panose="020F0502020204030204"/>
            </a:endParaRPr>
          </a:p>
        </p:txBody>
      </p:sp>
      <p:sp>
        <p:nvSpPr>
          <p:cNvPr id="42" name="Shape 35">
            <a:extLst>
              <a:ext uri="{FF2B5EF4-FFF2-40B4-BE49-F238E27FC236}">
                <a16:creationId xmlns:a16="http://schemas.microsoft.com/office/drawing/2014/main" id="{666FB09C-25AA-C6A8-99C1-4E21328F67C9}"/>
              </a:ext>
            </a:extLst>
          </p:cNvPr>
          <p:cNvSpPr/>
          <p:nvPr/>
        </p:nvSpPr>
        <p:spPr>
          <a:xfrm>
            <a:off x="22024409" y="4000224"/>
            <a:ext cx="850888" cy="6134008"/>
          </a:xfrm>
          <a:prstGeom prst="rect">
            <a:avLst/>
          </a:prstGeom>
          <a:solidFill>
            <a:schemeClr val="accent1">
              <a:lumMod val="20000"/>
              <a:lumOff val="80000"/>
            </a:schemeClr>
          </a:solidFill>
          <a:ln>
            <a:noFill/>
          </a:ln>
        </p:spPr>
        <p:txBody>
          <a:bodyPr/>
          <a:lstStyle/>
          <a:p>
            <a:pPr defTabSz="914400"/>
            <a:endParaRPr lang="en-BR" sz="1800" dirty="0">
              <a:solidFill>
                <a:prstClr val="black"/>
              </a:solidFill>
              <a:latin typeface="Calibri" panose="020F0502020204030204"/>
            </a:endParaRPr>
          </a:p>
        </p:txBody>
      </p:sp>
      <p:sp>
        <p:nvSpPr>
          <p:cNvPr id="43" name="Title 1">
            <a:extLst>
              <a:ext uri="{FF2B5EF4-FFF2-40B4-BE49-F238E27FC236}">
                <a16:creationId xmlns:a16="http://schemas.microsoft.com/office/drawing/2014/main" id="{FAFFABBB-0937-0D3F-7A74-F1350B9FFC0D}"/>
              </a:ext>
            </a:extLst>
          </p:cNvPr>
          <p:cNvSpPr txBox="1">
            <a:spLocks/>
          </p:cNvSpPr>
          <p:nvPr/>
        </p:nvSpPr>
        <p:spPr>
          <a:xfrm>
            <a:off x="12520571" y="5099909"/>
            <a:ext cx="729984" cy="3543814"/>
          </a:xfrm>
          <a:prstGeom prst="rect">
            <a:avLst/>
          </a:prstGeom>
        </p:spPr>
        <p:txBody>
          <a:bodyPr vert="vert270" anchor="ctr"/>
          <a:lst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a:lstStyle>
          <a:p>
            <a:pPr algn="ctr">
              <a:lnSpc>
                <a:spcPct val="100000"/>
              </a:lnSpc>
            </a:pPr>
            <a:r>
              <a:rPr lang="en-US" sz="2400" b="1" kern="0" dirty="0"/>
              <a:t>Performance</a:t>
            </a:r>
          </a:p>
        </p:txBody>
      </p:sp>
      <p:sp>
        <p:nvSpPr>
          <p:cNvPr id="44" name="TextBox 43">
            <a:extLst>
              <a:ext uri="{FF2B5EF4-FFF2-40B4-BE49-F238E27FC236}">
                <a16:creationId xmlns:a16="http://schemas.microsoft.com/office/drawing/2014/main" id="{6F5EA64D-69A7-029C-ED88-730AF20DD4C7}"/>
              </a:ext>
            </a:extLst>
          </p:cNvPr>
          <p:cNvSpPr txBox="1"/>
          <p:nvPr/>
        </p:nvSpPr>
        <p:spPr>
          <a:xfrm>
            <a:off x="12763500" y="546195"/>
            <a:ext cx="11028363" cy="914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oAutofit/>
          </a:bodyPr>
          <a:lstStyle/>
          <a:p>
            <a:pPr algn="l" defTabSz="2438400">
              <a:spcBef>
                <a:spcPts val="2900"/>
              </a:spcBef>
              <a:buSzPct val="100000"/>
            </a:pPr>
            <a:r>
              <a:rPr lang="en-US" sz="2400" kern="0" dirty="0">
                <a:solidFill>
                  <a:srgbClr val="000000"/>
                </a:solidFill>
                <a:latin typeface="IBM Plex Sans Medm" panose="020B0503050203000203" pitchFamily="34" charset="0"/>
                <a:ea typeface="+mj-ea"/>
                <a:cs typeface="+mj-cs"/>
                <a:sym typeface="IBM Plex Sans Light"/>
              </a:rPr>
              <a:t>Performance of Granite models specialized with </a:t>
            </a:r>
            <a:r>
              <a:rPr lang="en-US" sz="2400" kern="0" dirty="0" err="1">
                <a:solidFill>
                  <a:srgbClr val="000000"/>
                </a:solidFill>
                <a:latin typeface="IBM Plex Sans Medm" panose="020B0503050203000203" pitchFamily="34" charset="0"/>
                <a:ea typeface="+mj-ea"/>
                <a:cs typeface="+mj-cs"/>
                <a:sym typeface="IBM Plex Sans Light"/>
              </a:rPr>
              <a:t>InstructLab</a:t>
            </a:r>
            <a:r>
              <a:rPr lang="en-US" sz="2400" kern="0" dirty="0">
                <a:solidFill>
                  <a:srgbClr val="000000"/>
                </a:solidFill>
                <a:latin typeface="IBM Plex Sans Medm" panose="020B0503050203000203" pitchFamily="34" charset="0"/>
                <a:ea typeface="+mj-ea"/>
                <a:cs typeface="+mj-cs"/>
                <a:sym typeface="IBM Plex Sans Light"/>
              </a:rPr>
              <a:t> </a:t>
            </a:r>
            <a:br>
              <a:rPr lang="en-US" sz="2400" kern="0" dirty="0">
                <a:solidFill>
                  <a:srgbClr val="000000"/>
                </a:solidFill>
                <a:latin typeface="IBM Plex Sans Medm" panose="020B0503050203000203" pitchFamily="34" charset="0"/>
                <a:ea typeface="+mj-ea"/>
                <a:cs typeface="+mj-cs"/>
                <a:sym typeface="IBM Plex Sans Light"/>
              </a:rPr>
            </a:br>
            <a:r>
              <a:rPr lang="en-US" sz="2400" kern="0" dirty="0">
                <a:solidFill>
                  <a:srgbClr val="000000"/>
                </a:solidFill>
                <a:latin typeface="IBM Plex Sans Medm" panose="020B0503050203000203" pitchFamily="34" charset="0"/>
                <a:ea typeface="+mj-ea"/>
                <a:cs typeface="+mj-cs"/>
                <a:sym typeface="IBM Plex Sans Light"/>
              </a:rPr>
              <a:t>compared to general-purpose alternatives</a:t>
            </a:r>
            <a:endParaRPr lang="en-US" sz="2400" kern="0" baseline="30000" dirty="0">
              <a:solidFill>
                <a:srgbClr val="000000"/>
              </a:solidFill>
              <a:latin typeface="IBM Plex Sans Medm" panose="020B0503050203000203" pitchFamily="34" charset="0"/>
              <a:ea typeface="+mj-ea"/>
              <a:cs typeface="+mj-cs"/>
              <a:sym typeface="IBM Plex Sans Light"/>
            </a:endParaRPr>
          </a:p>
        </p:txBody>
      </p:sp>
      <p:cxnSp>
        <p:nvCxnSpPr>
          <p:cNvPr id="46" name="Straight Connector 45">
            <a:extLst>
              <a:ext uri="{FF2B5EF4-FFF2-40B4-BE49-F238E27FC236}">
                <a16:creationId xmlns:a16="http://schemas.microsoft.com/office/drawing/2014/main" id="{A2DCD28D-16EF-A204-0F82-3AB26B688473}"/>
              </a:ext>
            </a:extLst>
          </p:cNvPr>
          <p:cNvCxnSpPr>
            <a:cxnSpLocks/>
            <a:stCxn id="22" idx="2"/>
          </p:cNvCxnSpPr>
          <p:nvPr/>
        </p:nvCxnSpPr>
        <p:spPr bwMode="auto">
          <a:xfrm flipV="1">
            <a:off x="14584289" y="10128069"/>
            <a:ext cx="9207574" cy="2621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0714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50B873-5B1A-01F2-6AF8-CA75DDDA1D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4392480-6282-8788-52E5-244E1E3A8A31}"/>
              </a:ext>
            </a:extLst>
          </p:cNvPr>
          <p:cNvSpPr/>
          <p:nvPr/>
        </p:nvSpPr>
        <p:spPr bwMode="auto">
          <a:xfrm>
            <a:off x="6096000" y="0"/>
            <a:ext cx="18291175" cy="137160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2">
            <a:extLst>
              <a:ext uri="{FF2B5EF4-FFF2-40B4-BE49-F238E27FC236}">
                <a16:creationId xmlns:a16="http://schemas.microsoft.com/office/drawing/2014/main" id="{551B22A2-E044-492C-7CF5-242A96F61534}"/>
              </a:ext>
            </a:extLst>
          </p:cNvPr>
          <p:cNvSpPr txBox="1">
            <a:spLocks/>
          </p:cNvSpPr>
          <p:nvPr/>
        </p:nvSpPr>
        <p:spPr>
          <a:xfrm>
            <a:off x="573087" y="576071"/>
            <a:ext cx="7373880" cy="2585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marL="0" marR="0" lvl="0" indent="0" algn="l" defTabSz="2438400" rtl="0" eaLnBrk="1" fontAlgn="auto" latinLnBrk="0" hangingPunct="1">
              <a:lnSpc>
                <a:spcPct val="100000"/>
              </a:lnSpc>
              <a:spcBef>
                <a:spcPts val="0"/>
              </a:spcBef>
              <a:spcAft>
                <a:spcPts val="0"/>
              </a:spcAft>
              <a:buClrTx/>
              <a:buSzTx/>
              <a:buFontTx/>
              <a:buNone/>
              <a:tabLst/>
              <a:defRPr/>
            </a:pPr>
            <a:r>
              <a:rPr lang="en-US" sz="4200" kern="0" dirty="0">
                <a:latin typeface="IBM Plex Sans Light" panose="020B0403050203000203" pitchFamily="34" charset="0"/>
              </a:rPr>
              <a:t>What required a </a:t>
            </a:r>
            <a:br>
              <a:rPr lang="en-US" sz="4200" kern="0" dirty="0">
                <a:latin typeface="IBM Plex Sans Light" panose="020B0403050203000203" pitchFamily="34" charset="0"/>
              </a:rPr>
            </a:br>
            <a:r>
              <a:rPr lang="en-US" sz="4200" kern="0" dirty="0">
                <a:latin typeface="IBM Plex Sans Light" panose="020B0403050203000203" pitchFamily="34" charset="0"/>
              </a:rPr>
              <a:t>big model yesterday</a:t>
            </a:r>
          </a:p>
          <a:p>
            <a:pPr marL="0" marR="0" lvl="0" indent="0" algn="l" defTabSz="2438400" rtl="0" eaLnBrk="1" fontAlgn="auto" latinLnBrk="0" hangingPunct="1">
              <a:lnSpc>
                <a:spcPct val="100000"/>
              </a:lnSpc>
              <a:spcBef>
                <a:spcPts val="0"/>
              </a:spcBef>
              <a:spcAft>
                <a:spcPts val="0"/>
              </a:spcAft>
              <a:buClrTx/>
              <a:buSzTx/>
              <a:buFontTx/>
              <a:buNone/>
              <a:tabLst/>
              <a:defRPr/>
            </a:pPr>
            <a:r>
              <a:rPr lang="en-US" sz="4200" kern="0" dirty="0">
                <a:solidFill>
                  <a:schemeClr val="accent1"/>
                </a:solidFill>
                <a:latin typeface="IBM Plex Sans Light" panose="020B0403050203000203" pitchFamily="34" charset="0"/>
              </a:rPr>
              <a:t>can often be done </a:t>
            </a:r>
            <a:br>
              <a:rPr lang="en-US" sz="4200" kern="0" dirty="0">
                <a:solidFill>
                  <a:schemeClr val="accent1"/>
                </a:solidFill>
                <a:latin typeface="IBM Plex Sans Light" panose="020B0403050203000203" pitchFamily="34" charset="0"/>
              </a:rPr>
            </a:br>
            <a:r>
              <a:rPr lang="en-US" sz="4200" kern="0" dirty="0">
                <a:solidFill>
                  <a:schemeClr val="accent1"/>
                </a:solidFill>
                <a:latin typeface="IBM Plex Sans Light" panose="020B0403050203000203" pitchFamily="34" charset="0"/>
              </a:rPr>
              <a:t>with a SLM today</a:t>
            </a:r>
          </a:p>
        </p:txBody>
      </p:sp>
      <p:sp>
        <p:nvSpPr>
          <p:cNvPr id="9" name="Footer Placeholder 6">
            <a:extLst>
              <a:ext uri="{FF2B5EF4-FFF2-40B4-BE49-F238E27FC236}">
                <a16:creationId xmlns:a16="http://schemas.microsoft.com/office/drawing/2014/main" id="{B4D1CE1E-89BA-B0B3-22B4-524FB973C299}"/>
              </a:ext>
            </a:extLst>
          </p:cNvPr>
          <p:cNvSpPr txBox="1">
            <a:spLocks/>
          </p:cNvSpPr>
          <p:nvPr/>
        </p:nvSpPr>
        <p:spPr>
          <a:xfrm>
            <a:off x="576000" y="12816000"/>
            <a:ext cx="4956176" cy="384048"/>
          </a:xfrm>
          <a:prstGeom prst="rect">
            <a:avLst/>
          </a:prstGeom>
        </p:spPr>
        <p:txBody>
          <a:bodyPr lIns="0" tIns="0" rIns="0" bIns="0" anchor="b"/>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US" sz="1600" dirty="0">
                <a:latin typeface="IBM Plex Sans" panose="020B0503050203000203" pitchFamily="34" charset="0"/>
              </a:rPr>
              <a:t>IBM Think 2025</a:t>
            </a:r>
          </a:p>
        </p:txBody>
      </p:sp>
      <p:pic>
        <p:nvPicPr>
          <p:cNvPr id="5" name="researcher-nologs-2x">
            <a:hlinkClick r:id="" action="ppaction://media"/>
            <a:extLst>
              <a:ext uri="{FF2B5EF4-FFF2-40B4-BE49-F238E27FC236}">
                <a16:creationId xmlns:a16="http://schemas.microsoft.com/office/drawing/2014/main" id="{EBFA6697-25D4-03D1-8BE4-6AC0E715CA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0"/>
            <a:ext cx="18291175" cy="12016101"/>
          </a:xfrm>
          <a:prstGeom prst="roundRect">
            <a:avLst>
              <a:gd name="adj" fmla="val 1341"/>
            </a:avLst>
          </a:prstGeom>
        </p:spPr>
      </p:pic>
    </p:spTree>
    <p:extLst>
      <p:ext uri="{BB962C8B-B14F-4D97-AF65-F5344CB8AC3E}">
        <p14:creationId xmlns:p14="http://schemas.microsoft.com/office/powerpoint/2010/main" val="20915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DBE5B1-2129-412E-3095-0F2E93479A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B884E5-6668-04AC-8681-F2B5B19D5F73}"/>
              </a:ext>
            </a:extLst>
          </p:cNvPr>
          <p:cNvPicPr>
            <a:picLocks noChangeAspect="1"/>
          </p:cNvPicPr>
          <p:nvPr/>
        </p:nvPicPr>
        <p:blipFill>
          <a:blip r:embed="rId3"/>
          <a:srcRect b="5655"/>
          <a:stretch/>
        </p:blipFill>
        <p:spPr>
          <a:xfrm>
            <a:off x="6739925" y="4234656"/>
            <a:ext cx="17074165" cy="8929911"/>
          </a:xfrm>
          <a:prstGeom prst="rect">
            <a:avLst/>
          </a:prstGeom>
          <a:effectLst>
            <a:outerShdw blurRad="519632" sx="102000" sy="102000" algn="ctr" rotWithShape="0">
              <a:prstClr val="black">
                <a:alpha val="40000"/>
              </a:prstClr>
            </a:outerShdw>
          </a:effectLst>
        </p:spPr>
      </p:pic>
      <p:sp>
        <p:nvSpPr>
          <p:cNvPr id="21" name="Title 2">
            <a:extLst>
              <a:ext uri="{FF2B5EF4-FFF2-40B4-BE49-F238E27FC236}">
                <a16:creationId xmlns:a16="http://schemas.microsoft.com/office/drawing/2014/main" id="{6A564BD1-4D7F-CC3B-C45C-29EC71538BC2}"/>
              </a:ext>
            </a:extLst>
          </p:cNvPr>
          <p:cNvSpPr txBox="1">
            <a:spLocks/>
          </p:cNvSpPr>
          <p:nvPr/>
        </p:nvSpPr>
        <p:spPr>
          <a:xfrm>
            <a:off x="573085" y="576071"/>
            <a:ext cx="18546188" cy="39887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defTabSz="2438400">
              <a:spcBef>
                <a:spcPts val="3200"/>
              </a:spcBef>
              <a:buSzPct val="100000"/>
            </a:pPr>
            <a:r>
              <a:rPr lang="en-US" sz="9600" b="1" kern="0" dirty="0">
                <a:solidFill>
                  <a:srgbClr val="000000"/>
                </a:solidFill>
                <a:ea typeface="+mj-ea"/>
                <a:cs typeface="+mj-cs"/>
                <a:sym typeface="IBM Plex Sans Light"/>
              </a:rPr>
              <a:t>The future of agents will require small and big models working together</a:t>
            </a:r>
          </a:p>
        </p:txBody>
      </p:sp>
      <p:sp>
        <p:nvSpPr>
          <p:cNvPr id="2" name="TextBox 1">
            <a:extLst>
              <a:ext uri="{FF2B5EF4-FFF2-40B4-BE49-F238E27FC236}">
                <a16:creationId xmlns:a16="http://schemas.microsoft.com/office/drawing/2014/main" id="{71007843-8C07-F704-CAD1-12470BC2BB70}"/>
              </a:ext>
            </a:extLst>
          </p:cNvPr>
          <p:cNvSpPr txBox="1"/>
          <p:nvPr/>
        </p:nvSpPr>
        <p:spPr>
          <a:xfrm>
            <a:off x="-463435" y="13247694"/>
            <a:ext cx="6076315" cy="40011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algn="r"/>
            <a:r>
              <a:rPr lang="en-US" sz="2000" dirty="0"/>
              <a:t>https://</a:t>
            </a:r>
            <a:r>
              <a:rPr lang="en-US" sz="2000" dirty="0" err="1"/>
              <a:t>research.ibm.com</a:t>
            </a:r>
            <a:r>
              <a:rPr lang="en-US" sz="2000" dirty="0"/>
              <a:t>/blog/</a:t>
            </a:r>
            <a:r>
              <a:rPr lang="en-US" sz="2000" dirty="0" err="1"/>
              <a:t>ibm</a:t>
            </a:r>
            <a:r>
              <a:rPr lang="en-US" sz="2000" dirty="0"/>
              <a:t>-</a:t>
            </a:r>
            <a:r>
              <a:rPr lang="en-US" sz="2000" dirty="0" err="1"/>
              <a:t>swe</a:t>
            </a:r>
            <a:r>
              <a:rPr lang="en-US" sz="2000" dirty="0"/>
              <a:t>-agents</a:t>
            </a:r>
          </a:p>
        </p:txBody>
      </p:sp>
      <p:pic>
        <p:nvPicPr>
          <p:cNvPr id="5" name="Picture 4" descr="A colorful cube with blue and green squares&#10;&#10;Description automatically generated">
            <a:extLst>
              <a:ext uri="{FF2B5EF4-FFF2-40B4-BE49-F238E27FC236}">
                <a16:creationId xmlns:a16="http://schemas.microsoft.com/office/drawing/2014/main" id="{C5769FF3-6883-9918-4177-08A30B6EFA3A}"/>
              </a:ext>
            </a:extLst>
          </p:cNvPr>
          <p:cNvPicPr>
            <a:picLocks noChangeAspect="1"/>
          </p:cNvPicPr>
          <p:nvPr/>
        </p:nvPicPr>
        <p:blipFill>
          <a:blip r:embed="rId4"/>
          <a:stretch>
            <a:fillRect/>
          </a:stretch>
        </p:blipFill>
        <p:spPr>
          <a:xfrm>
            <a:off x="17860303" y="6323532"/>
            <a:ext cx="463592" cy="484591"/>
          </a:xfrm>
          <a:prstGeom prst="rect">
            <a:avLst/>
          </a:prstGeom>
        </p:spPr>
      </p:pic>
    </p:spTree>
    <p:extLst>
      <p:ext uri="{BB962C8B-B14F-4D97-AF65-F5344CB8AC3E}">
        <p14:creationId xmlns:p14="http://schemas.microsoft.com/office/powerpoint/2010/main" val="167294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9CD77D-4C36-5EA0-05B6-99F2B99EF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76CF7-AC24-43A1-73E2-C075A996D33A}"/>
              </a:ext>
            </a:extLst>
          </p:cNvPr>
          <p:cNvSpPr>
            <a:spLocks noGrp="1"/>
          </p:cNvSpPr>
          <p:nvPr>
            <p:ph type="title"/>
          </p:nvPr>
        </p:nvSpPr>
        <p:spPr/>
        <p:txBody>
          <a:bodyPr/>
          <a:lstStyle/>
          <a:p>
            <a:r>
              <a:rPr lang="en-US"/>
              <a:t>Reasoning Toggling</a:t>
            </a:r>
          </a:p>
        </p:txBody>
      </p:sp>
      <p:sp>
        <p:nvSpPr>
          <p:cNvPr id="25" name="TextBox 24">
            <a:extLst>
              <a:ext uri="{FF2B5EF4-FFF2-40B4-BE49-F238E27FC236}">
                <a16:creationId xmlns:a16="http://schemas.microsoft.com/office/drawing/2014/main" id="{A77298AF-41D5-DA04-1BFB-61A38CA5E582}"/>
              </a:ext>
            </a:extLst>
          </p:cNvPr>
          <p:cNvSpPr txBox="1"/>
          <p:nvPr/>
        </p:nvSpPr>
        <p:spPr>
          <a:xfrm>
            <a:off x="9393115" y="3737245"/>
            <a:ext cx="14450447" cy="99626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oAutofit/>
          </a:bodyPr>
          <a:lstStyle/>
          <a:p>
            <a:pPr defTabSz="4875215">
              <a:buSzPct val="100000"/>
            </a:pPr>
            <a:r>
              <a:rPr lang="en-US" sz="2199" kern="0">
                <a:solidFill>
                  <a:srgbClr val="000000"/>
                </a:solidFill>
                <a:latin typeface="IBM Plex Sans Light"/>
                <a:sym typeface="IBM Plex Sans Light"/>
              </a:rPr>
              <a:t>Here is my thought process:</a:t>
            </a:r>
          </a:p>
          <a:p>
            <a:pPr defTabSz="4875215">
              <a:buSzPct val="100000"/>
            </a:pPr>
            <a:r>
              <a:rPr lang="en-US" sz="2199" kern="0">
                <a:solidFill>
                  <a:srgbClr val="000000"/>
                </a:solidFill>
                <a:latin typeface="IBM Plex Sans Light"/>
                <a:sym typeface="IBM Plex Sans Light"/>
              </a:rPr>
              <a:t>This question is a classic example of a unit conversion problem. It's asking to compare a weight in pounds (a unit used in the imperial system) with a weight in kilograms (a unit from the metric system). The goal is to determine which is heavier when converted to the same unit.</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kern="0">
                <a:solidFill>
                  <a:srgbClr val="000000"/>
                </a:solidFill>
                <a:latin typeface="IBM Plex Sans Light"/>
                <a:sym typeface="IBM Plex Sans Light"/>
              </a:rPr>
              <a:t>Here is my response:</a:t>
            </a:r>
          </a:p>
          <a:p>
            <a:pPr defTabSz="4875215">
              <a:buSzPct val="100000"/>
            </a:pPr>
            <a:r>
              <a:rPr lang="en-US" sz="2199" kern="0">
                <a:solidFill>
                  <a:srgbClr val="000000"/>
                </a:solidFill>
                <a:latin typeface="IBM Plex Sans Light"/>
                <a:sym typeface="IBM Plex Sans Light"/>
              </a:rPr>
              <a:t>To answer this, we need to convert both weights into the same unit. Let's convert them to pounds since 1 pound is a more familiar unit in the imperial system.</a:t>
            </a:r>
            <a:br>
              <a:rPr lang="en-US" sz="2199" kern="0">
                <a:solidFill>
                  <a:srgbClr val="000000"/>
                </a:solidFill>
                <a:latin typeface="IBM Plex Sans Light"/>
                <a:sym typeface="IBM Plex Sans Light"/>
              </a:rPr>
            </a:br>
            <a:br>
              <a:rPr lang="en-US" sz="2199" kern="0">
                <a:solidFill>
                  <a:srgbClr val="000000"/>
                </a:solidFill>
                <a:latin typeface="IBM Plex Sans Light"/>
                <a:sym typeface="IBM Plex Sans Light"/>
              </a:rPr>
            </a:br>
            <a:r>
              <a:rPr lang="en-US" sz="2199" b="1" kern="0">
                <a:solidFill>
                  <a:srgbClr val="000000"/>
                </a:solidFill>
                <a:latin typeface="IBM Plex Sans Light"/>
                <a:sym typeface="IBM Plex Sans Light"/>
              </a:rPr>
              <a:t>Given:</a:t>
            </a:r>
          </a:p>
          <a:p>
            <a:pPr marL="342790" indent="-342790" defTabSz="4875215">
              <a:buSzPct val="100000"/>
              <a:buFont typeface="Arial" panose="020B0604020202020204" pitchFamily="34" charset="0"/>
              <a:buChar char="•"/>
            </a:pPr>
            <a:r>
              <a:rPr lang="en-US" sz="2199" kern="0">
                <a:solidFill>
                  <a:srgbClr val="000000"/>
                </a:solidFill>
                <a:latin typeface="IBM Plex Sans Light"/>
                <a:sym typeface="IBM Plex Sans Light"/>
              </a:rPr>
              <a:t>1 pound of feathers</a:t>
            </a:r>
          </a:p>
          <a:p>
            <a:pPr marL="342790" indent="-342790" defTabSz="4875215">
              <a:buSzPct val="100000"/>
              <a:buFont typeface="Arial" panose="020B0604020202020204" pitchFamily="34" charset="0"/>
              <a:buChar char="•"/>
            </a:pPr>
            <a:r>
              <a:rPr lang="en-US" sz="2199" kern="0">
                <a:solidFill>
                  <a:srgbClr val="000000"/>
                </a:solidFill>
                <a:latin typeface="IBM Plex Sans Light"/>
                <a:sym typeface="IBM Plex Sans Light"/>
              </a:rPr>
              <a:t>1 kilogram of lead</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b="1" kern="0">
                <a:solidFill>
                  <a:srgbClr val="000000"/>
                </a:solidFill>
                <a:latin typeface="IBM Plex Sans Light"/>
                <a:sym typeface="IBM Plex Sans Light"/>
              </a:rPr>
              <a:t>Conversion Factors:</a:t>
            </a:r>
          </a:p>
          <a:p>
            <a:pPr marL="342790" indent="-342790" defTabSz="4875215">
              <a:buSzPct val="100000"/>
              <a:buFont typeface="Arial" panose="020B0604020202020204" pitchFamily="34" charset="0"/>
              <a:buChar char="•"/>
            </a:pPr>
            <a:r>
              <a:rPr lang="en-US" sz="2199" kern="0">
                <a:solidFill>
                  <a:srgbClr val="000000"/>
                </a:solidFill>
                <a:latin typeface="IBM Plex Sans Light"/>
                <a:sym typeface="IBM Plex Sans Light"/>
              </a:rPr>
              <a:t>1 kilogram = 2.20462 pounds</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b="1" kern="0">
                <a:solidFill>
                  <a:srgbClr val="000000"/>
                </a:solidFill>
                <a:latin typeface="IBM Plex Sans Light"/>
                <a:sym typeface="IBM Plex Sans Light"/>
              </a:rPr>
              <a:t>Conversion:</a:t>
            </a:r>
          </a:p>
          <a:p>
            <a:pPr marL="457051" indent="-457051" defTabSz="4875215">
              <a:buSzPct val="100000"/>
              <a:buFont typeface="+mj-lt"/>
              <a:buAutoNum type="arabicPeriod"/>
            </a:pPr>
            <a:r>
              <a:rPr lang="en-US" sz="2199" kern="0">
                <a:solidFill>
                  <a:srgbClr val="000000"/>
                </a:solidFill>
                <a:latin typeface="IBM Plex Sans Light"/>
                <a:sym typeface="IBM Plex Sans Light"/>
              </a:rPr>
              <a:t>Pounds of Feathers: 1 pound of feathers is already 1 pound.</a:t>
            </a:r>
          </a:p>
          <a:p>
            <a:pPr marL="457051" indent="-457051" defTabSz="4875215">
              <a:buSzPct val="100000"/>
              <a:buFont typeface="+mj-lt"/>
              <a:buAutoNum type="arabicPeriod"/>
            </a:pPr>
            <a:r>
              <a:rPr lang="en-US" sz="2199" kern="0">
                <a:solidFill>
                  <a:srgbClr val="000000"/>
                </a:solidFill>
                <a:latin typeface="IBM Plex Sans Light"/>
                <a:sym typeface="IBM Plex Sans Light"/>
              </a:rPr>
              <a:t>Pounds of Lead: 1 kg * 2.20462 pounds/kg = 2.20462 pounds</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b="1" kern="0">
                <a:solidFill>
                  <a:srgbClr val="000000"/>
                </a:solidFill>
                <a:latin typeface="IBM Plex Sans Light"/>
                <a:sym typeface="IBM Plex Sans Light"/>
              </a:rPr>
              <a:t>Comparison:</a:t>
            </a:r>
          </a:p>
          <a:p>
            <a:pPr marL="342790" indent="-342790" defTabSz="4875215">
              <a:buSzPct val="100000"/>
              <a:buFont typeface="Arial" panose="020B0604020202020204" pitchFamily="34" charset="0"/>
              <a:buChar char="•"/>
            </a:pPr>
            <a:r>
              <a:rPr lang="en-US" sz="2199" kern="0">
                <a:solidFill>
                  <a:srgbClr val="000000"/>
                </a:solidFill>
                <a:latin typeface="IBM Plex Sans Light"/>
                <a:sym typeface="IBM Plex Sans Light"/>
              </a:rPr>
              <a:t>1 pound of feathers = 1 pound</a:t>
            </a:r>
          </a:p>
          <a:p>
            <a:pPr marL="342790" indent="-342790" defTabSz="4875215">
              <a:buSzPct val="100000"/>
              <a:buFont typeface="Arial" panose="020B0604020202020204" pitchFamily="34" charset="0"/>
              <a:buChar char="•"/>
            </a:pPr>
            <a:r>
              <a:rPr lang="en-US" sz="2199" kern="0">
                <a:solidFill>
                  <a:srgbClr val="000000"/>
                </a:solidFill>
                <a:latin typeface="IBM Plex Sans Light"/>
                <a:sym typeface="IBM Plex Sans Light"/>
              </a:rPr>
              <a:t>1 kilogram of lead = 2.20462 pounds</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b="1" kern="0">
                <a:solidFill>
                  <a:srgbClr val="000000"/>
                </a:solidFill>
                <a:latin typeface="IBM Plex Sans Light"/>
                <a:sym typeface="IBM Plex Sans Light"/>
              </a:rPr>
              <a:t>Conclusion:</a:t>
            </a:r>
          </a:p>
          <a:p>
            <a:pPr defTabSz="4875215">
              <a:buSzPct val="100000"/>
            </a:pPr>
            <a:r>
              <a:rPr lang="en-US" sz="2199" kern="0">
                <a:solidFill>
                  <a:srgbClr val="000000"/>
                </a:solidFill>
                <a:latin typeface="IBM Plex Sans Light"/>
                <a:sym typeface="IBM Plex Sans Light"/>
              </a:rPr>
              <a:t>A kilogram of lead weighs more than a pound of feathers. </a:t>
            </a:r>
            <a:r>
              <a:rPr lang="en-US" sz="2199" b="1" kern="0">
                <a:solidFill>
                  <a:srgbClr val="000000"/>
                </a:solidFill>
                <a:latin typeface="IBM Plex Sans Light"/>
                <a:sym typeface="IBM Plex Sans Light"/>
              </a:rPr>
              <a:t>A kilogram of lead is heavier.</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b="1" kern="0">
                <a:solidFill>
                  <a:srgbClr val="000000"/>
                </a:solidFill>
                <a:latin typeface="IBM Plex Sans Light"/>
                <a:sym typeface="IBM Plex Sans Light"/>
              </a:rPr>
              <a:t>Note</a:t>
            </a:r>
            <a:r>
              <a:rPr lang="en-US" sz="2199" kern="0">
                <a:solidFill>
                  <a:srgbClr val="000000"/>
                </a:solidFill>
                <a:latin typeface="IBM Plex Sans Light"/>
                <a:sym typeface="IBM Plex Sans Light"/>
              </a:rPr>
              <a:t>: This is a common trick question because intuitively, 'pound' might suggest a larger amount due to its name. However, when converted to the same unit (pounds), it's clear that 1 kg of lead is indeed heavier.</a:t>
            </a:r>
          </a:p>
        </p:txBody>
      </p:sp>
      <p:sp>
        <p:nvSpPr>
          <p:cNvPr id="27" name="TextBox 26">
            <a:extLst>
              <a:ext uri="{FF2B5EF4-FFF2-40B4-BE49-F238E27FC236}">
                <a16:creationId xmlns:a16="http://schemas.microsoft.com/office/drawing/2014/main" id="{A7FDC984-AA39-DB88-C530-36BDE3A749D2}"/>
              </a:ext>
            </a:extLst>
          </p:cNvPr>
          <p:cNvSpPr txBox="1"/>
          <p:nvPr/>
        </p:nvSpPr>
        <p:spPr>
          <a:xfrm>
            <a:off x="543609" y="3765545"/>
            <a:ext cx="6304566" cy="9746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oAutofit/>
          </a:bodyPr>
          <a:lstStyle/>
          <a:p>
            <a:pPr defTabSz="4875215">
              <a:buSzPct val="100000"/>
            </a:pPr>
            <a:r>
              <a:rPr lang="en-US" sz="2199" kern="0">
                <a:solidFill>
                  <a:srgbClr val="000000"/>
                </a:solidFill>
                <a:latin typeface="IBM Plex Sans Light"/>
                <a:sym typeface="IBM Plex Sans Light"/>
              </a:rPr>
              <a:t>A kilogram of lead weighs more than a pound of feathers.</a:t>
            </a:r>
          </a:p>
          <a:p>
            <a:pPr defTabSz="4875215">
              <a:buSzPct val="100000"/>
            </a:pPr>
            <a:endParaRPr lang="en-US" sz="2199" kern="0">
              <a:solidFill>
                <a:srgbClr val="000000"/>
              </a:solidFill>
              <a:latin typeface="IBM Plex Sans Light"/>
              <a:sym typeface="IBM Plex Sans Light"/>
            </a:endParaRPr>
          </a:p>
          <a:p>
            <a:pPr defTabSz="4875215">
              <a:buSzPct val="100000"/>
            </a:pPr>
            <a:r>
              <a:rPr lang="en-US" sz="2199" kern="0">
                <a:solidFill>
                  <a:srgbClr val="000000"/>
                </a:solidFill>
                <a:latin typeface="IBM Plex Sans Light"/>
                <a:sym typeface="IBM Plex Sans Light"/>
              </a:rPr>
              <a:t>Here’s the conversion: 1 kilogram is approximately 2.20462 pounds. So, a kilogram of lead, which is already a kilogram, would weigh more than a pound (16 ounces or 0.453592 kilograms) of feathers.</a:t>
            </a:r>
          </a:p>
        </p:txBody>
      </p:sp>
      <p:cxnSp>
        <p:nvCxnSpPr>
          <p:cNvPr id="29" name="Straight Connector 28">
            <a:extLst>
              <a:ext uri="{FF2B5EF4-FFF2-40B4-BE49-F238E27FC236}">
                <a16:creationId xmlns:a16="http://schemas.microsoft.com/office/drawing/2014/main" id="{E5D6CDA8-42E7-17FE-E6A2-393D4D871B01}"/>
              </a:ext>
            </a:extLst>
          </p:cNvPr>
          <p:cNvCxnSpPr>
            <a:cxnSpLocks/>
          </p:cNvCxnSpPr>
          <p:nvPr/>
        </p:nvCxnSpPr>
        <p:spPr bwMode="auto">
          <a:xfrm>
            <a:off x="543611" y="2596470"/>
            <a:ext cx="23055969" cy="0"/>
          </a:xfrm>
          <a:prstGeom prst="line">
            <a:avLst/>
          </a:prstGeom>
          <a:ln w="12700">
            <a:solidFill>
              <a:schemeClr val="tx1"/>
            </a:solidFill>
            <a:prstDash val="sysDash"/>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CE627A6-D1E1-7959-726D-A748A92B7667}"/>
              </a:ext>
            </a:extLst>
          </p:cNvPr>
          <p:cNvCxnSpPr/>
          <p:nvPr/>
        </p:nvCxnSpPr>
        <p:spPr bwMode="auto">
          <a:xfrm>
            <a:off x="8084413" y="2596471"/>
            <a:ext cx="0" cy="10610211"/>
          </a:xfrm>
          <a:prstGeom prst="line">
            <a:avLst/>
          </a:prstGeom>
          <a:ln w="12700">
            <a:solidFill>
              <a:schemeClr val="tx1"/>
            </a:solidFill>
            <a:prstDash val="sysDash"/>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2051" name="Picture 3" descr="send Vector Icons free download in SVG, PNG Format">
            <a:extLst>
              <a:ext uri="{FF2B5EF4-FFF2-40B4-BE49-F238E27FC236}">
                <a16:creationId xmlns:a16="http://schemas.microsoft.com/office/drawing/2014/main" id="{D3D27906-EF46-9D70-1BC2-344D86D1D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7" y="1724542"/>
            <a:ext cx="537162" cy="53716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66FF92B-41DA-CAB6-48DC-02483285F114}"/>
              </a:ext>
            </a:extLst>
          </p:cNvPr>
          <p:cNvSpPr txBox="1"/>
          <p:nvPr/>
        </p:nvSpPr>
        <p:spPr>
          <a:xfrm>
            <a:off x="2039698" y="1724546"/>
            <a:ext cx="12954356" cy="5371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rtlCol="0">
            <a:noAutofit/>
          </a:bodyPr>
          <a:lstStyle/>
          <a:p>
            <a:pPr defTabSz="4875215">
              <a:buSzPct val="100000"/>
            </a:pPr>
            <a:r>
              <a:rPr lang="en-US" sz="3599" kern="0">
                <a:solidFill>
                  <a:srgbClr val="000000"/>
                </a:solidFill>
                <a:latin typeface="IBM Plex Sans Light"/>
                <a:sym typeface="IBM Plex Sans Light"/>
              </a:rPr>
              <a:t>What weighs more? A pound of feathers or a kilogram of lead?</a:t>
            </a:r>
          </a:p>
        </p:txBody>
      </p:sp>
      <p:sp>
        <p:nvSpPr>
          <p:cNvPr id="5" name="Rectangle: Rounded Corners 4">
            <a:extLst>
              <a:ext uri="{FF2B5EF4-FFF2-40B4-BE49-F238E27FC236}">
                <a16:creationId xmlns:a16="http://schemas.microsoft.com/office/drawing/2014/main" id="{8BD834B5-492B-CC41-9D88-A3DA831450F1}"/>
              </a:ext>
            </a:extLst>
          </p:cNvPr>
          <p:cNvSpPr/>
          <p:nvPr/>
        </p:nvSpPr>
        <p:spPr bwMode="auto">
          <a:xfrm>
            <a:off x="507462" y="2931233"/>
            <a:ext cx="3064470" cy="581890"/>
          </a:xfrm>
          <a:prstGeom prst="roundRect">
            <a:avLst>
              <a:gd name="adj" fmla="val 50000"/>
            </a:avLst>
          </a:prstGeom>
          <a:solidFill>
            <a:schemeClr val="accent6">
              <a:lumMod val="20000"/>
              <a:lumOff val="8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24" tIns="182824" rIns="182824" bIns="182824" numCol="1" rtlCol="0" anchor="ctr" anchorCtr="0" compatLnSpc="1">
            <a:prstTxWarp prst="textNoShape">
              <a:avLst/>
            </a:prstTxWarp>
          </a:bodyPr>
          <a:lstStyle/>
          <a:p>
            <a:pPr algn="ctr" defTabSz="1828206" fontAlgn="base">
              <a:spcBef>
                <a:spcPct val="0"/>
              </a:spcBef>
              <a:spcAft>
                <a:spcPct val="0"/>
              </a:spcAft>
            </a:pPr>
            <a:r>
              <a:rPr lang="en-US" sz="2799">
                <a:solidFill>
                  <a:srgbClr val="FA4D56"/>
                </a:solidFill>
                <a:latin typeface="IBM Plex Sans Light"/>
              </a:rPr>
              <a:t>Thinking off</a:t>
            </a:r>
          </a:p>
        </p:txBody>
      </p:sp>
      <p:sp>
        <p:nvSpPr>
          <p:cNvPr id="8" name="Rectangle: Rounded Corners 7">
            <a:extLst>
              <a:ext uri="{FF2B5EF4-FFF2-40B4-BE49-F238E27FC236}">
                <a16:creationId xmlns:a16="http://schemas.microsoft.com/office/drawing/2014/main" id="{8CC6E12C-F6A4-71F2-620B-A2F9D0FA7632}"/>
              </a:ext>
            </a:extLst>
          </p:cNvPr>
          <p:cNvSpPr/>
          <p:nvPr/>
        </p:nvSpPr>
        <p:spPr bwMode="auto">
          <a:xfrm>
            <a:off x="9393117" y="2931233"/>
            <a:ext cx="3064470" cy="581890"/>
          </a:xfrm>
          <a:prstGeom prst="roundRect">
            <a:avLst>
              <a:gd name="adj" fmla="val 50000"/>
            </a:avLst>
          </a:prstGeom>
          <a:solidFill>
            <a:srgbClr val="DEFBE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24" tIns="182824" rIns="182824" bIns="182824" numCol="1" rtlCol="0" anchor="ctr" anchorCtr="0" compatLnSpc="1">
            <a:prstTxWarp prst="textNoShape">
              <a:avLst/>
            </a:prstTxWarp>
          </a:bodyPr>
          <a:lstStyle/>
          <a:p>
            <a:pPr algn="ctr" defTabSz="1828206" fontAlgn="base">
              <a:spcBef>
                <a:spcPct val="0"/>
              </a:spcBef>
              <a:spcAft>
                <a:spcPct val="0"/>
              </a:spcAft>
            </a:pPr>
            <a:r>
              <a:rPr lang="en-US" sz="2799">
                <a:solidFill>
                  <a:srgbClr val="198038"/>
                </a:solidFill>
                <a:latin typeface="IBM Plex Sans Light"/>
              </a:rPr>
              <a:t>Thinking on</a:t>
            </a:r>
          </a:p>
        </p:txBody>
      </p:sp>
    </p:spTree>
    <p:extLst>
      <p:ext uri="{BB962C8B-B14F-4D97-AF65-F5344CB8AC3E}">
        <p14:creationId xmlns:p14="http://schemas.microsoft.com/office/powerpoint/2010/main" val="23706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0E1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492C6B-3D22-5B34-93A3-73A1822A7146}"/>
              </a:ext>
            </a:extLst>
          </p:cNvPr>
          <p:cNvSpPr txBox="1">
            <a:spLocks/>
          </p:cNvSpPr>
          <p:nvPr/>
        </p:nvSpPr>
        <p:spPr>
          <a:xfrm>
            <a:off x="577581" y="537293"/>
            <a:ext cx="23198406" cy="164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000" kern="0" dirty="0">
                <a:solidFill>
                  <a:srgbClr val="FFFFFF"/>
                </a:solidFill>
                <a:latin typeface="IBM Plex Sans Light" panose="020B0403050203000203" pitchFamily="34" charset="0"/>
              </a:rPr>
              <a:t>Everything is getting more complex …</a:t>
            </a:r>
          </a:p>
        </p:txBody>
      </p:sp>
      <p:sp>
        <p:nvSpPr>
          <p:cNvPr id="2" name="Title 1">
            <a:extLst>
              <a:ext uri="{FF2B5EF4-FFF2-40B4-BE49-F238E27FC236}">
                <a16:creationId xmlns:a16="http://schemas.microsoft.com/office/drawing/2014/main" id="{98DE28F1-EF83-0570-A707-DE44293FF959}"/>
              </a:ext>
            </a:extLst>
          </p:cNvPr>
          <p:cNvSpPr txBox="1">
            <a:spLocks/>
          </p:cNvSpPr>
          <p:nvPr/>
        </p:nvSpPr>
        <p:spPr>
          <a:xfrm>
            <a:off x="577582" y="3624350"/>
            <a:ext cx="7629543"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Applications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chatbots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assistants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agents</a:t>
            </a:r>
            <a:r>
              <a:rPr lang="en-US" sz="6000" kern="0" dirty="0">
                <a:solidFill>
                  <a:srgbClr val="70DC8D"/>
                </a:solidFill>
                <a:latin typeface="IBM Plex Sans Light" panose="020B0403050203000203" pitchFamily="34" charset="0"/>
              </a:rPr>
              <a:t>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cxnSp>
        <p:nvCxnSpPr>
          <p:cNvPr id="7" name="Straight Connector 6">
            <a:extLst>
              <a:ext uri="{FF2B5EF4-FFF2-40B4-BE49-F238E27FC236}">
                <a16:creationId xmlns:a16="http://schemas.microsoft.com/office/drawing/2014/main" id="{A4C10FBA-5E62-ABE6-9BA4-75E130F12E6C}"/>
              </a:ext>
            </a:extLst>
          </p:cNvPr>
          <p:cNvCxnSpPr>
            <a:cxnSpLocks/>
          </p:cNvCxnSpPr>
          <p:nvPr/>
        </p:nvCxnSpPr>
        <p:spPr>
          <a:xfrm>
            <a:off x="5897061"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 name="Title 1">
            <a:extLst>
              <a:ext uri="{FF2B5EF4-FFF2-40B4-BE49-F238E27FC236}">
                <a16:creationId xmlns:a16="http://schemas.microsoft.com/office/drawing/2014/main" id="{98640662-11BD-74D1-952D-35885D969F13}"/>
              </a:ext>
            </a:extLst>
          </p:cNvPr>
          <p:cNvSpPr txBox="1">
            <a:spLocks/>
          </p:cNvSpPr>
          <p:nvPr/>
        </p:nvSpPr>
        <p:spPr>
          <a:xfrm>
            <a:off x="6261779" y="3624350"/>
            <a:ext cx="8945732"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Tasks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Q&amp;A</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RAG</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tools and </a:t>
            </a:r>
          </a:p>
          <a:p>
            <a:pPr>
              <a:defRPr/>
            </a:pPr>
            <a:r>
              <a:rPr lang="en-US" sz="6000" kern="0" dirty="0">
                <a:solidFill>
                  <a:srgbClr val="090E16"/>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orchestration</a:t>
            </a: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sp>
        <p:nvSpPr>
          <p:cNvPr id="8" name="Title 1">
            <a:extLst>
              <a:ext uri="{FF2B5EF4-FFF2-40B4-BE49-F238E27FC236}">
                <a16:creationId xmlns:a16="http://schemas.microsoft.com/office/drawing/2014/main" id="{AD87DF31-1509-0EDF-7FD2-E41CF48F2A1D}"/>
              </a:ext>
            </a:extLst>
          </p:cNvPr>
          <p:cNvSpPr txBox="1">
            <a:spLocks/>
          </p:cNvSpPr>
          <p:nvPr/>
        </p:nvSpPr>
        <p:spPr>
          <a:xfrm>
            <a:off x="14064616" y="3624350"/>
            <a:ext cx="10230619" cy="9356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Data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cxnSp>
        <p:nvCxnSpPr>
          <p:cNvPr id="13" name="Straight Connector 12">
            <a:extLst>
              <a:ext uri="{FF2B5EF4-FFF2-40B4-BE49-F238E27FC236}">
                <a16:creationId xmlns:a16="http://schemas.microsoft.com/office/drawing/2014/main" id="{90958579-DAA5-EB4F-F247-63DE273C5426}"/>
              </a:ext>
            </a:extLst>
          </p:cNvPr>
          <p:cNvCxnSpPr>
            <a:cxnSpLocks/>
          </p:cNvCxnSpPr>
          <p:nvPr/>
        </p:nvCxnSpPr>
        <p:spPr>
          <a:xfrm>
            <a:off x="13693524"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73596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C0EB9-972C-AFBB-AE62-6FBFFEFEE9E2}"/>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266B9F3-9692-4D27-83B7-B482CC2C4984}"/>
              </a:ext>
            </a:extLst>
          </p:cNvPr>
          <p:cNvSpPr>
            <a:spLocks noGrp="1"/>
          </p:cNvSpPr>
          <p:nvPr>
            <p:ph type="sldNum" sz="quarter" idx="4"/>
          </p:nvPr>
        </p:nvSpPr>
        <p:spPr>
          <a:xfrm>
            <a:off x="23555446" y="12933469"/>
            <a:ext cx="246862" cy="246093"/>
          </a:xfrm>
        </p:spPr>
        <p:txBody>
          <a:bodyPr/>
          <a:lstStyle/>
          <a:p>
            <a:pPr defTabSz="1827824">
              <a:defRPr/>
            </a:pPr>
            <a:fld id="{86CB4B4D-7CA3-9044-876B-883B54F8677D}" type="slidenum">
              <a:rPr lang="en-US">
                <a:solidFill>
                  <a:srgbClr val="000000"/>
                </a:solidFill>
              </a:rPr>
              <a:pPr defTabSz="1827824">
                <a:defRPr/>
              </a:pPr>
              <a:t>30</a:t>
            </a:fld>
            <a:endParaRPr lang="en-US">
              <a:solidFill>
                <a:srgbClr val="000000"/>
              </a:solidFill>
            </a:endParaRPr>
          </a:p>
        </p:txBody>
      </p:sp>
      <p:sp>
        <p:nvSpPr>
          <p:cNvPr id="15" name="Title 1">
            <a:extLst>
              <a:ext uri="{FF2B5EF4-FFF2-40B4-BE49-F238E27FC236}">
                <a16:creationId xmlns:a16="http://schemas.microsoft.com/office/drawing/2014/main" id="{A52987B0-825C-4031-E3EA-772F4B0F85FE}"/>
              </a:ext>
            </a:extLst>
          </p:cNvPr>
          <p:cNvSpPr>
            <a:spLocks noGrp="1"/>
          </p:cNvSpPr>
          <p:nvPr>
            <p:ph type="title"/>
          </p:nvPr>
        </p:nvSpPr>
        <p:spPr>
          <a:xfrm>
            <a:off x="571886" y="576249"/>
            <a:ext cx="5156382" cy="6424180"/>
          </a:xfrm>
        </p:spPr>
        <p:txBody>
          <a:bodyPr lIns="0" tIns="0" rIns="0" bIns="0" anchor="t"/>
          <a:lstStyle/>
          <a:p>
            <a:r>
              <a:rPr lang="en-US" sz="5332" dirty="0">
                <a:latin typeface="IBM Plex Sans Light" panose="020B0403050203000203" pitchFamily="34" charset="0"/>
              </a:rPr>
              <a:t>Granite features a new suite of </a:t>
            </a:r>
            <a:r>
              <a:rPr lang="en-US" sz="5332" dirty="0" err="1">
                <a:latin typeface="IBM Plex Sans Light" panose="020B0403050203000203" pitchFamily="34" charset="0"/>
              </a:rPr>
              <a:t>LoRA</a:t>
            </a:r>
            <a:r>
              <a:rPr lang="en-US" sz="5332" dirty="0">
                <a:latin typeface="IBM Plex Sans Light" panose="020B0403050203000203" pitchFamily="34" charset="0"/>
              </a:rPr>
              <a:t> adaptors to further augment RAG workflows</a:t>
            </a:r>
            <a:br>
              <a:rPr lang="en-US" sz="8696" dirty="0">
                <a:latin typeface="IBM Plex Sans Light" panose="020B0403050203000203" pitchFamily="34" charset="0"/>
              </a:rPr>
            </a:br>
            <a:br>
              <a:rPr lang="en-US" sz="8696" dirty="0">
                <a:latin typeface="IBM Plex Sans Light" panose="020B0403050203000203" pitchFamily="34" charset="0"/>
              </a:rPr>
            </a:br>
            <a:endParaRPr lang="en-US" sz="3599" dirty="0">
              <a:solidFill>
                <a:srgbClr val="000000"/>
              </a:solidFill>
              <a:latin typeface="IBM Plex Sans Light" panose="020B0403050203000203" pitchFamily="34" charset="0"/>
            </a:endParaRPr>
          </a:p>
        </p:txBody>
      </p:sp>
      <p:sp>
        <p:nvSpPr>
          <p:cNvPr id="4" name="Rectangle 3">
            <a:extLst>
              <a:ext uri="{FF2B5EF4-FFF2-40B4-BE49-F238E27FC236}">
                <a16:creationId xmlns:a16="http://schemas.microsoft.com/office/drawing/2014/main" id="{FEB113E2-8039-7B80-AC50-E488D985A498}"/>
              </a:ext>
            </a:extLst>
          </p:cNvPr>
          <p:cNvSpPr/>
          <p:nvPr/>
        </p:nvSpPr>
        <p:spPr bwMode="auto">
          <a:xfrm>
            <a:off x="6102143" y="576251"/>
            <a:ext cx="6091445" cy="5520520"/>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658" tIns="243658" rIns="243658" bIns="243658" numCol="1" rtlCol="0" anchor="t" anchorCtr="0" compatLnSpc="1">
            <a:prstTxWarp prst="textNoShape">
              <a:avLst/>
            </a:prstTxWarp>
          </a:bodyPr>
          <a:lstStyle/>
          <a:p>
            <a:pPr defTabSz="2436816" fontAlgn="base">
              <a:spcBef>
                <a:spcPct val="0"/>
              </a:spcBef>
              <a:spcAft>
                <a:spcPct val="0"/>
              </a:spcAft>
              <a:defRPr/>
            </a:pPr>
            <a:endParaRPr lang="en-US" sz="4263">
              <a:solidFill>
                <a:srgbClr val="FFFFFF"/>
              </a:solidFill>
              <a:latin typeface="IBM Plex Sans Light"/>
            </a:endParaRPr>
          </a:p>
        </p:txBody>
      </p:sp>
      <p:sp>
        <p:nvSpPr>
          <p:cNvPr id="17" name="Text Placeholder 6">
            <a:extLst>
              <a:ext uri="{FF2B5EF4-FFF2-40B4-BE49-F238E27FC236}">
                <a16:creationId xmlns:a16="http://schemas.microsoft.com/office/drawing/2014/main" id="{EFD558AE-3784-922D-AC2A-8704E961AB3E}"/>
              </a:ext>
            </a:extLst>
          </p:cNvPr>
          <p:cNvSpPr txBox="1">
            <a:spLocks/>
          </p:cNvSpPr>
          <p:nvPr/>
        </p:nvSpPr>
        <p:spPr>
          <a:xfrm>
            <a:off x="6530717" y="1645929"/>
            <a:ext cx="5089307" cy="3381164"/>
          </a:xfrm>
          <a:prstGeom prst="rect">
            <a:avLst/>
          </a:prstGeom>
        </p:spPr>
        <p:txBody>
          <a:bodyPr lIns="182744" tIns="91372" rIns="182744" bIns="91372" anchor="t"/>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2435840">
              <a:defRPr/>
            </a:pPr>
            <a:r>
              <a:rPr lang="en-US" sz="6395" kern="0">
                <a:solidFill>
                  <a:srgbClr val="FFFFFF"/>
                </a:solidFill>
                <a:latin typeface="IBM Plex Sans Light" panose="020B0403050203000203" pitchFamily="34" charset="0"/>
              </a:rPr>
              <a:t>RAG Adapter Suite</a:t>
            </a:r>
          </a:p>
          <a:p>
            <a:pPr defTabSz="2435840">
              <a:defRPr/>
            </a:pPr>
            <a:r>
              <a:rPr lang="en-US" sz="3732" kern="0">
                <a:solidFill>
                  <a:srgbClr val="FFFFFF"/>
                </a:solidFill>
                <a:latin typeface="IBM Plex Sans Light" panose="020B0403050203000203" pitchFamily="34" charset="0"/>
              </a:rPr>
              <a:t>(released 4/17/2025)</a:t>
            </a:r>
            <a:endParaRPr lang="en-US" sz="3732">
              <a:solidFill>
                <a:srgbClr val="FFFFFF"/>
              </a:solidFill>
              <a:latin typeface="IBM Plex Sans Light" panose="020B0403050203000203" pitchFamily="34" charset="0"/>
            </a:endParaRPr>
          </a:p>
          <a:p>
            <a:pPr defTabSz="2435840">
              <a:defRPr/>
            </a:pPr>
            <a:endParaRPr lang="en-US" sz="3599" kern="0">
              <a:solidFill>
                <a:srgbClr val="0F62FE"/>
              </a:solidFill>
              <a:latin typeface="IBM Plex Sans Medm"/>
            </a:endParaRPr>
          </a:p>
          <a:p>
            <a:pPr defTabSz="2435840">
              <a:defRPr/>
            </a:pPr>
            <a:endParaRPr lang="en-US" sz="1999" kern="0">
              <a:solidFill>
                <a:srgbClr val="0F62FE"/>
              </a:solidFill>
              <a:latin typeface="IBM Plex Sans" panose="020B0503050203000203" pitchFamily="34" charset="0"/>
            </a:endParaRPr>
          </a:p>
          <a:p>
            <a:pPr defTabSz="2435840">
              <a:defRPr/>
            </a:pPr>
            <a:endParaRPr lang="en-US" sz="2399" kern="0">
              <a:solidFill>
                <a:srgbClr val="000000"/>
              </a:solidFill>
              <a:latin typeface="IBM Plex Sans Light"/>
            </a:endParaRPr>
          </a:p>
        </p:txBody>
      </p:sp>
      <p:sp>
        <p:nvSpPr>
          <p:cNvPr id="18" name="Text Placeholder 2">
            <a:extLst>
              <a:ext uri="{FF2B5EF4-FFF2-40B4-BE49-F238E27FC236}">
                <a16:creationId xmlns:a16="http://schemas.microsoft.com/office/drawing/2014/main" id="{5A6692B3-9603-E44B-DED3-1301BD23F766}"/>
              </a:ext>
            </a:extLst>
          </p:cNvPr>
          <p:cNvSpPr txBox="1">
            <a:spLocks/>
          </p:cNvSpPr>
          <p:nvPr/>
        </p:nvSpPr>
        <p:spPr>
          <a:xfrm>
            <a:off x="12567465" y="1844801"/>
            <a:ext cx="4948012" cy="3381164"/>
          </a:xfrm>
          <a:prstGeom prst="rect">
            <a:avLst/>
          </a:prstGeom>
        </p:spPr>
        <p:txBody>
          <a:bodyPr lIns="182744" tIns="91372" rIns="182744" bIns="91372" anchor="t"/>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2435840">
              <a:defRPr/>
            </a:pPr>
            <a:r>
              <a:rPr lang="en-US" sz="4263" kern="0">
                <a:solidFill>
                  <a:srgbClr val="0F62FE"/>
                </a:solidFill>
                <a:latin typeface="IBM Plex Sans Medm"/>
                <a:ea typeface="+mj-lt"/>
                <a:cs typeface="+mj-lt"/>
              </a:rPr>
              <a:t>Hallucination Detection </a:t>
            </a:r>
          </a:p>
          <a:p>
            <a:pPr defTabSz="2435840">
              <a:defRPr/>
            </a:pPr>
            <a:endParaRPr lang="en-US" sz="2932" kern="0">
              <a:solidFill>
                <a:srgbClr val="000000"/>
              </a:solidFill>
              <a:latin typeface="IBM Plex Sans Medm"/>
            </a:endParaRPr>
          </a:p>
          <a:p>
            <a:pPr defTabSz="2435840">
              <a:defRPr/>
            </a:pPr>
            <a:r>
              <a:rPr lang="en-US" sz="2932" kern="0">
                <a:solidFill>
                  <a:srgbClr val="000000"/>
                </a:solidFill>
                <a:latin typeface="IBM Plex Sans Light"/>
              </a:rPr>
              <a:t>Quantized certainty scores to gauge model confidence in its own outputs</a:t>
            </a:r>
          </a:p>
          <a:p>
            <a:pPr defTabSz="2435840">
              <a:defRPr/>
            </a:pPr>
            <a:br>
              <a:rPr lang="en-US" sz="3599" kern="0">
                <a:solidFill>
                  <a:srgbClr val="000000"/>
                </a:solidFill>
                <a:latin typeface="IBM Plex Sans Medm"/>
              </a:rPr>
            </a:br>
            <a:endParaRPr lang="en-US" sz="1999" kern="0">
              <a:solidFill>
                <a:srgbClr val="0F62FE"/>
              </a:solidFill>
              <a:latin typeface="IBM Plex Sans Medm"/>
            </a:endParaRPr>
          </a:p>
          <a:p>
            <a:pPr defTabSz="2435840">
              <a:defRPr/>
            </a:pPr>
            <a:endParaRPr lang="en-US" sz="2399" kern="0">
              <a:solidFill>
                <a:srgbClr val="000000"/>
              </a:solidFill>
              <a:latin typeface="IBM Plex Sans Light"/>
            </a:endParaRPr>
          </a:p>
        </p:txBody>
      </p:sp>
      <p:sp>
        <p:nvSpPr>
          <p:cNvPr id="21" name="Text Placeholder 5">
            <a:extLst>
              <a:ext uri="{FF2B5EF4-FFF2-40B4-BE49-F238E27FC236}">
                <a16:creationId xmlns:a16="http://schemas.microsoft.com/office/drawing/2014/main" id="{2AA8D82A-34B1-168B-C54E-5462BA707165}"/>
              </a:ext>
            </a:extLst>
          </p:cNvPr>
          <p:cNvSpPr txBox="1">
            <a:spLocks/>
          </p:cNvSpPr>
          <p:nvPr/>
        </p:nvSpPr>
        <p:spPr>
          <a:xfrm>
            <a:off x="18655742" y="7535220"/>
            <a:ext cx="5099914" cy="3382860"/>
          </a:xfrm>
          <a:prstGeom prst="rect">
            <a:avLst/>
          </a:prstGeom>
        </p:spPr>
        <p:txBody>
          <a:bodyPr lIns="182744" tIns="91372" rIns="182744" bIns="91372" anchor="t"/>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2435840">
              <a:defRPr/>
            </a:pPr>
            <a:r>
              <a:rPr lang="en-US" sz="4263" kern="0">
                <a:solidFill>
                  <a:srgbClr val="0F62FE"/>
                </a:solidFill>
                <a:latin typeface="IBM Plex Sans Medm"/>
              </a:rPr>
              <a:t>Uncertainty Prediction</a:t>
            </a:r>
            <a:br>
              <a:rPr lang="en-US" sz="1999" kern="0">
                <a:solidFill>
                  <a:srgbClr val="000000"/>
                </a:solidFill>
                <a:latin typeface="IBM Plex Sans" panose="020B0503050203000203" pitchFamily="34" charset="0"/>
              </a:rPr>
            </a:br>
            <a:endParaRPr lang="en-US" sz="3599" kern="0">
              <a:solidFill>
                <a:srgbClr val="0F62FE"/>
              </a:solidFill>
              <a:latin typeface="IBM Plex Sans Medm"/>
            </a:endParaRPr>
          </a:p>
          <a:p>
            <a:pPr defTabSz="2435840">
              <a:defRPr/>
            </a:pPr>
            <a:r>
              <a:rPr lang="en-US" sz="2932" kern="0">
                <a:solidFill>
                  <a:srgbClr val="000000"/>
                </a:solidFill>
                <a:latin typeface="IBM Plex Sans Light"/>
              </a:rPr>
              <a:t>Calibrated certainty scores to gauge model confidence in its own outputs</a:t>
            </a:r>
            <a:endParaRPr lang="en-US" sz="2932">
              <a:solidFill>
                <a:srgbClr val="000000"/>
              </a:solidFill>
              <a:latin typeface="IBM Plex Sans Light"/>
            </a:endParaRPr>
          </a:p>
        </p:txBody>
      </p:sp>
      <p:cxnSp>
        <p:nvCxnSpPr>
          <p:cNvPr id="24" name="Straight Connector 23" descr="Horizontal row divider">
            <a:extLst>
              <a:ext uri="{FF2B5EF4-FFF2-40B4-BE49-F238E27FC236}">
                <a16:creationId xmlns:a16="http://schemas.microsoft.com/office/drawing/2014/main" id="{189C05F3-518E-28CB-34BA-B55C0EFA37B1}"/>
              </a:ext>
              <a:ext uri="{C183D7F6-B498-43B3-948B-1728B52AA6E4}">
                <adec:decorative xmlns:adec="http://schemas.microsoft.com/office/drawing/2017/decorative" val="0"/>
              </a:ext>
            </a:extLst>
          </p:cNvPr>
          <p:cNvCxnSpPr>
            <a:cxnSpLocks/>
          </p:cNvCxnSpPr>
          <p:nvPr/>
        </p:nvCxnSpPr>
        <p:spPr bwMode="auto">
          <a:xfrm>
            <a:off x="6102142" y="6096768"/>
            <a:ext cx="177049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Text Placeholder 7">
            <a:extLst>
              <a:ext uri="{FF2B5EF4-FFF2-40B4-BE49-F238E27FC236}">
                <a16:creationId xmlns:a16="http://schemas.microsoft.com/office/drawing/2014/main" id="{D5D28A20-4250-30A8-C60C-E485D1A2CD35}"/>
              </a:ext>
            </a:extLst>
          </p:cNvPr>
          <p:cNvSpPr txBox="1">
            <a:spLocks/>
          </p:cNvSpPr>
          <p:nvPr/>
        </p:nvSpPr>
        <p:spPr>
          <a:xfrm>
            <a:off x="12508058" y="7658742"/>
            <a:ext cx="5399901" cy="3382860"/>
          </a:xfrm>
          <a:prstGeom prst="rect">
            <a:avLst/>
          </a:prstGeom>
        </p:spPr>
        <p:txBody>
          <a:bodyPr lIns="182744" tIns="91372" rIns="182744" bIns="91372" anchor="t"/>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2435840">
              <a:defRPr/>
            </a:pPr>
            <a:r>
              <a:rPr lang="en-US" sz="4263" kern="0">
                <a:solidFill>
                  <a:srgbClr val="0F62FE"/>
                </a:solidFill>
                <a:latin typeface="IBM Plex Sans Medm"/>
              </a:rPr>
              <a:t>Answerability Prediction</a:t>
            </a:r>
            <a:endParaRPr lang="en-US" sz="4263">
              <a:solidFill>
                <a:srgbClr val="000000"/>
              </a:solidFill>
              <a:latin typeface="IBM Plex Sans Light"/>
            </a:endParaRPr>
          </a:p>
          <a:p>
            <a:pPr defTabSz="2435840">
              <a:defRPr/>
            </a:pPr>
            <a:endParaRPr lang="en-US" sz="2932" kern="0">
              <a:solidFill>
                <a:srgbClr val="0F62FE"/>
              </a:solidFill>
              <a:latin typeface="IBM Plex Sans Medm" panose="020B0503050203000203" pitchFamily="34" charset="0"/>
            </a:endParaRPr>
          </a:p>
          <a:p>
            <a:pPr defTabSz="2435840">
              <a:defRPr/>
            </a:pPr>
            <a:r>
              <a:rPr lang="en-US" sz="2932" kern="0">
                <a:solidFill>
                  <a:srgbClr val="000000"/>
                </a:solidFill>
                <a:latin typeface="IBM Plex Sans Light"/>
              </a:rPr>
              <a:t>Classifies queries as answerable or unanswerable based on retrieved content</a:t>
            </a:r>
            <a:endParaRPr lang="en-US" sz="2932">
              <a:solidFill>
                <a:srgbClr val="000000"/>
              </a:solidFill>
              <a:latin typeface="IBM Plex Sans Light"/>
            </a:endParaRPr>
          </a:p>
          <a:p>
            <a:pPr defTabSz="2435840">
              <a:defRPr/>
            </a:pPr>
            <a:endParaRPr lang="en-US" sz="3599" kern="0">
              <a:solidFill>
                <a:srgbClr val="0F62FE"/>
              </a:solidFill>
              <a:latin typeface="IBM Plex Sans Medm" panose="020B0503050203000203" pitchFamily="34" charset="0"/>
            </a:endParaRPr>
          </a:p>
          <a:p>
            <a:pPr defTabSz="2435840">
              <a:defRPr/>
            </a:pPr>
            <a:endParaRPr lang="en-US" sz="3599" kern="0">
              <a:solidFill>
                <a:srgbClr val="0F62FE"/>
              </a:solidFill>
              <a:latin typeface="IBM Plex Sans Medm" panose="020B0503050203000203" pitchFamily="34" charset="0"/>
            </a:endParaRPr>
          </a:p>
          <a:p>
            <a:pPr defTabSz="2435840">
              <a:defRPr/>
            </a:pPr>
            <a:endParaRPr lang="en-US" sz="1999" kern="0">
              <a:solidFill>
                <a:srgbClr val="0F62FE"/>
              </a:solidFill>
              <a:latin typeface="IBM Plex Sans Medm" panose="020B0503050203000203" pitchFamily="34" charset="0"/>
            </a:endParaRPr>
          </a:p>
          <a:p>
            <a:pPr defTabSz="2435840">
              <a:defRPr/>
            </a:pPr>
            <a:endParaRPr lang="en-US" sz="2399" kern="0">
              <a:solidFill>
                <a:srgbClr val="000000"/>
              </a:solidFill>
              <a:latin typeface="IBM Plex Sans Light"/>
            </a:endParaRPr>
          </a:p>
        </p:txBody>
      </p:sp>
      <p:sp>
        <p:nvSpPr>
          <p:cNvPr id="20" name="Text Placeholder 4">
            <a:extLst>
              <a:ext uri="{FF2B5EF4-FFF2-40B4-BE49-F238E27FC236}">
                <a16:creationId xmlns:a16="http://schemas.microsoft.com/office/drawing/2014/main" id="{D39D17CB-2628-4C39-A392-0AF1AA04F52A}"/>
              </a:ext>
            </a:extLst>
          </p:cNvPr>
          <p:cNvSpPr txBox="1">
            <a:spLocks/>
          </p:cNvSpPr>
          <p:nvPr/>
        </p:nvSpPr>
        <p:spPr>
          <a:xfrm>
            <a:off x="6473836" y="7658742"/>
            <a:ext cx="4946615" cy="3382860"/>
          </a:xfrm>
          <a:prstGeom prst="rect">
            <a:avLst/>
          </a:prstGeom>
        </p:spPr>
        <p:txBody>
          <a:bodyPr lIns="182744" tIns="91372" rIns="182744" bIns="91372" anchor="t"/>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2435840">
              <a:defRPr/>
            </a:pPr>
            <a:r>
              <a:rPr lang="en-US" sz="4263" kern="0">
                <a:solidFill>
                  <a:srgbClr val="0F62FE"/>
                </a:solidFill>
                <a:latin typeface="IBM Plex Sans Medm"/>
              </a:rPr>
              <a:t>Citation Generation</a:t>
            </a:r>
            <a:endParaRPr lang="en-US" sz="3599" kern="0">
              <a:solidFill>
                <a:srgbClr val="0F62FE"/>
              </a:solidFill>
              <a:latin typeface="IBM Plex Sans Medm"/>
            </a:endParaRPr>
          </a:p>
          <a:p>
            <a:pPr defTabSz="2435840">
              <a:defRPr/>
            </a:pPr>
            <a:endParaRPr lang="en-US" sz="2932" kern="0">
              <a:solidFill>
                <a:srgbClr val="0F62FE"/>
              </a:solidFill>
              <a:latin typeface="IBM Plex Sans Medm"/>
            </a:endParaRPr>
          </a:p>
          <a:p>
            <a:pPr defTabSz="2435840">
              <a:defRPr/>
            </a:pPr>
            <a:r>
              <a:rPr lang="en-US" sz="2932" kern="0">
                <a:solidFill>
                  <a:srgbClr val="000000"/>
                </a:solidFill>
                <a:latin typeface="IBM Plex Sans Light"/>
              </a:rPr>
              <a:t>Sentence-level citations with supporting evidence from retrieved sources</a:t>
            </a:r>
            <a:endParaRPr lang="en-US" sz="2932">
              <a:solidFill>
                <a:srgbClr val="000000"/>
              </a:solidFill>
              <a:latin typeface="IBM Plex Sans Light"/>
            </a:endParaRPr>
          </a:p>
          <a:p>
            <a:pPr defTabSz="2435840">
              <a:defRPr/>
            </a:pPr>
            <a:br>
              <a:rPr lang="en-US" sz="3599" kern="0">
                <a:solidFill>
                  <a:srgbClr val="000000"/>
                </a:solidFill>
                <a:latin typeface="IBM Plex Sans Medm" panose="020B0503050203000203" pitchFamily="34" charset="0"/>
              </a:rPr>
            </a:br>
            <a:endParaRPr lang="en-US" sz="1999" kern="0">
              <a:solidFill>
                <a:srgbClr val="0F62FE"/>
              </a:solidFill>
              <a:latin typeface="IBM Plex Sans Medm" panose="020B0503050203000203" pitchFamily="34" charset="0"/>
            </a:endParaRPr>
          </a:p>
          <a:p>
            <a:pPr defTabSz="2435840">
              <a:defRPr/>
            </a:pPr>
            <a:endParaRPr lang="en-US" sz="2399" kern="0">
              <a:solidFill>
                <a:srgbClr val="000000"/>
              </a:solidFill>
              <a:latin typeface="IBM Plex Sans Light"/>
            </a:endParaRPr>
          </a:p>
        </p:txBody>
      </p:sp>
      <p:sp>
        <p:nvSpPr>
          <p:cNvPr id="30" name="Text Placeholder 5">
            <a:extLst>
              <a:ext uri="{FF2B5EF4-FFF2-40B4-BE49-F238E27FC236}">
                <a16:creationId xmlns:a16="http://schemas.microsoft.com/office/drawing/2014/main" id="{A95D9934-4263-1B58-EF60-087F1991BD03}"/>
              </a:ext>
            </a:extLst>
          </p:cNvPr>
          <p:cNvSpPr txBox="1">
            <a:spLocks/>
          </p:cNvSpPr>
          <p:nvPr/>
        </p:nvSpPr>
        <p:spPr>
          <a:xfrm>
            <a:off x="18655743" y="1929350"/>
            <a:ext cx="5021530" cy="3382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marL="0" marR="0" indent="0" algn="l" defTabSz="1218956" rtl="0" eaLnBrk="1" latinLnBrk="0" hangingPunct="1">
              <a:lnSpc>
                <a:spcPct val="110000"/>
              </a:lnSpc>
              <a:spcBef>
                <a:spcPts val="0"/>
              </a:spcBef>
              <a:spcAft>
                <a:spcPts val="0"/>
              </a:spcAft>
              <a:buClrTx/>
              <a:buSzTx/>
              <a:buFontTx/>
              <a:buNone/>
              <a:tabLst/>
              <a:defRPr sz="14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127990" marR="0" indent="-127990" algn="l" defTabSz="1218956" rtl="0" eaLnBrk="1" latinLnBrk="0" hangingPunct="1">
              <a:lnSpc>
                <a:spcPct val="110000"/>
              </a:lnSpc>
              <a:spcBef>
                <a:spcPts val="0"/>
              </a:spcBef>
              <a:spcAft>
                <a:spcPts val="0"/>
              </a:spcAft>
              <a:buClrTx/>
              <a:buSzPct val="100000"/>
              <a:buFontTx/>
              <a:buChar char="–"/>
              <a:tabLst/>
              <a:defRPr sz="14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255981" marR="0" indent="-127990" algn="l" defTabSz="1218956" rtl="0" eaLnBrk="1" latinLnBrk="0" hangingPunct="1">
              <a:lnSpc>
                <a:spcPct val="110000"/>
              </a:lnSpc>
              <a:spcBef>
                <a:spcPts val="0"/>
              </a:spcBef>
              <a:spcAft>
                <a:spcPts val="0"/>
              </a:spcAft>
              <a:buClrTx/>
              <a:buSzPct val="100000"/>
              <a:buFontTx/>
              <a:buChar char="•"/>
              <a:tabLst/>
              <a:defRPr sz="14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383971" marR="0" indent="-127990" algn="l" defTabSz="1218956" rtl="0" eaLnBrk="1" latinLnBrk="0" hangingPunct="1">
              <a:lnSpc>
                <a:spcPct val="110000"/>
              </a:lnSpc>
              <a:spcBef>
                <a:spcPts val="0"/>
              </a:spcBef>
              <a:spcAft>
                <a:spcPts val="0"/>
              </a:spcAft>
              <a:buClrTx/>
              <a:buSzPct val="100000"/>
              <a:buFontTx/>
              <a:buChar char="–"/>
              <a:tabLst/>
              <a:defRPr sz="14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571386" marR="0" indent="-228554" algn="l" defTabSz="1218956" rtl="0" eaLnBrk="1" latinLnBrk="0" hangingPunct="1">
              <a:lnSpc>
                <a:spcPct val="110000"/>
              </a:lnSpc>
              <a:spcBef>
                <a:spcPts val="0"/>
              </a:spcBef>
              <a:spcAft>
                <a:spcPts val="0"/>
              </a:spcAft>
              <a:buClrTx/>
              <a:buSzPct val="100000"/>
              <a:buFont typeface="Arial" panose="020B0604020202020204" pitchFamily="34" charset="0"/>
              <a:buChar char="•"/>
              <a:tabLst/>
              <a:defRPr sz="14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2435840">
              <a:defRPr/>
            </a:pPr>
            <a:r>
              <a:rPr lang="en-US" sz="3732" kern="0">
                <a:solidFill>
                  <a:srgbClr val="0F62FE"/>
                </a:solidFill>
                <a:latin typeface="IBM Plex Sans Medm"/>
              </a:rPr>
              <a:t>Query Rewrite </a:t>
            </a:r>
            <a:endParaRPr lang="en-US" sz="3732" kern="0">
              <a:solidFill>
                <a:srgbClr val="0F62FE"/>
              </a:solidFill>
              <a:latin typeface="IBM Plex Sans" panose="020B0503050203000203" pitchFamily="34" charset="0"/>
            </a:endParaRPr>
          </a:p>
          <a:p>
            <a:pPr defTabSz="2435840">
              <a:defRPr/>
            </a:pPr>
            <a:endParaRPr lang="en-US" sz="3599" kern="0">
              <a:solidFill>
                <a:srgbClr val="000000"/>
              </a:solidFill>
              <a:latin typeface="IBM Plex Sans" panose="020B0503050203000203" pitchFamily="34" charset="0"/>
            </a:endParaRPr>
          </a:p>
          <a:p>
            <a:pPr defTabSz="2435840">
              <a:defRPr/>
            </a:pPr>
            <a:endParaRPr lang="en-US" sz="3599" kern="0">
              <a:solidFill>
                <a:srgbClr val="000000"/>
              </a:solidFill>
              <a:latin typeface="IBM Plex Sans"/>
            </a:endParaRPr>
          </a:p>
          <a:p>
            <a:pPr defTabSz="2435840">
              <a:defRPr/>
            </a:pPr>
            <a:r>
              <a:rPr lang="en-US" sz="2932" kern="0">
                <a:solidFill>
                  <a:srgbClr val="000000"/>
                </a:solidFill>
                <a:latin typeface="IBM Plex Sans Light"/>
              </a:rPr>
              <a:t>Auto-rewrites context-dependent queries into standalone, retriever-friendly form.</a:t>
            </a:r>
            <a:endParaRPr lang="en-US" sz="2932">
              <a:solidFill>
                <a:srgbClr val="000000"/>
              </a:solidFill>
            </a:endParaRPr>
          </a:p>
          <a:p>
            <a:pPr defTabSz="2435840">
              <a:defRPr/>
            </a:pPr>
            <a:endParaRPr lang="en-US" sz="2399" kern="0">
              <a:solidFill>
                <a:srgbClr val="000000"/>
              </a:solidFill>
              <a:latin typeface="IBM Plex Sans Light"/>
            </a:endParaRPr>
          </a:p>
          <a:p>
            <a:pPr defTabSz="2435840">
              <a:defRPr/>
            </a:pPr>
            <a:endParaRPr lang="en-US" sz="2399" kern="0">
              <a:solidFill>
                <a:srgbClr val="000000"/>
              </a:solidFill>
              <a:latin typeface="IBM Plex Sans Light"/>
            </a:endParaRPr>
          </a:p>
        </p:txBody>
      </p:sp>
      <p:sp>
        <p:nvSpPr>
          <p:cNvPr id="32" name="Freeform 31">
            <a:extLst>
              <a:ext uri="{FF2B5EF4-FFF2-40B4-BE49-F238E27FC236}">
                <a16:creationId xmlns:a16="http://schemas.microsoft.com/office/drawing/2014/main" id="{05A9C60D-E720-D4D0-7DD0-42FC41007AD6}"/>
              </a:ext>
            </a:extLst>
          </p:cNvPr>
          <p:cNvSpPr/>
          <p:nvPr/>
        </p:nvSpPr>
        <p:spPr>
          <a:xfrm>
            <a:off x="6645771" y="6790213"/>
            <a:ext cx="1194133" cy="1194133"/>
          </a:xfrm>
          <a:custGeom>
            <a:avLst/>
            <a:gdLst>
              <a:gd name="connsiteX0" fmla="*/ 0 w 597591"/>
              <a:gd name="connsiteY0" fmla="*/ 0 h 597591"/>
              <a:gd name="connsiteX1" fmla="*/ 597591 w 597591"/>
              <a:gd name="connsiteY1" fmla="*/ 0 h 597591"/>
              <a:gd name="connsiteX2" fmla="*/ 597591 w 597591"/>
              <a:gd name="connsiteY2" fmla="*/ 597591 h 597591"/>
              <a:gd name="connsiteX3" fmla="*/ 0 w 597591"/>
              <a:gd name="connsiteY3" fmla="*/ 597591 h 597591"/>
            </a:gdLst>
            <a:ahLst/>
            <a:cxnLst>
              <a:cxn ang="0">
                <a:pos x="connsiteX0" y="connsiteY0"/>
              </a:cxn>
              <a:cxn ang="0">
                <a:pos x="connsiteX1" y="connsiteY1"/>
              </a:cxn>
              <a:cxn ang="0">
                <a:pos x="connsiteX2" y="connsiteY2"/>
              </a:cxn>
              <a:cxn ang="0">
                <a:pos x="connsiteX3" y="connsiteY3"/>
              </a:cxn>
            </a:cxnLst>
            <a:rect l="l" t="t" r="r" b="b"/>
            <a:pathLst>
              <a:path w="597591" h="597591">
                <a:moveTo>
                  <a:pt x="0" y="0"/>
                </a:moveTo>
                <a:lnTo>
                  <a:pt x="597591" y="0"/>
                </a:lnTo>
                <a:lnTo>
                  <a:pt x="597591" y="597591"/>
                </a:lnTo>
                <a:lnTo>
                  <a:pt x="0" y="597591"/>
                </a:lnTo>
                <a:close/>
              </a:path>
            </a:pathLst>
          </a:custGeom>
          <a:noFill/>
          <a:ln w="18455" cap="flat">
            <a:noFill/>
            <a:prstDash val="solid"/>
            <a:miter/>
          </a:ln>
        </p:spPr>
        <p:txBody>
          <a:bodyPr rtlCol="0" anchor="ctr"/>
          <a:lstStyle/>
          <a:p>
            <a:pPr defTabSz="1827246">
              <a:defRPr/>
            </a:pPr>
            <a:endParaRPr lang="en-US" sz="3599">
              <a:solidFill>
                <a:srgbClr val="000000"/>
              </a:solidFill>
              <a:latin typeface="IBM Plex Sans Light"/>
            </a:endParaRPr>
          </a:p>
        </p:txBody>
      </p:sp>
      <p:sp>
        <p:nvSpPr>
          <p:cNvPr id="2" name="TextBox 1">
            <a:extLst>
              <a:ext uri="{FF2B5EF4-FFF2-40B4-BE49-F238E27FC236}">
                <a16:creationId xmlns:a16="http://schemas.microsoft.com/office/drawing/2014/main" id="{C92290A8-2045-A7CE-3F6A-9C70846DBF3B}"/>
              </a:ext>
            </a:extLst>
          </p:cNvPr>
          <p:cNvSpPr txBox="1"/>
          <p:nvPr/>
        </p:nvSpPr>
        <p:spPr>
          <a:xfrm>
            <a:off x="15973866" y="9491654"/>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Autofit/>
          </a:bodyPr>
          <a:lstStyle/>
          <a:p>
            <a:pPr marL="888354" indent="-892918" defTabSz="4873632">
              <a:spcBef>
                <a:spcPts val="5795"/>
              </a:spcBef>
              <a:buSzPct val="100000"/>
              <a:buFontTx/>
              <a:buChar char="–"/>
              <a:defRPr/>
            </a:pPr>
            <a:endParaRPr lang="en-US" sz="3599" kern="0">
              <a:solidFill>
                <a:srgbClr val="000000"/>
              </a:solidFill>
              <a:latin typeface="IBM Plex Sans Light"/>
              <a:sym typeface="IBM Plex Sans Light"/>
            </a:endParaRPr>
          </a:p>
        </p:txBody>
      </p:sp>
      <p:sp>
        <p:nvSpPr>
          <p:cNvPr id="3" name="TextBox 2">
            <a:extLst>
              <a:ext uri="{FF2B5EF4-FFF2-40B4-BE49-F238E27FC236}">
                <a16:creationId xmlns:a16="http://schemas.microsoft.com/office/drawing/2014/main" id="{0411839B-FC4F-1CC7-1D81-0BE6619CF116}"/>
              </a:ext>
            </a:extLst>
          </p:cNvPr>
          <p:cNvSpPr txBox="1"/>
          <p:nvPr/>
        </p:nvSpPr>
        <p:spPr>
          <a:xfrm>
            <a:off x="620062" y="6466441"/>
            <a:ext cx="4920591" cy="517475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3632">
              <a:defRPr/>
            </a:pPr>
            <a:r>
              <a:rPr lang="en-US" sz="3599">
                <a:solidFill>
                  <a:srgbClr val="000000"/>
                </a:solidFill>
                <a:latin typeface="IBM Plex Sans Light"/>
                <a:ea typeface="+mn-lt"/>
                <a:cs typeface="+mn-lt"/>
              </a:rPr>
              <a:t>Seamless </a:t>
            </a:r>
            <a:r>
              <a:rPr lang="en-US" sz="3599" err="1">
                <a:solidFill>
                  <a:srgbClr val="000000"/>
                </a:solidFill>
                <a:latin typeface="IBM Plex Sans Light"/>
                <a:ea typeface="+mn-lt"/>
                <a:cs typeface="+mn-lt"/>
              </a:rPr>
              <a:t>LoRA</a:t>
            </a:r>
            <a:r>
              <a:rPr lang="en-US" sz="3599">
                <a:solidFill>
                  <a:srgbClr val="000000"/>
                </a:solidFill>
                <a:latin typeface="IBM Plex Sans Light"/>
                <a:ea typeface="+mn-lt"/>
                <a:cs typeface="+mn-lt"/>
              </a:rPr>
              <a:t> adapter switching without KV cache </a:t>
            </a:r>
            <a:r>
              <a:rPr lang="en-US" sz="3599" err="1">
                <a:solidFill>
                  <a:srgbClr val="000000"/>
                </a:solidFill>
                <a:latin typeface="IBM Plex Sans Light"/>
                <a:ea typeface="+mn-lt"/>
                <a:cs typeface="+mn-lt"/>
              </a:rPr>
              <a:t>recomputation</a:t>
            </a:r>
            <a:r>
              <a:rPr lang="en-US" sz="3599">
                <a:solidFill>
                  <a:srgbClr val="000000"/>
                </a:solidFill>
                <a:latin typeface="IBM Plex Sans Light"/>
                <a:ea typeface="+mn-lt"/>
                <a:cs typeface="+mn-lt"/>
              </a:rPr>
              <a:t> - optimized for low-latency, inference-efficient deployment. </a:t>
            </a:r>
            <a:endParaRPr lang="en-US" sz="3599">
              <a:solidFill>
                <a:srgbClr val="000000"/>
              </a:solidFill>
              <a:latin typeface="IBM Plex Sans Light"/>
            </a:endParaRPr>
          </a:p>
          <a:p>
            <a:pPr defTabSz="4873632">
              <a:defRPr/>
            </a:pPr>
            <a:endParaRPr lang="en-US" sz="3599">
              <a:solidFill>
                <a:srgbClr val="000000"/>
              </a:solidFill>
              <a:latin typeface="IBM Plex Sans Light"/>
            </a:endParaRPr>
          </a:p>
          <a:p>
            <a:pPr defTabSz="4873632">
              <a:spcBef>
                <a:spcPts val="5795"/>
              </a:spcBef>
              <a:defRPr/>
            </a:pPr>
            <a:endParaRPr lang="en-US" sz="3599">
              <a:solidFill>
                <a:srgbClr val="000000"/>
              </a:solidFill>
              <a:latin typeface="IBM Plex Sans Light"/>
            </a:endParaRPr>
          </a:p>
        </p:txBody>
      </p:sp>
      <p:sp>
        <p:nvSpPr>
          <p:cNvPr id="6" name="TextBox 5">
            <a:extLst>
              <a:ext uri="{FF2B5EF4-FFF2-40B4-BE49-F238E27FC236}">
                <a16:creationId xmlns:a16="http://schemas.microsoft.com/office/drawing/2014/main" id="{1EFDC0B4-23FD-BB26-A894-02EC71E9B123}"/>
              </a:ext>
            </a:extLst>
          </p:cNvPr>
          <p:cNvSpPr txBox="1"/>
          <p:nvPr/>
        </p:nvSpPr>
        <p:spPr>
          <a:xfrm>
            <a:off x="233585" y="13131859"/>
            <a:ext cx="12182891" cy="379463"/>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defTabSz="1828099"/>
            <a:r>
              <a:rPr lang="en-US" sz="1866">
                <a:solidFill>
                  <a:srgbClr val="000000"/>
                </a:solidFill>
                <a:latin typeface="IBM Plex Sans Light"/>
                <a:hlinkClick r:id="rId3"/>
              </a:rPr>
              <a:t>https://www.ibm.com/new/announcements/ibm-granite-3-3-speech-recognition-refined-reasoning-rag-loras</a:t>
            </a:r>
            <a:endParaRPr lang="en-US" sz="1866">
              <a:solidFill>
                <a:srgbClr val="000000"/>
              </a:solidFill>
              <a:latin typeface="IBM Plex Sans Light"/>
            </a:endParaRPr>
          </a:p>
        </p:txBody>
      </p:sp>
    </p:spTree>
    <p:extLst>
      <p:ext uri="{BB962C8B-B14F-4D97-AF65-F5344CB8AC3E}">
        <p14:creationId xmlns:p14="http://schemas.microsoft.com/office/powerpoint/2010/main" val="329003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53367F9-83B9-47C7-512C-60D718FE57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D0031-3C08-CA92-57AC-D54D883BEA63}"/>
              </a:ext>
            </a:extLst>
          </p:cNvPr>
          <p:cNvSpPr>
            <a:spLocks noGrp="1"/>
          </p:cNvSpPr>
          <p:nvPr>
            <p:ph type="sldNum" sz="quarter" idx="4"/>
          </p:nvPr>
        </p:nvSpPr>
        <p:spPr>
          <a:xfrm>
            <a:off x="23559548" y="12938885"/>
            <a:ext cx="247854" cy="246145"/>
          </a:xfrm>
        </p:spPr>
        <p:txBody>
          <a:bodyPr/>
          <a:lstStyle/>
          <a:p>
            <a:fld id="{86CB4B4D-7CA3-9044-876B-883B54F8677D}" type="slidenum">
              <a:rPr lang="en-US" smtClean="0"/>
              <a:pPr/>
              <a:t>31</a:t>
            </a:fld>
            <a:endParaRPr lang="en-US"/>
          </a:p>
        </p:txBody>
      </p:sp>
      <p:sp>
        <p:nvSpPr>
          <p:cNvPr id="16" name="TextBox 15">
            <a:extLst>
              <a:ext uri="{FF2B5EF4-FFF2-40B4-BE49-F238E27FC236}">
                <a16:creationId xmlns:a16="http://schemas.microsoft.com/office/drawing/2014/main" id="{E2907B3A-A7FC-0C2B-9EBC-5E4CF2F4CA6A}"/>
              </a:ext>
            </a:extLst>
          </p:cNvPr>
          <p:cNvSpPr txBox="1"/>
          <p:nvPr/>
        </p:nvSpPr>
        <p:spPr>
          <a:xfrm>
            <a:off x="13060099" y="2830431"/>
            <a:ext cx="9664892" cy="9846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5798"/>
              </a:spcBef>
              <a:buSzPct val="100000"/>
            </a:pPr>
            <a:r>
              <a:rPr lang="en-US" sz="3199" b="1">
                <a:solidFill>
                  <a:schemeClr val="accent1"/>
                </a:solidFill>
                <a:ea typeface="+mj-ea"/>
                <a:cs typeface="+mj-cs"/>
              </a:rPr>
              <a:t>Query:</a:t>
            </a:r>
            <a:r>
              <a:rPr lang="en-US" sz="3199" b="1">
                <a:ea typeface="+mj-ea"/>
                <a:cs typeface="+mj-cs"/>
              </a:rPr>
              <a:t> </a:t>
            </a:r>
            <a:r>
              <a:rPr lang="en-US" sz="3199">
                <a:ea typeface="+mj-ea"/>
                <a:cs typeface="+mj-cs"/>
              </a:rPr>
              <a:t>What is the visibility level of Git Repos and Issue Tracking projects? </a:t>
            </a:r>
          </a:p>
        </p:txBody>
      </p:sp>
      <p:sp>
        <p:nvSpPr>
          <p:cNvPr id="17" name="TextBox 16">
            <a:extLst>
              <a:ext uri="{FF2B5EF4-FFF2-40B4-BE49-F238E27FC236}">
                <a16:creationId xmlns:a16="http://schemas.microsoft.com/office/drawing/2014/main" id="{83AB84B6-D543-2D26-0D35-CB08CEB2A0B0}"/>
              </a:ext>
            </a:extLst>
          </p:cNvPr>
          <p:cNvSpPr txBox="1"/>
          <p:nvPr/>
        </p:nvSpPr>
        <p:spPr>
          <a:xfrm>
            <a:off x="13060100" y="4373887"/>
            <a:ext cx="9341141" cy="985192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2999"/>
              </a:spcBef>
              <a:buSzPct val="100000"/>
            </a:pPr>
            <a:r>
              <a:rPr lang="en-US" sz="3199" b="1">
                <a:solidFill>
                  <a:schemeClr val="accent1"/>
                </a:solidFill>
                <a:ea typeface="+mj-ea"/>
                <a:cs typeface="+mj-cs"/>
              </a:rPr>
              <a:t>Retrieved output</a:t>
            </a:r>
            <a:r>
              <a:rPr lang="en-US" sz="3199" b="1">
                <a:ea typeface="+mj-ea"/>
                <a:cs typeface="+mj-cs"/>
              </a:rPr>
              <a:t>: </a:t>
            </a:r>
          </a:p>
          <a:p>
            <a:pPr defTabSz="4875215">
              <a:spcBef>
                <a:spcPts val="2999"/>
              </a:spcBef>
              <a:buSzPct val="100000"/>
            </a:pPr>
            <a:r>
              <a:rPr lang="en-US" sz="3199">
                <a:ea typeface="+mj-ea"/>
                <a:cs typeface="+mj-cs"/>
              </a:rPr>
              <a:t>Git Repos and Issue Tracking projects can have one of three visibility levels: private, internal, or public </a:t>
            </a:r>
            <a:r>
              <a:rPr lang="en-US" sz="3199">
                <a:solidFill>
                  <a:srgbClr val="00B050"/>
                </a:solidFill>
                <a:ea typeface="+mj-ea"/>
                <a:cs typeface="+mj-cs"/>
              </a:rPr>
              <a:t>[1]</a:t>
            </a:r>
            <a:r>
              <a:rPr lang="en-US" sz="3199">
                <a:ea typeface="+mj-ea"/>
                <a:cs typeface="+mj-cs"/>
              </a:rPr>
              <a:t>. Private projects are only visible to project members, internal projects are visible to all users logged in to IBM Cloud, and public projects are visible to anyone [</a:t>
            </a:r>
            <a:r>
              <a:rPr lang="en-US" sz="3199">
                <a:solidFill>
                  <a:srgbClr val="FF9300"/>
                </a:solidFill>
                <a:ea typeface="+mj-ea"/>
                <a:cs typeface="+mj-cs"/>
              </a:rPr>
              <a:t>2</a:t>
            </a:r>
            <a:r>
              <a:rPr lang="en-US" sz="3199">
                <a:ea typeface="+mj-ea"/>
                <a:cs typeface="+mj-cs"/>
              </a:rPr>
              <a:t>,</a:t>
            </a:r>
            <a:r>
              <a:rPr lang="en-US" sz="3199">
                <a:solidFill>
                  <a:schemeClr val="accent1">
                    <a:lumMod val="76000"/>
                  </a:schemeClr>
                </a:solidFill>
                <a:ea typeface="+mj-ea"/>
                <a:cs typeface="+mj-cs"/>
              </a:rPr>
              <a:t>3</a:t>
            </a:r>
            <a:r>
              <a:rPr lang="en-US" sz="3199">
                <a:ea typeface="+mj-ea"/>
                <a:cs typeface="+mj-cs"/>
              </a:rPr>
              <a:t>,</a:t>
            </a:r>
            <a:r>
              <a:rPr lang="en-US" sz="3199">
                <a:solidFill>
                  <a:schemeClr val="accent6"/>
                </a:solidFill>
                <a:ea typeface="+mj-ea"/>
                <a:cs typeface="+mj-cs"/>
              </a:rPr>
              <a:t>4</a:t>
            </a:r>
            <a:r>
              <a:rPr lang="en-US" sz="3199">
                <a:ea typeface="+mj-ea"/>
                <a:cs typeface="+mj-cs"/>
              </a:rPr>
              <a:t>].</a:t>
            </a:r>
            <a:endParaRPr lang="en-US" sz="3199" b="1">
              <a:ea typeface="+mj-ea"/>
              <a:cs typeface="+mj-cs"/>
            </a:endParaRPr>
          </a:p>
          <a:p>
            <a:pPr defTabSz="4875215">
              <a:spcBef>
                <a:spcPts val="2999"/>
              </a:spcBef>
            </a:pPr>
            <a:r>
              <a:rPr lang="en-US" sz="2399" b="1">
                <a:solidFill>
                  <a:srgbClr val="00B050"/>
                </a:solidFill>
                <a:ea typeface="+mj-ea"/>
                <a:cs typeface="+mj-cs"/>
              </a:rPr>
              <a:t>[1] Doc 1, offsets 1034-1178: "Project visibility levels \n\</a:t>
            </a:r>
            <a:r>
              <a:rPr lang="en-US" sz="2399" b="1" err="1">
                <a:solidFill>
                  <a:srgbClr val="00B050"/>
                </a:solidFill>
                <a:ea typeface="+mj-ea"/>
                <a:cs typeface="+mj-cs"/>
              </a:rPr>
              <a:t>nGit</a:t>
            </a:r>
            <a:r>
              <a:rPr lang="en-US" sz="2399" b="1">
                <a:solidFill>
                  <a:srgbClr val="00B050"/>
                </a:solidFill>
                <a:ea typeface="+mj-ea"/>
                <a:cs typeface="+mj-cs"/>
              </a:rPr>
              <a:t> Repos and Issue Tracking projects can have one of the following visibility levels: private, internal, or public."</a:t>
            </a:r>
            <a:endParaRPr lang="en-US" sz="2399">
              <a:solidFill>
                <a:srgbClr val="00B050"/>
              </a:solidFill>
            </a:endParaRPr>
          </a:p>
          <a:p>
            <a:pPr defTabSz="4875215">
              <a:spcBef>
                <a:spcPts val="2999"/>
              </a:spcBef>
            </a:pPr>
            <a:r>
              <a:rPr lang="en-US" sz="2399" b="1">
                <a:solidFill>
                  <a:srgbClr val="FF9300"/>
                </a:solidFill>
                <a:ea typeface="+mj-ea"/>
                <a:cs typeface="+mj-cs"/>
              </a:rPr>
              <a:t>[2] Doc 1, offsets 1179-1234: "* Private projects are visible only to project members."</a:t>
            </a:r>
            <a:endParaRPr lang="en-US" sz="2399">
              <a:solidFill>
                <a:srgbClr val="FF9300"/>
              </a:solidFill>
            </a:endParaRPr>
          </a:p>
          <a:p>
            <a:pPr defTabSz="4875215">
              <a:spcBef>
                <a:spcPts val="2999"/>
              </a:spcBef>
            </a:pPr>
            <a:r>
              <a:rPr lang="en-US" sz="2399" b="1">
                <a:solidFill>
                  <a:schemeClr val="accent1">
                    <a:lumMod val="76000"/>
                  </a:schemeClr>
                </a:solidFill>
                <a:ea typeface="+mj-ea"/>
                <a:cs typeface="+mj-cs"/>
              </a:rPr>
              <a:t>[3] Doc 1, offsets 1353-1430: "* Internal projects are visible to all users that are logged in to IBM Cloud."</a:t>
            </a:r>
            <a:endParaRPr lang="en-US" sz="2399">
              <a:solidFill>
                <a:schemeClr val="accent1">
                  <a:lumMod val="76000"/>
                </a:schemeClr>
              </a:solidFill>
            </a:endParaRPr>
          </a:p>
          <a:p>
            <a:pPr defTabSz="4875215">
              <a:spcBef>
                <a:spcPts val="2999"/>
              </a:spcBef>
            </a:pPr>
            <a:r>
              <a:rPr lang="en-US" sz="2399" b="1">
                <a:solidFill>
                  <a:schemeClr val="accent6"/>
                </a:solidFill>
                <a:ea typeface="+mj-ea"/>
                <a:cs typeface="+mj-cs"/>
              </a:rPr>
              <a:t>[4] Doc 1, offsets 1431-1471: "* Public projects are visible to anyone."</a:t>
            </a:r>
            <a:endParaRPr lang="en-US" sz="2399">
              <a:solidFill>
                <a:schemeClr val="accent6"/>
              </a:solidFill>
            </a:endParaRPr>
          </a:p>
          <a:p>
            <a:pPr defTabSz="4875215">
              <a:spcBef>
                <a:spcPts val="5798"/>
              </a:spcBef>
            </a:pPr>
            <a:endParaRPr lang="en-US" sz="2700" b="1">
              <a:ea typeface="+mj-ea"/>
              <a:cs typeface="+mj-cs"/>
            </a:endParaRPr>
          </a:p>
        </p:txBody>
      </p:sp>
      <p:sp>
        <p:nvSpPr>
          <p:cNvPr id="18" name="TextBox 17">
            <a:extLst>
              <a:ext uri="{FF2B5EF4-FFF2-40B4-BE49-F238E27FC236}">
                <a16:creationId xmlns:a16="http://schemas.microsoft.com/office/drawing/2014/main" id="{8B0703A2-A0AB-2E04-5A8A-B1CE3F0CE47D}"/>
              </a:ext>
            </a:extLst>
          </p:cNvPr>
          <p:cNvSpPr txBox="1"/>
          <p:nvPr/>
        </p:nvSpPr>
        <p:spPr>
          <a:xfrm>
            <a:off x="13317191" y="1249507"/>
            <a:ext cx="10588532" cy="86145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5798"/>
              </a:spcBef>
              <a:buSzPct val="100000"/>
            </a:pPr>
            <a:r>
              <a:rPr lang="en-US" sz="5598">
                <a:solidFill>
                  <a:srgbClr val="000000"/>
                </a:solidFill>
                <a:ea typeface="+mj-ea"/>
                <a:cs typeface="+mj-cs"/>
              </a:rPr>
              <a:t>With Citation </a:t>
            </a:r>
            <a:r>
              <a:rPr lang="en-US" sz="5598" err="1">
                <a:solidFill>
                  <a:srgbClr val="000000"/>
                </a:solidFill>
                <a:ea typeface="+mj-ea"/>
                <a:cs typeface="+mj-cs"/>
              </a:rPr>
              <a:t>LoRA</a:t>
            </a:r>
          </a:p>
        </p:txBody>
      </p:sp>
      <p:sp>
        <p:nvSpPr>
          <p:cNvPr id="9" name="Rectangle 8">
            <a:extLst>
              <a:ext uri="{FF2B5EF4-FFF2-40B4-BE49-F238E27FC236}">
                <a16:creationId xmlns:a16="http://schemas.microsoft.com/office/drawing/2014/main" id="{39D57725-1C6A-8F72-5904-380DB806624B}"/>
              </a:ext>
            </a:extLst>
          </p:cNvPr>
          <p:cNvSpPr/>
          <p:nvPr/>
        </p:nvSpPr>
        <p:spPr bwMode="auto">
          <a:xfrm>
            <a:off x="4614026" y="2963479"/>
            <a:ext cx="6713056" cy="9245920"/>
          </a:xfrm>
          <a:prstGeom prst="rect">
            <a:avLst/>
          </a:prstGeom>
          <a:solidFill>
            <a:schemeClr val="accent2">
              <a:lumMod val="40000"/>
              <a:lumOff val="6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24" tIns="182824" rIns="182824" bIns="182824" numCol="1" rtlCol="0" anchor="t" anchorCtr="0" compatLnSpc="1">
            <a:prstTxWarp prst="textNoShape">
              <a:avLst/>
            </a:prstTxWarp>
          </a:bodyPr>
          <a:lstStyle/>
          <a:p>
            <a:pPr>
              <a:spcBef>
                <a:spcPct val="0"/>
              </a:spcBef>
              <a:spcAft>
                <a:spcPct val="0"/>
              </a:spcAft>
            </a:pPr>
            <a:r>
              <a:rPr lang="en-US" sz="1799">
                <a:latin typeface="Consolas"/>
              </a:rPr>
              <a:t>Project visibility levels \ \n\</a:t>
            </a:r>
            <a:r>
              <a:rPr lang="en-US" sz="1799" err="1">
                <a:latin typeface="Consolas"/>
              </a:rPr>
              <a:t>nGit</a:t>
            </a:r>
            <a:r>
              <a:rPr lang="en-US" sz="1799">
                <a:latin typeface="Consolas"/>
              </a:rPr>
              <a:t> Repos and Issue Tracking projects can have one of the following visibility levels: private, internal, or public. * Private projects are visible only to project members. This setting is the default visibility level for new projects, and is the most secure visibility level for your data. * Internal projects are visible to all users that are logged in to IBM Cloud. * Public projects are visible to anyone. To limit project access to only project members, complete the following steps:\n\n\n\n1. From the project sidebar, click Settings &gt; General. 2. On the General Settings page, click Visibility &gt; project features &gt; permissions. 3. Locate the Project visibility setting. 4. Select Private, if it is not already selected. 5. Click Save changes. Project email settings \n\</a:t>
            </a:r>
            <a:r>
              <a:rPr lang="en-US" sz="1799" err="1">
                <a:latin typeface="Consolas"/>
              </a:rPr>
              <a:t>nBy</a:t>
            </a:r>
            <a:r>
              <a:rPr lang="en-US" sz="1799">
                <a:latin typeface="Consolas"/>
              </a:rPr>
              <a:t> default, Git Repos and Issue Tracking notifies project members by way of email about project activities. These emails typically include customer-owned data that was provided to Git Repos and Issue Tracking by users. For example, if a user posts a comment to an issue, Git Repos and Issue Tracking sends an email to all subscribers. The email includes information such as a copy of the comment, the user who posted it, and when the comment was posted. To turn off all email notifications for your project, complete the following \ steps:\n\n\n\n1. From the project sidebar, click Settings &gt; General. 2. On the \ **General Settings **page, click Visibility &gt; project features &gt; permissions. \ 3. Select the Disable email notifications checkbox. 4. Click Save changes. Project \ integrations and webhooks</a:t>
            </a:r>
            <a:endParaRPr lang="en-US" sz="1799">
              <a:solidFill>
                <a:schemeClr val="bg1"/>
              </a:solidFill>
              <a:latin typeface="Consolas"/>
            </a:endParaRPr>
          </a:p>
        </p:txBody>
      </p:sp>
      <p:sp>
        <p:nvSpPr>
          <p:cNvPr id="11" name="Rectangle 10">
            <a:extLst>
              <a:ext uri="{FF2B5EF4-FFF2-40B4-BE49-F238E27FC236}">
                <a16:creationId xmlns:a16="http://schemas.microsoft.com/office/drawing/2014/main" id="{2D780A85-A939-6474-CD16-2CE858F2DAA9}"/>
              </a:ext>
            </a:extLst>
          </p:cNvPr>
          <p:cNvSpPr/>
          <p:nvPr/>
        </p:nvSpPr>
        <p:spPr bwMode="auto">
          <a:xfrm>
            <a:off x="2309689" y="2687342"/>
            <a:ext cx="7674781" cy="9769633"/>
          </a:xfrm>
          <a:prstGeom prst="rect">
            <a:avLst/>
          </a:prstGeom>
          <a:solidFill>
            <a:schemeClr val="accent1">
              <a:lumMod val="60000"/>
              <a:lumOff val="4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24" tIns="182824" rIns="182824" bIns="182824" numCol="1" rtlCol="0" anchor="t" anchorCtr="0" compatLnSpc="1">
            <a:prstTxWarp prst="textNoShape">
              <a:avLst/>
            </a:prstTxWarp>
          </a:bodyPr>
          <a:lstStyle/>
          <a:p>
            <a:pPr>
              <a:spcBef>
                <a:spcPct val="0"/>
              </a:spcBef>
              <a:spcAft>
                <a:spcPct val="0"/>
              </a:spcAft>
            </a:pPr>
            <a:r>
              <a:rPr lang="en-US" sz="1799">
                <a:latin typeface="Consolas"/>
              </a:rPr>
              <a:t>After you create a project in Git Repos and Issue Tracking, but before you entrust any files, issues, records, or other data with the project, review the project settings and change any settings that are necessary to protect your  data. Settings to review include visibility levels, email notifications, integrations, web hooks, access tokens, deploy tokens, and deploy keys. Project visibility levels \ \n\</a:t>
            </a:r>
            <a:r>
              <a:rPr lang="en-US" sz="1799" err="1">
                <a:latin typeface="Consolas"/>
              </a:rPr>
              <a:t>nGit</a:t>
            </a:r>
            <a:r>
              <a:rPr lang="en-US" sz="1799">
                <a:latin typeface="Consolas"/>
              </a:rPr>
              <a:t> Repos and Issue Tracking projects can have one of the following visibility levels: private, internal, or public. * Private projects are visible only to project members. This setting is the default visibility level for new projects, and is the most secure visibility level for your data. * Internal projects are visible to all users that are logged in to IBM Cloud. * Public projects are visible to anyone. To limit project access to only project members, complete the following steps:\n\n\n\n1. From the project sidebar, click Settings &gt; General. 2. On the General Settings page, click Visibility &gt; project features &gt; permissions. 3. Locate the Project visibility setting. 4. Select Private, if it is not already selected. 5. Click Save changes. Project email settings \n\</a:t>
            </a:r>
            <a:r>
              <a:rPr lang="en-US" sz="1799" err="1">
                <a:latin typeface="Consolas"/>
              </a:rPr>
              <a:t>nBy</a:t>
            </a:r>
            <a:r>
              <a:rPr lang="en-US" sz="1799">
                <a:latin typeface="Consolas"/>
              </a:rPr>
              <a:t> default, Git Repos and Issue Tracking notifies project members by way of email about project activities. These emails typically include customer-owned data that was provided to Git Repos and Issue Tracking by users. For example, if a user posts a comment to an issue, Git Repos and Issue Tracking sends an email to all subscribers. The email includes information such as a copy of the comment, the user who posted it, and when the comment was posted. To turn off all email notifications for your project, complete the following \ steps:\n\n\n\n1. From the project sidebar, click  </a:t>
            </a:r>
            <a:endParaRPr lang="en-US" sz="1799">
              <a:solidFill>
                <a:schemeClr val="bg1"/>
              </a:solidFill>
              <a:latin typeface="Consolas"/>
            </a:endParaRPr>
          </a:p>
        </p:txBody>
      </p:sp>
      <p:sp>
        <p:nvSpPr>
          <p:cNvPr id="13" name="Rectangle 12">
            <a:extLst>
              <a:ext uri="{FF2B5EF4-FFF2-40B4-BE49-F238E27FC236}">
                <a16:creationId xmlns:a16="http://schemas.microsoft.com/office/drawing/2014/main" id="{0C264BB9-D42E-AEA4-D96A-8EB5E8556A43}"/>
              </a:ext>
            </a:extLst>
          </p:cNvPr>
          <p:cNvSpPr/>
          <p:nvPr/>
        </p:nvSpPr>
        <p:spPr bwMode="auto">
          <a:xfrm>
            <a:off x="567149" y="2135062"/>
            <a:ext cx="8265150" cy="10702795"/>
          </a:xfrm>
          <a:prstGeom prst="rect">
            <a:avLst/>
          </a:prstGeom>
          <a:solidFill>
            <a:schemeClr val="tx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24" tIns="182824" rIns="182824" bIns="182824" numCol="1" rtlCol="0" anchor="t" anchorCtr="0" compatLnSpc="1">
            <a:prstTxWarp prst="textNoShape">
              <a:avLst/>
            </a:prstTxWarp>
          </a:bodyPr>
          <a:lstStyle/>
          <a:p>
            <a:pPr>
              <a:spcBef>
                <a:spcPct val="0"/>
              </a:spcBef>
              <a:spcAft>
                <a:spcPct val="0"/>
              </a:spcAft>
            </a:pPr>
            <a:r>
              <a:rPr lang="en-US" sz="1799">
                <a:latin typeface="Consolas"/>
              </a:rPr>
              <a:t>Git Repos and Issue Tracking is an IBM-hosted component of the Continuous Delivery service. All of the data that you provide to Git Repos and Issue Tracking, including but not limited to source files, issues, pull requests, and project configuration properties, is managed securely within Continuous Delivery. However, Git Repos and Issue Tracking supports various mechanisms for exporting, sending, or otherwise sharing data to users and third parties. The ability of Git Repos and Issue Tracking to share information is typical of many social coding platforms. However, such sharing might conflict with regulatory controls that apply to your business. After you create a project in Git Repos and Issue Tracking, </a:t>
            </a:r>
            <a:r>
              <a:rPr lang="en-US" sz="1799">
                <a:solidFill>
                  <a:srgbClr val="FFFFFF"/>
                </a:solidFill>
                <a:latin typeface="Consolas"/>
              </a:rPr>
              <a:t>but</a:t>
            </a:r>
            <a:r>
              <a:rPr lang="en-US" sz="1799">
                <a:latin typeface="Consolas"/>
              </a:rPr>
              <a:t> before you entrust any files, issues, records, or other data with the project, review the project settings and change any settings that you deem necessary to protect your data. Settings to review include visibility levels, email notifications, integrations, web hooks, access tokens, deploy tokens, and deploy keys. Project visibility levels \n\</a:t>
            </a:r>
            <a:r>
              <a:rPr lang="en-US" sz="1799" err="1">
                <a:solidFill>
                  <a:schemeClr val="bg1"/>
                </a:solidFill>
                <a:highlight>
                  <a:srgbClr val="008000"/>
                </a:highlight>
                <a:latin typeface="Consolas"/>
              </a:rPr>
              <a:t>nGit</a:t>
            </a:r>
            <a:r>
              <a:rPr lang="en-US" sz="1799">
                <a:solidFill>
                  <a:schemeClr val="bg1"/>
                </a:solidFill>
                <a:highlight>
                  <a:srgbClr val="008000"/>
                </a:highlight>
                <a:latin typeface="Consolas"/>
              </a:rPr>
              <a:t> Repos and Issue Tracking projects can have one of the following visibility levels: private, internal, or public</a:t>
            </a:r>
            <a:r>
              <a:rPr lang="en-US" sz="1799">
                <a:solidFill>
                  <a:srgbClr val="00B050"/>
                </a:solidFill>
                <a:latin typeface="Consolas"/>
              </a:rPr>
              <a:t>.</a:t>
            </a:r>
            <a:r>
              <a:rPr lang="en-US" sz="1799">
                <a:latin typeface="Consolas"/>
              </a:rPr>
              <a:t> </a:t>
            </a:r>
            <a:r>
              <a:rPr lang="en-US" sz="1799">
                <a:solidFill>
                  <a:srgbClr val="FF9300"/>
                </a:solidFill>
                <a:latin typeface="Consolas"/>
              </a:rPr>
              <a:t>* Private projects are visible only to project members.</a:t>
            </a:r>
            <a:r>
              <a:rPr lang="en-US" sz="1799">
                <a:latin typeface="Consolas"/>
              </a:rPr>
              <a:t> This setting is the default visibility level for new projects, and is the most secure visibility level for your data. </a:t>
            </a:r>
            <a:r>
              <a:rPr lang="en-US" sz="1799">
                <a:solidFill>
                  <a:schemeClr val="accent1">
                    <a:lumMod val="76000"/>
                  </a:schemeClr>
                </a:solidFill>
                <a:latin typeface="Consolas"/>
              </a:rPr>
              <a:t>* Internal projects are visible to all users that are logged in to IBM Cloud</a:t>
            </a:r>
            <a:r>
              <a:rPr lang="en-US" sz="1799">
                <a:latin typeface="Consolas"/>
              </a:rPr>
              <a:t>. </a:t>
            </a:r>
            <a:r>
              <a:rPr lang="en-US" sz="1799">
                <a:solidFill>
                  <a:schemeClr val="accent6"/>
                </a:solidFill>
                <a:latin typeface="Consolas"/>
              </a:rPr>
              <a:t>* Public projects are visible to anyone. </a:t>
            </a:r>
            <a:r>
              <a:rPr lang="en-US" sz="1799">
                <a:latin typeface="Consolas"/>
              </a:rPr>
              <a:t>To limit project access to only project members, complete the following steps:\n\n\n\n1. From the project sidebar, click Settings &gt; General. 2. On the General Settings page, click Visibility &gt; project features &gt; permissions. 3. Locate the Project visibility setting. 4. Select Private, if it is not already selected. 5. Click Save changes. Project membership \n\</a:t>
            </a:r>
            <a:r>
              <a:rPr lang="en-US" sz="1799" err="1">
                <a:latin typeface="Consolas"/>
              </a:rPr>
              <a:t>nGit</a:t>
            </a:r>
            <a:r>
              <a:rPr lang="en-US" sz="1799">
                <a:latin typeface="Consolas"/>
              </a:rPr>
              <a:t> Repos and Issue Tracking is a cloud hosted social coding environment that is available to all Continuous Delivery users. If you are a Git Repos and Issue Tracking project Maintainer or Owner, you can invite any user and group members to the project. IBM Cloud places no restrictions on who you can invite to a project.</a:t>
            </a:r>
          </a:p>
        </p:txBody>
      </p:sp>
      <p:sp>
        <p:nvSpPr>
          <p:cNvPr id="15" name="TextBox 14">
            <a:extLst>
              <a:ext uri="{FF2B5EF4-FFF2-40B4-BE49-F238E27FC236}">
                <a16:creationId xmlns:a16="http://schemas.microsoft.com/office/drawing/2014/main" id="{BD811406-44F2-C9A1-5C07-125513FB11BF}"/>
              </a:ext>
            </a:extLst>
          </p:cNvPr>
          <p:cNvSpPr txBox="1"/>
          <p:nvPr/>
        </p:nvSpPr>
        <p:spPr>
          <a:xfrm>
            <a:off x="7079586" y="1585405"/>
            <a:ext cx="1752059" cy="41549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5798"/>
              </a:spcBef>
              <a:buSzPct val="100000"/>
            </a:pPr>
            <a:r>
              <a:rPr lang="en-US" sz="2700" kern="0">
                <a:solidFill>
                  <a:srgbClr val="000000"/>
                </a:solidFill>
                <a:ea typeface="+mj-ea"/>
                <a:cs typeface="+mj-cs"/>
              </a:rPr>
              <a:t>Doc 1</a:t>
            </a:r>
            <a:endParaRPr lang="en-US" sz="2700">
              <a:ea typeface="+mj-ea"/>
              <a:cs typeface="+mj-cs"/>
            </a:endParaRPr>
          </a:p>
        </p:txBody>
      </p:sp>
      <p:sp>
        <p:nvSpPr>
          <p:cNvPr id="20" name="TextBox 19">
            <a:extLst>
              <a:ext uri="{FF2B5EF4-FFF2-40B4-BE49-F238E27FC236}">
                <a16:creationId xmlns:a16="http://schemas.microsoft.com/office/drawing/2014/main" id="{9FEC6045-01B2-917F-78AA-CD9714B9141E}"/>
              </a:ext>
            </a:extLst>
          </p:cNvPr>
          <p:cNvSpPr txBox="1"/>
          <p:nvPr/>
        </p:nvSpPr>
        <p:spPr>
          <a:xfrm>
            <a:off x="10012379" y="2413826"/>
            <a:ext cx="1752059" cy="415498"/>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5798"/>
              </a:spcBef>
              <a:buSzPct val="100000"/>
            </a:pPr>
            <a:r>
              <a:rPr lang="en-US" sz="2700" kern="0">
                <a:solidFill>
                  <a:srgbClr val="000000"/>
                </a:solidFill>
                <a:ea typeface="+mj-ea"/>
                <a:cs typeface="+mj-cs"/>
              </a:rPr>
              <a:t>Doc N</a:t>
            </a:r>
            <a:endParaRPr lang="en-US" sz="2700">
              <a:ea typeface="+mj-ea"/>
              <a:cs typeface="+mj-cs"/>
            </a:endParaRPr>
          </a:p>
        </p:txBody>
      </p:sp>
      <p:sp>
        <p:nvSpPr>
          <p:cNvPr id="22" name="TextBox 21">
            <a:extLst>
              <a:ext uri="{FF2B5EF4-FFF2-40B4-BE49-F238E27FC236}">
                <a16:creationId xmlns:a16="http://schemas.microsoft.com/office/drawing/2014/main" id="{20D54323-F03D-50EE-E78A-F7993046750A}"/>
              </a:ext>
            </a:extLst>
          </p:cNvPr>
          <p:cNvSpPr txBox="1"/>
          <p:nvPr/>
        </p:nvSpPr>
        <p:spPr>
          <a:xfrm>
            <a:off x="9222047" y="2109119"/>
            <a:ext cx="1752059" cy="415498"/>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875215">
              <a:spcBef>
                <a:spcPts val="5798"/>
              </a:spcBef>
              <a:buSzPct val="100000"/>
            </a:pPr>
            <a:r>
              <a:rPr lang="en-US" sz="2700" kern="0">
                <a:solidFill>
                  <a:srgbClr val="000000"/>
                </a:solidFill>
                <a:ea typeface="+mj-ea"/>
                <a:cs typeface="+mj-cs"/>
              </a:rPr>
              <a:t>...</a:t>
            </a:r>
            <a:endParaRPr lang="en-US" sz="2700">
              <a:ea typeface="+mj-ea"/>
              <a:cs typeface="+mj-cs"/>
            </a:endParaRPr>
          </a:p>
        </p:txBody>
      </p:sp>
    </p:spTree>
    <p:extLst>
      <p:ext uri="{BB962C8B-B14F-4D97-AF65-F5344CB8AC3E}">
        <p14:creationId xmlns:p14="http://schemas.microsoft.com/office/powerpoint/2010/main" val="209177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542A152-0319-0B7C-A8C3-2F5213F4D355}"/>
              </a:ext>
            </a:extLst>
          </p:cNvPr>
          <p:cNvSpPr txBox="1">
            <a:spLocks/>
          </p:cNvSpPr>
          <p:nvPr/>
        </p:nvSpPr>
        <p:spPr>
          <a:xfrm>
            <a:off x="577582" y="537292"/>
            <a:ext cx="21548899" cy="12028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9000" kern="0" dirty="0">
                <a:solidFill>
                  <a:srgbClr val="70DC8D"/>
                </a:solidFill>
                <a:latin typeface="IBM Plex Sans Light" panose="020B0403050203000203" pitchFamily="34" charset="0"/>
              </a:rPr>
              <a:t>Generative computing makes GenAI:</a:t>
            </a:r>
            <a:br>
              <a:rPr lang="en-US" sz="9000" kern="0" dirty="0">
                <a:solidFill>
                  <a:srgbClr val="FFFFFF"/>
                </a:solidFill>
                <a:latin typeface="IBM Plex Sans Light" panose="020B0403050203000203" pitchFamily="34" charset="0"/>
              </a:rPr>
            </a:br>
            <a:br>
              <a:rPr lang="en-US" sz="9000" kern="0" dirty="0">
                <a:solidFill>
                  <a:srgbClr val="FFFFFF"/>
                </a:solidFill>
                <a:latin typeface="IBM Plex Sans Light" panose="020B0403050203000203" pitchFamily="34" charset="0"/>
              </a:rPr>
            </a:br>
            <a:r>
              <a:rPr lang="en-US" sz="9000" kern="0" dirty="0">
                <a:solidFill>
                  <a:srgbClr val="70DC8D"/>
                </a:solidFill>
                <a:latin typeface="IBM Plex Sans Light" panose="020B0403050203000203" pitchFamily="34" charset="0"/>
              </a:rPr>
              <a:t>→</a:t>
            </a:r>
            <a:r>
              <a:rPr lang="en-US" sz="9000" kern="0" dirty="0">
                <a:solidFill>
                  <a:srgbClr val="FFFFFF"/>
                </a:solidFill>
                <a:latin typeface="IBM Plex Sans Light" panose="020B0403050203000203" pitchFamily="34" charset="0"/>
              </a:rPr>
              <a:t> Efficient</a:t>
            </a:r>
          </a:p>
          <a:p>
            <a:pPr>
              <a:defRPr/>
            </a:pPr>
            <a:r>
              <a:rPr lang="en-US" sz="9000" kern="0" dirty="0">
                <a:solidFill>
                  <a:srgbClr val="70DC8D"/>
                </a:solidFill>
                <a:latin typeface="IBM Plex Sans Light" panose="020B0403050203000203" pitchFamily="34" charset="0"/>
              </a:rPr>
              <a:t>→</a:t>
            </a:r>
            <a:r>
              <a:rPr lang="en-US" sz="9000" kern="0" dirty="0">
                <a:solidFill>
                  <a:srgbClr val="FFFFFF"/>
                </a:solidFill>
                <a:latin typeface="IBM Plex Sans Light" panose="020B0403050203000203" pitchFamily="34" charset="0"/>
              </a:rPr>
              <a:t> Secure</a:t>
            </a:r>
          </a:p>
          <a:p>
            <a:pPr>
              <a:defRPr/>
            </a:pPr>
            <a:r>
              <a:rPr lang="en-US" sz="9000" kern="0" dirty="0">
                <a:solidFill>
                  <a:srgbClr val="70DC8D"/>
                </a:solidFill>
                <a:latin typeface="IBM Plex Sans Light" panose="020B0403050203000203" pitchFamily="34" charset="0"/>
              </a:rPr>
              <a:t>→</a:t>
            </a:r>
            <a:r>
              <a:rPr lang="en-US" sz="9000" kern="0" dirty="0">
                <a:solidFill>
                  <a:srgbClr val="FFFFFF"/>
                </a:solidFill>
                <a:latin typeface="IBM Plex Sans Light" panose="020B0403050203000203" pitchFamily="34" charset="0"/>
              </a:rPr>
              <a:t> Portable</a:t>
            </a:r>
          </a:p>
          <a:p>
            <a:pPr>
              <a:defRPr/>
            </a:pPr>
            <a:r>
              <a:rPr lang="en-US" sz="9000" kern="0" dirty="0">
                <a:solidFill>
                  <a:srgbClr val="70DC8D"/>
                </a:solidFill>
                <a:latin typeface="IBM Plex Sans Light" panose="020B0403050203000203" pitchFamily="34" charset="0"/>
              </a:rPr>
              <a:t>→</a:t>
            </a:r>
            <a:r>
              <a:rPr lang="en-US" sz="9000" kern="0" dirty="0">
                <a:solidFill>
                  <a:srgbClr val="FFFFFF"/>
                </a:solidFill>
                <a:latin typeface="IBM Plex Sans Light" panose="020B0403050203000203" pitchFamily="34" charset="0"/>
              </a:rPr>
              <a:t> Maintainable</a:t>
            </a:r>
          </a:p>
          <a:p>
            <a:pPr>
              <a:defRPr/>
            </a:pPr>
            <a:br>
              <a:rPr lang="en-US" sz="9000" i="1" kern="0" dirty="0">
                <a:solidFill>
                  <a:srgbClr val="FFFFFF"/>
                </a:solidFill>
                <a:latin typeface="IBM Plex Sans Light" panose="020B0403050203000203" pitchFamily="34" charset="0"/>
              </a:rPr>
            </a:br>
            <a:endParaRPr lang="en-US" sz="9000" i="1" kern="0" dirty="0">
              <a:solidFill>
                <a:srgbClr val="FFFFFF"/>
              </a:solidFill>
              <a:latin typeface="IBM Plex Sans Light" panose="020B0403050203000203" pitchFamily="34" charset="0"/>
            </a:endParaRPr>
          </a:p>
        </p:txBody>
      </p:sp>
    </p:spTree>
    <p:extLst>
      <p:ext uri="{BB962C8B-B14F-4D97-AF65-F5344CB8AC3E}">
        <p14:creationId xmlns:p14="http://schemas.microsoft.com/office/powerpoint/2010/main" val="3264784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media30">
            <a:hlinkClick r:id="" action="ppaction://media"/>
            <a:extLst>
              <a:ext uri="{FF2B5EF4-FFF2-40B4-BE49-F238E27FC236}">
                <a16:creationId xmlns:a16="http://schemas.microsoft.com/office/drawing/2014/main" id="{E6F7208D-7BE9-0237-9BB7-84577F925D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0"/>
            <a:ext cx="24384000" cy="13716000"/>
          </a:xfrm>
          <a:prstGeom prst="rect">
            <a:avLst/>
          </a:prstGeom>
        </p:spPr>
      </p:pic>
    </p:spTree>
    <p:extLst>
      <p:ext uri="{BB962C8B-B14F-4D97-AF65-F5344CB8AC3E}">
        <p14:creationId xmlns:p14="http://schemas.microsoft.com/office/powerpoint/2010/main" val="1989311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50D0E5-DDB1-5804-0512-3CE41D448818}"/>
              </a:ext>
            </a:extLst>
          </p:cNvPr>
          <p:cNvSpPr/>
          <p:nvPr/>
        </p:nvSpPr>
        <p:spPr>
          <a:xfrm>
            <a:off x="6512373" y="3234611"/>
            <a:ext cx="17105612" cy="984204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hangingPunct="0">
              <a:defRPr/>
            </a:pPr>
            <a:endParaRPr lang="en-US" kern="0">
              <a:solidFill>
                <a:srgbClr val="FFFFFF"/>
              </a:solidFill>
              <a:latin typeface="IBM Plex Sans Light"/>
              <a:sym typeface="IBM Plex Sans Light"/>
            </a:endParaRPr>
          </a:p>
        </p:txBody>
      </p:sp>
      <p:sp>
        <p:nvSpPr>
          <p:cNvPr id="10" name="Slide Number Placeholder 9">
            <a:extLst>
              <a:ext uri="{FF2B5EF4-FFF2-40B4-BE49-F238E27FC236}">
                <a16:creationId xmlns:a16="http://schemas.microsoft.com/office/drawing/2014/main" id="{9D8E1027-F74A-2402-D3D8-1B2D2DC2E5BE}"/>
              </a:ext>
            </a:extLst>
          </p:cNvPr>
          <p:cNvSpPr>
            <a:spLocks noGrp="1"/>
          </p:cNvSpPr>
          <p:nvPr>
            <p:ph type="sldNum" sz="quarter" idx="4"/>
          </p:nvPr>
        </p:nvSpPr>
        <p:spPr>
          <a:xfrm>
            <a:off x="24138726" y="14755617"/>
            <a:ext cx="246863" cy="246221"/>
          </a:xfrm>
        </p:spPr>
        <p:txBody>
          <a:bodyPr/>
          <a:lstStyle/>
          <a:p>
            <a:pPr hangingPunct="0">
              <a:defRPr/>
            </a:pPr>
            <a:fld id="{86CB4B4D-7CA3-9044-876B-883B54F8677D}" type="slidenum">
              <a:rPr lang="en-US" kern="0">
                <a:solidFill>
                  <a:srgbClr val="FFFFFF"/>
                </a:solidFill>
              </a:rPr>
              <a:pPr hangingPunct="0">
                <a:defRPr/>
              </a:pPr>
              <a:t>34</a:t>
            </a:fld>
            <a:endParaRPr lang="en-US" kern="0">
              <a:solidFill>
                <a:srgbClr val="FFFFFF"/>
              </a:solidFill>
            </a:endParaRPr>
          </a:p>
        </p:txBody>
      </p:sp>
      <p:sp>
        <p:nvSpPr>
          <p:cNvPr id="37" name="Text Placeholder 9">
            <a:extLst>
              <a:ext uri="{FF2B5EF4-FFF2-40B4-BE49-F238E27FC236}">
                <a16:creationId xmlns:a16="http://schemas.microsoft.com/office/drawing/2014/main" id="{5324605C-1B2C-4140-E725-1D16D54313B1}"/>
              </a:ext>
            </a:extLst>
          </p:cNvPr>
          <p:cNvSpPr txBox="1">
            <a:spLocks/>
          </p:cNvSpPr>
          <p:nvPr/>
        </p:nvSpPr>
        <p:spPr>
          <a:xfrm>
            <a:off x="6693861" y="9097834"/>
            <a:ext cx="5150852" cy="4399914"/>
          </a:xfrm>
          <a:prstGeom prst="rect">
            <a:avLst/>
          </a:prstGeom>
        </p:spPr>
        <p:txBody>
          <a:bodyPr lIns="182856" tIns="91428" rIns="182856" bIns="91428" anchor="t"/>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IBM Plex Sans Light"/>
                <a:ea typeface="IBM Plex Sans Light"/>
                <a:cs typeface="IBM Plex Sans Light"/>
                <a:sym typeface="IBM Plex Sans Light"/>
              </a:defRPr>
            </a:lvl1pPr>
            <a:lvl2pPr marL="163767"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2pPr>
            <a:lvl3pPr marL="329334"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3pPr>
            <a:lvl4pPr marL="493101"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IBM Plex Sans Light" panose="020B0604020202020204" pitchFamily="34" charset="0"/>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9pPr>
          </a:lstStyle>
          <a:p>
            <a:pPr>
              <a:defRPr/>
            </a:pPr>
            <a:r>
              <a:rPr lang="en-US" sz="4000" b="1" kern="0" dirty="0">
                <a:solidFill>
                  <a:srgbClr val="090E16"/>
                </a:solidFill>
                <a:latin typeface="IBM Plex Sans SmBld" panose="020B0503050203000203" pitchFamily="34" charset="0"/>
              </a:rPr>
              <a:t>Granite-4.0-Tiny</a:t>
            </a:r>
          </a:p>
          <a:p>
            <a:pPr>
              <a:defRPr/>
            </a:pPr>
            <a:endParaRPr lang="en-US" sz="3000" kern="0" dirty="0">
              <a:solidFill>
                <a:srgbClr val="090E16"/>
              </a:solidFill>
            </a:endParaRPr>
          </a:p>
          <a:p>
            <a:pPr>
              <a:defRPr/>
            </a:pPr>
            <a:r>
              <a:rPr lang="en-US" sz="3000" kern="0" dirty="0">
                <a:solidFill>
                  <a:srgbClr val="090E16"/>
                </a:solidFill>
              </a:rPr>
              <a:t>Local experimentation (laptop), edge and CPU based deployments.</a:t>
            </a:r>
            <a:br>
              <a:rPr lang="en-US" sz="3000" kern="0" dirty="0">
                <a:solidFill>
                  <a:srgbClr val="090E16"/>
                </a:solidFill>
              </a:rPr>
            </a:br>
            <a:br>
              <a:rPr lang="en-US" sz="3000" kern="0" dirty="0">
                <a:solidFill>
                  <a:srgbClr val="090E16"/>
                </a:solidFill>
              </a:rPr>
            </a:br>
            <a:r>
              <a:rPr lang="en-US" sz="3000" kern="0" dirty="0">
                <a:solidFill>
                  <a:srgbClr val="090E16"/>
                </a:solidFill>
              </a:rPr>
              <a:t>Fits on a single 3060 GPU. </a:t>
            </a:r>
            <a:endParaRPr lang="en-US" sz="3000" b="1" kern="0" dirty="0">
              <a:solidFill>
                <a:srgbClr val="090E16"/>
              </a:solidFill>
            </a:endParaRPr>
          </a:p>
        </p:txBody>
      </p:sp>
      <p:sp>
        <p:nvSpPr>
          <p:cNvPr id="38" name="Text Placeholder 9">
            <a:extLst>
              <a:ext uri="{FF2B5EF4-FFF2-40B4-BE49-F238E27FC236}">
                <a16:creationId xmlns:a16="http://schemas.microsoft.com/office/drawing/2014/main" id="{C977E0AF-E943-5FD3-C697-D28F242264BA}"/>
              </a:ext>
            </a:extLst>
          </p:cNvPr>
          <p:cNvSpPr txBox="1">
            <a:spLocks/>
          </p:cNvSpPr>
          <p:nvPr/>
        </p:nvSpPr>
        <p:spPr>
          <a:xfrm>
            <a:off x="12464616" y="9091370"/>
            <a:ext cx="5396510" cy="4406379"/>
          </a:xfrm>
          <a:prstGeom prst="rect">
            <a:avLst/>
          </a:prstGeom>
        </p:spPr>
        <p:txBody>
          <a:bodyPr lIns="182856" tIns="91428" rIns="182856" bIns="91428" anchor="t"/>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IBM Plex Sans Light"/>
                <a:ea typeface="IBM Plex Sans Light"/>
                <a:cs typeface="IBM Plex Sans Light"/>
                <a:sym typeface="IBM Plex Sans Light"/>
              </a:defRPr>
            </a:lvl1pPr>
            <a:lvl2pPr marL="163767"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2pPr>
            <a:lvl3pPr marL="329334"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3pPr>
            <a:lvl4pPr marL="493101"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IBM Plex Sans Light" panose="020B0604020202020204" pitchFamily="34" charset="0"/>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9pPr>
          </a:lstStyle>
          <a:p>
            <a:pPr>
              <a:defRPr/>
            </a:pPr>
            <a:r>
              <a:rPr lang="en-US" sz="4000" b="1" kern="0" dirty="0">
                <a:solidFill>
                  <a:srgbClr val="090E16"/>
                </a:solidFill>
                <a:latin typeface="IBM Plex Sans SmBld" panose="020B0503050203000203" pitchFamily="34" charset="0"/>
              </a:rPr>
              <a:t>Granite-4.0-Small</a:t>
            </a:r>
          </a:p>
          <a:p>
            <a:pPr>
              <a:defRPr/>
            </a:pPr>
            <a:endParaRPr lang="en-US" sz="3000" kern="0" dirty="0">
              <a:solidFill>
                <a:srgbClr val="090E16"/>
              </a:solidFill>
            </a:endParaRPr>
          </a:p>
          <a:p>
            <a:pPr>
              <a:defRPr/>
            </a:pPr>
            <a:r>
              <a:rPr lang="en-US" sz="3000" kern="0" dirty="0">
                <a:solidFill>
                  <a:srgbClr val="090E16"/>
                </a:solidFill>
              </a:rPr>
              <a:t>Workhorse enterprise model for tasks like RAG, agents, summarization, generation.</a:t>
            </a:r>
            <a:br>
              <a:rPr lang="en-US" sz="3000" kern="0" dirty="0">
                <a:solidFill>
                  <a:srgbClr val="090E16"/>
                </a:solidFill>
              </a:rPr>
            </a:br>
            <a:endParaRPr lang="en-US" sz="3000" kern="0" dirty="0">
              <a:solidFill>
                <a:srgbClr val="090E16"/>
              </a:solidFill>
            </a:endParaRPr>
          </a:p>
          <a:p>
            <a:pPr>
              <a:defRPr/>
            </a:pPr>
            <a:r>
              <a:rPr lang="en-US" sz="3000" kern="0" dirty="0">
                <a:solidFill>
                  <a:srgbClr val="090E16"/>
                </a:solidFill>
              </a:rPr>
              <a:t>Fits on a single L40S GPU.</a:t>
            </a:r>
            <a:endParaRPr lang="en-US" sz="3000" b="1" kern="0" dirty="0">
              <a:solidFill>
                <a:srgbClr val="090E16"/>
              </a:solidFill>
            </a:endParaRPr>
          </a:p>
        </p:txBody>
      </p:sp>
      <p:sp>
        <p:nvSpPr>
          <p:cNvPr id="39" name="Text Placeholder 9">
            <a:extLst>
              <a:ext uri="{FF2B5EF4-FFF2-40B4-BE49-F238E27FC236}">
                <a16:creationId xmlns:a16="http://schemas.microsoft.com/office/drawing/2014/main" id="{F7C2B95F-8376-A0C5-F452-A78455A2B750}"/>
              </a:ext>
            </a:extLst>
          </p:cNvPr>
          <p:cNvSpPr txBox="1">
            <a:spLocks/>
          </p:cNvSpPr>
          <p:nvPr/>
        </p:nvSpPr>
        <p:spPr>
          <a:xfrm>
            <a:off x="18221481" y="9097834"/>
            <a:ext cx="5396503" cy="4399914"/>
          </a:xfrm>
          <a:prstGeom prst="rect">
            <a:avLst/>
          </a:prstGeom>
        </p:spPr>
        <p:txBody>
          <a:bodyPr lIns="182856" tIns="91428" rIns="182856" bIns="91428" anchor="t"/>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IBM Plex Sans Light"/>
                <a:ea typeface="IBM Plex Sans Light"/>
                <a:cs typeface="IBM Plex Sans Light"/>
                <a:sym typeface="IBM Plex Sans Light"/>
              </a:defRPr>
            </a:lvl1pPr>
            <a:lvl2pPr marL="163767"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2pPr>
            <a:lvl3pPr marL="329334"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3pPr>
            <a:lvl4pPr marL="493101" marR="0" indent="-163767" algn="l" defTabSz="1218956" rtl="0" eaLnBrk="1" latinLnBrk="0" hangingPunct="1">
              <a:lnSpc>
                <a:spcPct val="100000"/>
              </a:lnSpc>
              <a:spcBef>
                <a:spcPts val="0"/>
              </a:spcBef>
              <a:spcAft>
                <a:spcPts val="0"/>
              </a:spcAft>
              <a:buClrTx/>
              <a:buSzPct val="100000"/>
              <a:buFont typeface="IBM Plex Sans Light" panose="020B0604020202020204" pitchFamily="34" charset="0"/>
              <a:buChar char="•"/>
              <a:tabLst/>
              <a:defRPr sz="1800" b="0" i="0" u="none" strike="noStrike" cap="none" spc="0" baseline="0">
                <a:solidFill>
                  <a:schemeClr val="tx1"/>
                </a:solidFill>
                <a:uFillTx/>
                <a:latin typeface="IBM Plex Sans Light"/>
                <a:ea typeface="IBM Plex Sans Light"/>
                <a:cs typeface="IBM Plex Sans Light"/>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IBM Plex Sans Light" panose="020B0604020202020204" pitchFamily="34" charset="0"/>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IBM Plex Sans Light"/>
                <a:ea typeface="IBM Plex Sans Light"/>
                <a:cs typeface="IBM Plex Sans Light"/>
                <a:sym typeface="IBM Plex Sans Light"/>
              </a:defRPr>
            </a:lvl9pPr>
          </a:lstStyle>
          <a:p>
            <a:pPr>
              <a:defRPr/>
            </a:pPr>
            <a:r>
              <a:rPr lang="en-US" sz="4000" b="1" kern="0" dirty="0">
                <a:solidFill>
                  <a:srgbClr val="090E16"/>
                </a:solidFill>
                <a:latin typeface="IBM Plex Sans SmBld" panose="020B0503050203000203" pitchFamily="34" charset="0"/>
              </a:rPr>
              <a:t>Granite-4.0-Medium</a:t>
            </a:r>
          </a:p>
          <a:p>
            <a:pPr>
              <a:defRPr/>
            </a:pPr>
            <a:endParaRPr lang="en-US" sz="3000" kern="0" dirty="0">
              <a:solidFill>
                <a:srgbClr val="090E16"/>
              </a:solidFill>
            </a:endParaRPr>
          </a:p>
          <a:p>
            <a:pPr>
              <a:defRPr/>
            </a:pPr>
            <a:r>
              <a:rPr lang="en-US" sz="3000" kern="0" dirty="0">
                <a:solidFill>
                  <a:srgbClr val="090E16"/>
                </a:solidFill>
              </a:rPr>
              <a:t>Designed for more complex agent and planning-based tasks. </a:t>
            </a:r>
          </a:p>
          <a:p>
            <a:pPr>
              <a:defRPr/>
            </a:pPr>
            <a:endParaRPr lang="en-US" sz="3000" kern="0" dirty="0">
              <a:solidFill>
                <a:srgbClr val="090E16"/>
              </a:solidFill>
            </a:endParaRPr>
          </a:p>
          <a:p>
            <a:pPr>
              <a:defRPr/>
            </a:pPr>
            <a:r>
              <a:rPr lang="en-US" sz="3000" kern="0" dirty="0">
                <a:solidFill>
                  <a:srgbClr val="090E16"/>
                </a:solidFill>
              </a:rPr>
              <a:t>Fits on a single node. </a:t>
            </a:r>
          </a:p>
        </p:txBody>
      </p:sp>
      <p:cxnSp>
        <p:nvCxnSpPr>
          <p:cNvPr id="40" name="Straight Connector 39">
            <a:extLst>
              <a:ext uri="{FF2B5EF4-FFF2-40B4-BE49-F238E27FC236}">
                <a16:creationId xmlns:a16="http://schemas.microsoft.com/office/drawing/2014/main" id="{A8E131F3-93FE-DB33-A91F-94019F6B4D53}"/>
              </a:ext>
            </a:extLst>
          </p:cNvPr>
          <p:cNvCxnSpPr>
            <a:cxnSpLocks/>
          </p:cNvCxnSpPr>
          <p:nvPr/>
        </p:nvCxnSpPr>
        <p:spPr bwMode="auto">
          <a:xfrm>
            <a:off x="12284439" y="3456285"/>
            <a:ext cx="0" cy="9734397"/>
          </a:xfrm>
          <a:prstGeom prst="line">
            <a:avLst/>
          </a:prstGeom>
          <a:ln w="12700">
            <a:solidFill>
              <a:schemeClr val="bg1">
                <a:lumMod val="7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C83BAF0-20B5-CB89-EC8D-666708A71D23}"/>
              </a:ext>
            </a:extLst>
          </p:cNvPr>
          <p:cNvCxnSpPr>
            <a:cxnSpLocks/>
          </p:cNvCxnSpPr>
          <p:nvPr/>
        </p:nvCxnSpPr>
        <p:spPr bwMode="auto">
          <a:xfrm>
            <a:off x="18041305" y="3456285"/>
            <a:ext cx="0" cy="9734397"/>
          </a:xfrm>
          <a:prstGeom prst="line">
            <a:avLst/>
          </a:prstGeom>
          <a:ln w="12700">
            <a:solidFill>
              <a:schemeClr val="bg1">
                <a:lumMod val="7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4E340DE3-CB87-330E-F651-C8F2BABEE781}"/>
              </a:ext>
            </a:extLst>
          </p:cNvPr>
          <p:cNvSpPr txBox="1"/>
          <p:nvPr/>
        </p:nvSpPr>
        <p:spPr>
          <a:xfrm>
            <a:off x="3374970" y="-1166496"/>
            <a:ext cx="914281" cy="914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2438156" hangingPunct="0">
              <a:spcBef>
                <a:spcPts val="2900"/>
              </a:spcBef>
              <a:buSzPct val="100000"/>
              <a:defRPr/>
            </a:pPr>
            <a:endParaRPr lang="en-US" kern="0" dirty="0">
              <a:solidFill>
                <a:srgbClr val="000000"/>
              </a:solidFill>
              <a:latin typeface="IBM Plex Sans Light"/>
              <a:ea typeface="+mj-ea"/>
              <a:cs typeface="Helvetica"/>
              <a:sym typeface="IBM Plex Sans Light"/>
            </a:endParaRPr>
          </a:p>
        </p:txBody>
      </p:sp>
      <p:sp>
        <p:nvSpPr>
          <p:cNvPr id="13" name="Title 1">
            <a:extLst>
              <a:ext uri="{FF2B5EF4-FFF2-40B4-BE49-F238E27FC236}">
                <a16:creationId xmlns:a16="http://schemas.microsoft.com/office/drawing/2014/main" id="{88424A6F-D239-A5CB-5A58-08A9768CFF4B}"/>
              </a:ext>
            </a:extLst>
          </p:cNvPr>
          <p:cNvSpPr txBox="1">
            <a:spLocks/>
          </p:cNvSpPr>
          <p:nvPr/>
        </p:nvSpPr>
        <p:spPr>
          <a:xfrm>
            <a:off x="6512374" y="384892"/>
            <a:ext cx="17297216" cy="1427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100000"/>
              </a:lnSpc>
              <a:spcBef>
                <a:spcPts val="0"/>
              </a:spcBef>
              <a:spcAft>
                <a:spcPts val="0"/>
              </a:spcAft>
              <a:buClrTx/>
              <a:buSzTx/>
              <a:buFontTx/>
              <a:buNone/>
              <a:tabLst/>
              <a:defRPr sz="6300" b="0" i="0" u="none" strike="noStrike" cap="none" spc="0" baseline="0">
                <a:solidFill>
                  <a:srgbClr val="000000"/>
                </a:solidFill>
                <a:uFillTx/>
                <a:latin typeface="+mn-lt"/>
                <a:ea typeface="+mn-ea"/>
                <a:cs typeface="+mn-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000" kern="0" dirty="0">
                <a:latin typeface="IBM Plex Sans Light" panose="020B0403050203000203" pitchFamily="34" charset="0"/>
              </a:rPr>
              <a:t>→ Coming this summer</a:t>
            </a:r>
            <a:endParaRPr lang="en-US" sz="7000" kern="0" dirty="0">
              <a:solidFill>
                <a:srgbClr val="161616"/>
              </a:solidFill>
              <a:latin typeface="IBM Plex Sans Light" panose="020B0403050203000203" pitchFamily="34" charset="0"/>
            </a:endParaRPr>
          </a:p>
        </p:txBody>
      </p:sp>
      <p:sp>
        <p:nvSpPr>
          <p:cNvPr id="16" name="Title 1">
            <a:extLst>
              <a:ext uri="{FF2B5EF4-FFF2-40B4-BE49-F238E27FC236}">
                <a16:creationId xmlns:a16="http://schemas.microsoft.com/office/drawing/2014/main" id="{1B90FBAE-C1EE-87A1-8414-3DC1391B681C}"/>
              </a:ext>
            </a:extLst>
          </p:cNvPr>
          <p:cNvSpPr txBox="1">
            <a:spLocks/>
          </p:cNvSpPr>
          <p:nvPr/>
        </p:nvSpPr>
        <p:spPr>
          <a:xfrm>
            <a:off x="577584" y="384892"/>
            <a:ext cx="5657734" cy="1427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100000"/>
              </a:lnSpc>
              <a:spcBef>
                <a:spcPts val="0"/>
              </a:spcBef>
              <a:spcAft>
                <a:spcPts val="0"/>
              </a:spcAft>
              <a:buClrTx/>
              <a:buSzTx/>
              <a:buFontTx/>
              <a:buNone/>
              <a:tabLst/>
              <a:defRPr sz="6300" b="0" i="0" u="none" strike="noStrike" cap="none" spc="0" baseline="0">
                <a:solidFill>
                  <a:srgbClr val="000000"/>
                </a:solidFill>
                <a:uFillTx/>
                <a:latin typeface="+mn-lt"/>
                <a:ea typeface="+mn-ea"/>
                <a:cs typeface="+mn-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000" kern="0" dirty="0">
                <a:latin typeface="IBM Plex Sans Light" panose="020B0403050203000203" pitchFamily="34" charset="0"/>
              </a:rPr>
              <a:t>Granite 4.0</a:t>
            </a:r>
            <a:endParaRPr lang="en-US" sz="7000" kern="0" dirty="0">
              <a:solidFill>
                <a:srgbClr val="161616"/>
              </a:solidFill>
              <a:latin typeface="IBM Plex Sans Light" panose="020B0403050203000203" pitchFamily="34" charset="0"/>
            </a:endParaRPr>
          </a:p>
        </p:txBody>
      </p:sp>
      <p:sp>
        <p:nvSpPr>
          <p:cNvPr id="19" name="Title 1">
            <a:extLst>
              <a:ext uri="{FF2B5EF4-FFF2-40B4-BE49-F238E27FC236}">
                <a16:creationId xmlns:a16="http://schemas.microsoft.com/office/drawing/2014/main" id="{FCEB6C25-0877-9EFD-A4B6-200F2695AFD1}"/>
              </a:ext>
            </a:extLst>
          </p:cNvPr>
          <p:cNvSpPr txBox="1">
            <a:spLocks/>
          </p:cNvSpPr>
          <p:nvPr/>
        </p:nvSpPr>
        <p:spPr>
          <a:xfrm>
            <a:off x="577584" y="3348639"/>
            <a:ext cx="5408125" cy="984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hangingPunct="0">
              <a:defRPr/>
            </a:pPr>
            <a:r>
              <a:rPr lang="en-US" sz="4000" b="1" kern="0" dirty="0">
                <a:solidFill>
                  <a:srgbClr val="090E16"/>
                </a:solidFill>
                <a:latin typeface="IBM Plex Sans SmBld" panose="020B0503050203000203" pitchFamily="34" charset="0"/>
              </a:rPr>
              <a:t>90%+</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reduction in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cost compared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to larger models</a:t>
            </a:r>
          </a:p>
          <a:p>
            <a:pPr hangingPunct="0">
              <a:defRPr/>
            </a:pPr>
            <a:endParaRPr lang="en-US" sz="4000" kern="0" dirty="0">
              <a:solidFill>
                <a:srgbClr val="090E16"/>
              </a:solidFill>
              <a:latin typeface="IBM Plex Sans Light" panose="020B0403050203000203" pitchFamily="34" charset="0"/>
            </a:endParaRPr>
          </a:p>
          <a:p>
            <a:pPr hangingPunct="0">
              <a:defRPr/>
            </a:pPr>
            <a:r>
              <a:rPr lang="en-US" sz="4000" b="1" kern="0" dirty="0">
                <a:solidFill>
                  <a:srgbClr val="090E16"/>
                </a:solidFill>
                <a:latin typeface="IBM Plex Sans SmBld" panose="020B0503050203000203" pitchFamily="34" charset="0"/>
              </a:rPr>
              <a:t>80%+</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reduction in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GPU memory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than comparable models</a:t>
            </a:r>
          </a:p>
          <a:p>
            <a:pPr hangingPunct="0">
              <a:defRPr/>
            </a:pPr>
            <a:endParaRPr lang="en-US" sz="4000" kern="0" dirty="0">
              <a:solidFill>
                <a:srgbClr val="090E16"/>
              </a:solidFill>
              <a:latin typeface="IBM Plex Sans Light" panose="020B0403050203000203" pitchFamily="34" charset="0"/>
            </a:endParaRPr>
          </a:p>
          <a:p>
            <a:pPr hangingPunct="0">
              <a:defRPr/>
            </a:pPr>
            <a:r>
              <a:rPr lang="en-US" sz="4000" b="1" kern="0" dirty="0">
                <a:solidFill>
                  <a:srgbClr val="090E16"/>
                </a:solidFill>
                <a:latin typeface="IBM Plex Sans SmBld" panose="020B0503050203000203" pitchFamily="34" charset="0"/>
              </a:rPr>
              <a:t>2-5x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faster than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comparable </a:t>
            </a:r>
            <a:br>
              <a:rPr lang="en-US" sz="4000" kern="0" dirty="0">
                <a:solidFill>
                  <a:srgbClr val="090E16"/>
                </a:solidFill>
                <a:latin typeface="IBM Plex Sans Light" panose="020B0403050203000203" pitchFamily="34" charset="0"/>
              </a:rPr>
            </a:br>
            <a:r>
              <a:rPr lang="en-US" sz="4000" kern="0" dirty="0">
                <a:solidFill>
                  <a:srgbClr val="090E16"/>
                </a:solidFill>
                <a:latin typeface="IBM Plex Sans Light" panose="020B0403050203000203" pitchFamily="34" charset="0"/>
              </a:rPr>
              <a:t>models​</a:t>
            </a:r>
          </a:p>
          <a:p>
            <a:pPr hangingPunct="0">
              <a:defRPr/>
            </a:pPr>
            <a:endParaRPr lang="en-US" sz="4000" kern="0" dirty="0">
              <a:solidFill>
                <a:srgbClr val="090E16"/>
              </a:solidFill>
              <a:latin typeface="IBM Plex Sans Light" panose="020B0403050203000203" pitchFamily="34" charset="0"/>
            </a:endParaRPr>
          </a:p>
          <a:p>
            <a:pPr hangingPunct="0">
              <a:defRPr/>
            </a:pPr>
            <a:endParaRPr lang="en-US" sz="4000" kern="0" dirty="0">
              <a:solidFill>
                <a:srgbClr val="090E16"/>
              </a:solidFill>
              <a:latin typeface="IBM Plex Sans Light" panose="020B0403050203000203" pitchFamily="34" charset="0"/>
            </a:endParaRPr>
          </a:p>
        </p:txBody>
      </p:sp>
      <p:pic>
        <p:nvPicPr>
          <p:cNvPr id="2" name="Picture 1" descr="A colorful cube with blue and green squares&#10;&#10;AI-generated content may be incorrect.">
            <a:extLst>
              <a:ext uri="{FF2B5EF4-FFF2-40B4-BE49-F238E27FC236}">
                <a16:creationId xmlns:a16="http://schemas.microsoft.com/office/drawing/2014/main" id="{856EEE13-73C9-E419-A685-A9572B86EFB7}"/>
              </a:ext>
            </a:extLst>
          </p:cNvPr>
          <p:cNvPicPr>
            <a:picLocks noChangeAspect="1"/>
          </p:cNvPicPr>
          <p:nvPr/>
        </p:nvPicPr>
        <p:blipFill>
          <a:blip r:embed="rId3"/>
          <a:stretch>
            <a:fillRect/>
          </a:stretch>
        </p:blipFill>
        <p:spPr>
          <a:xfrm>
            <a:off x="9014043" y="5688026"/>
            <a:ext cx="768724" cy="840242"/>
          </a:xfrm>
          <a:prstGeom prst="rect">
            <a:avLst/>
          </a:prstGeom>
        </p:spPr>
      </p:pic>
      <p:pic>
        <p:nvPicPr>
          <p:cNvPr id="3" name="Picture 2" descr="A colorful cube with blue and green squares&#10;&#10;AI-generated content may be incorrect.">
            <a:extLst>
              <a:ext uri="{FF2B5EF4-FFF2-40B4-BE49-F238E27FC236}">
                <a16:creationId xmlns:a16="http://schemas.microsoft.com/office/drawing/2014/main" id="{F4A959AB-6396-1485-FAE6-1E333EA51C02}"/>
              </a:ext>
            </a:extLst>
          </p:cNvPr>
          <p:cNvPicPr>
            <a:picLocks noChangeAspect="1"/>
          </p:cNvPicPr>
          <p:nvPr/>
        </p:nvPicPr>
        <p:blipFill>
          <a:blip r:embed="rId3"/>
          <a:stretch>
            <a:fillRect/>
          </a:stretch>
        </p:blipFill>
        <p:spPr>
          <a:xfrm>
            <a:off x="14292357" y="5082179"/>
            <a:ext cx="1922242" cy="2051937"/>
          </a:xfrm>
          <a:prstGeom prst="rect">
            <a:avLst/>
          </a:prstGeom>
        </p:spPr>
      </p:pic>
      <p:pic>
        <p:nvPicPr>
          <p:cNvPr id="4" name="Picture 3" descr="A colorful cube with blue and green squares&#10;&#10;AI-generated content may be incorrect.">
            <a:extLst>
              <a:ext uri="{FF2B5EF4-FFF2-40B4-BE49-F238E27FC236}">
                <a16:creationId xmlns:a16="http://schemas.microsoft.com/office/drawing/2014/main" id="{70635F7D-A959-DE1D-0007-936B945A83C2}"/>
              </a:ext>
            </a:extLst>
          </p:cNvPr>
          <p:cNvPicPr>
            <a:picLocks noChangeAspect="1"/>
          </p:cNvPicPr>
          <p:nvPr/>
        </p:nvPicPr>
        <p:blipFill>
          <a:blip r:embed="rId3"/>
          <a:stretch>
            <a:fillRect/>
          </a:stretch>
        </p:blipFill>
        <p:spPr>
          <a:xfrm>
            <a:off x="19474478" y="4640184"/>
            <a:ext cx="2658168" cy="2813838"/>
          </a:xfrm>
          <a:prstGeom prst="rect">
            <a:avLst/>
          </a:prstGeom>
        </p:spPr>
      </p:pic>
      <p:cxnSp>
        <p:nvCxnSpPr>
          <p:cNvPr id="5" name="Straight Connector 4">
            <a:extLst>
              <a:ext uri="{FF2B5EF4-FFF2-40B4-BE49-F238E27FC236}">
                <a16:creationId xmlns:a16="http://schemas.microsoft.com/office/drawing/2014/main" id="{87D8C959-6977-10BD-F7BA-C23803CE9F57}"/>
              </a:ext>
            </a:extLst>
          </p:cNvPr>
          <p:cNvCxnSpPr>
            <a:cxnSpLocks/>
          </p:cNvCxnSpPr>
          <p:nvPr/>
        </p:nvCxnSpPr>
        <p:spPr bwMode="auto">
          <a:xfrm>
            <a:off x="6254713" y="573742"/>
            <a:ext cx="0" cy="12616940"/>
          </a:xfrm>
          <a:prstGeom prst="line">
            <a:avLst/>
          </a:prstGeom>
          <a:ln w="12700">
            <a:solidFill>
              <a:srgbClr val="6F6F6F"/>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58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542A152-0319-0B7C-A8C3-2F5213F4D355}"/>
              </a:ext>
            </a:extLst>
          </p:cNvPr>
          <p:cNvSpPr txBox="1">
            <a:spLocks/>
          </p:cNvSpPr>
          <p:nvPr/>
        </p:nvSpPr>
        <p:spPr>
          <a:xfrm>
            <a:off x="577582" y="537292"/>
            <a:ext cx="21548899" cy="12028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15000" kern="0" dirty="0">
                <a:solidFill>
                  <a:srgbClr val="70DC8D"/>
                </a:solidFill>
                <a:latin typeface="IBM Plex Sans Light" panose="020B0403050203000203" pitchFamily="34" charset="0"/>
              </a:rPr>
              <a:t>Generative computing</a:t>
            </a:r>
            <a:br>
              <a:rPr lang="en-US" sz="15000" kern="0" dirty="0">
                <a:solidFill>
                  <a:srgbClr val="FFFFFF"/>
                </a:solidFill>
                <a:latin typeface="IBM Plex Sans Light" panose="020B0403050203000203" pitchFamily="34" charset="0"/>
              </a:rPr>
            </a:br>
            <a:r>
              <a:rPr lang="en-US" sz="15000" kern="0" dirty="0">
                <a:solidFill>
                  <a:srgbClr val="FFFFFF"/>
                </a:solidFill>
                <a:latin typeface="IBM Plex Sans Light" panose="020B0403050203000203" pitchFamily="34" charset="0"/>
              </a:rPr>
              <a:t>is what’s next for enterprise AI.</a:t>
            </a:r>
            <a:br>
              <a:rPr lang="en-US" sz="15000" kern="0" dirty="0">
                <a:solidFill>
                  <a:srgbClr val="FFFFFF"/>
                </a:solidFill>
                <a:latin typeface="IBM Plex Sans Light" panose="020B0403050203000203" pitchFamily="34" charset="0"/>
              </a:rPr>
            </a:br>
            <a:endParaRPr lang="en-US" sz="15000" kern="0" dirty="0">
              <a:solidFill>
                <a:srgbClr val="FFFFFF"/>
              </a:solidFill>
              <a:latin typeface="IBM Plex Sans Light" panose="020B0403050203000203" pitchFamily="34" charset="0"/>
            </a:endParaRPr>
          </a:p>
        </p:txBody>
      </p:sp>
    </p:spTree>
    <p:extLst>
      <p:ext uri="{BB962C8B-B14F-4D97-AF65-F5344CB8AC3E}">
        <p14:creationId xmlns:p14="http://schemas.microsoft.com/office/powerpoint/2010/main" val="249509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0E1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492C6B-3D22-5B34-93A3-73A1822A7146}"/>
              </a:ext>
            </a:extLst>
          </p:cNvPr>
          <p:cNvSpPr txBox="1">
            <a:spLocks/>
          </p:cNvSpPr>
          <p:nvPr/>
        </p:nvSpPr>
        <p:spPr>
          <a:xfrm>
            <a:off x="577581" y="537293"/>
            <a:ext cx="23198406" cy="164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000" kern="0" dirty="0">
                <a:solidFill>
                  <a:srgbClr val="FFFFFF"/>
                </a:solidFill>
                <a:latin typeface="IBM Plex Sans Light" panose="020B0403050203000203" pitchFamily="34" charset="0"/>
              </a:rPr>
              <a:t>Everything is getting more complex …</a:t>
            </a:r>
          </a:p>
        </p:txBody>
      </p:sp>
      <p:sp>
        <p:nvSpPr>
          <p:cNvPr id="2" name="Title 1">
            <a:extLst>
              <a:ext uri="{FF2B5EF4-FFF2-40B4-BE49-F238E27FC236}">
                <a16:creationId xmlns:a16="http://schemas.microsoft.com/office/drawing/2014/main" id="{98DE28F1-EF83-0570-A707-DE44293FF959}"/>
              </a:ext>
            </a:extLst>
          </p:cNvPr>
          <p:cNvSpPr txBox="1">
            <a:spLocks/>
          </p:cNvSpPr>
          <p:nvPr/>
        </p:nvSpPr>
        <p:spPr>
          <a:xfrm>
            <a:off x="577582" y="3624350"/>
            <a:ext cx="7629543"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Applications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chatbots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assistants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agents</a:t>
            </a:r>
            <a:r>
              <a:rPr lang="en-US" sz="6000" kern="0" dirty="0">
                <a:solidFill>
                  <a:srgbClr val="70DC8D"/>
                </a:solidFill>
                <a:latin typeface="IBM Plex Sans Light" panose="020B0403050203000203" pitchFamily="34" charset="0"/>
              </a:rPr>
              <a:t> </a:t>
            </a: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cxnSp>
        <p:nvCxnSpPr>
          <p:cNvPr id="7" name="Straight Connector 6">
            <a:extLst>
              <a:ext uri="{FF2B5EF4-FFF2-40B4-BE49-F238E27FC236}">
                <a16:creationId xmlns:a16="http://schemas.microsoft.com/office/drawing/2014/main" id="{A4C10FBA-5E62-ABE6-9BA4-75E130F12E6C}"/>
              </a:ext>
            </a:extLst>
          </p:cNvPr>
          <p:cNvCxnSpPr>
            <a:cxnSpLocks/>
          </p:cNvCxnSpPr>
          <p:nvPr/>
        </p:nvCxnSpPr>
        <p:spPr>
          <a:xfrm>
            <a:off x="5897061"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 name="Title 1">
            <a:extLst>
              <a:ext uri="{FF2B5EF4-FFF2-40B4-BE49-F238E27FC236}">
                <a16:creationId xmlns:a16="http://schemas.microsoft.com/office/drawing/2014/main" id="{98640662-11BD-74D1-952D-35885D969F13}"/>
              </a:ext>
            </a:extLst>
          </p:cNvPr>
          <p:cNvSpPr txBox="1">
            <a:spLocks/>
          </p:cNvSpPr>
          <p:nvPr/>
        </p:nvSpPr>
        <p:spPr>
          <a:xfrm>
            <a:off x="6261779" y="3624350"/>
            <a:ext cx="8945732" cy="935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Tasks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Q&amp;A</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RAG</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tools and </a:t>
            </a:r>
          </a:p>
          <a:p>
            <a:pPr>
              <a:defRPr/>
            </a:pPr>
            <a:r>
              <a:rPr lang="en-US" sz="6000" kern="0" dirty="0">
                <a:solidFill>
                  <a:srgbClr val="090E16"/>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orchestration</a:t>
            </a: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a:p>
            <a:pPr>
              <a:defRPr/>
            </a:pPr>
            <a:endParaRPr lang="en-US" sz="6000" kern="0" dirty="0">
              <a:solidFill>
                <a:srgbClr val="70DC8D"/>
              </a:solidFill>
              <a:latin typeface="IBM Plex Sans Light" panose="020B0403050203000203" pitchFamily="34" charset="0"/>
            </a:endParaRPr>
          </a:p>
        </p:txBody>
      </p:sp>
      <p:sp>
        <p:nvSpPr>
          <p:cNvPr id="8" name="Title 1">
            <a:extLst>
              <a:ext uri="{FF2B5EF4-FFF2-40B4-BE49-F238E27FC236}">
                <a16:creationId xmlns:a16="http://schemas.microsoft.com/office/drawing/2014/main" id="{AD87DF31-1509-0EDF-7FD2-E41CF48F2A1D}"/>
              </a:ext>
            </a:extLst>
          </p:cNvPr>
          <p:cNvSpPr txBox="1">
            <a:spLocks/>
          </p:cNvSpPr>
          <p:nvPr/>
        </p:nvSpPr>
        <p:spPr>
          <a:xfrm>
            <a:off x="14064616" y="3624350"/>
            <a:ext cx="10230619" cy="9356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6000" kern="0" dirty="0">
                <a:solidFill>
                  <a:srgbClr val="70DC8D"/>
                </a:solidFill>
                <a:latin typeface="IBM Plex Sans Light" panose="020B0403050203000203" pitchFamily="34" charset="0"/>
              </a:rPr>
              <a:t>Data 	</a:t>
            </a:r>
          </a:p>
          <a:p>
            <a:pPr>
              <a:defRPr/>
            </a:pPr>
            <a:endParaRPr lang="en-US" sz="6000" kern="0" dirty="0">
              <a:solidFill>
                <a:srgbClr val="70DC8D"/>
              </a:solidFill>
              <a:latin typeface="IBM Plex Sans Light" panose="020B0403050203000203" pitchFamily="34" charset="0"/>
            </a:endParaRP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docs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multi-modal docs</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speech</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images</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tabular data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SQL</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a:solidFill>
                  <a:srgbClr val="FFFFFF"/>
                </a:solidFill>
                <a:latin typeface="IBM Plex Sans Light" panose="020B0403050203000203" pitchFamily="34" charset="0"/>
              </a:rPr>
              <a:t>JSON</a:t>
            </a:r>
            <a:r>
              <a:rPr lang="en-US" sz="6000" kern="0" dirty="0">
                <a:solidFill>
                  <a:srgbClr val="70DC8D"/>
                </a:solidFill>
                <a:latin typeface="IBM Plex Sans Light" panose="020B0403050203000203" pitchFamily="34" charset="0"/>
              </a:rPr>
              <a:t> </a:t>
            </a:r>
          </a:p>
          <a:p>
            <a:pPr>
              <a:defRPr/>
            </a:pPr>
            <a:r>
              <a:rPr lang="en-US" sz="6000" kern="0" dirty="0">
                <a:solidFill>
                  <a:srgbClr val="70DC8D"/>
                </a:solidFill>
                <a:latin typeface="IBM Plex Sans Light" panose="020B0403050203000203" pitchFamily="34" charset="0"/>
              </a:rPr>
              <a:t>→ </a:t>
            </a:r>
            <a:r>
              <a:rPr lang="en-US" sz="6000" kern="0" dirty="0" err="1">
                <a:solidFill>
                  <a:srgbClr val="FFFFFF"/>
                </a:solidFill>
                <a:latin typeface="IBM Plex Sans Light" panose="020B0403050203000203" pitchFamily="34" charset="0"/>
              </a:rPr>
              <a:t>GraphQL</a:t>
            </a:r>
            <a:r>
              <a:rPr lang="en-US" sz="6000" kern="0" dirty="0">
                <a:solidFill>
                  <a:srgbClr val="70DC8D"/>
                </a:solidFill>
                <a:latin typeface="IBM Plex Sans Light" panose="020B0403050203000203" pitchFamily="34" charset="0"/>
              </a:rPr>
              <a:t> …</a:t>
            </a:r>
          </a:p>
        </p:txBody>
      </p:sp>
      <p:cxnSp>
        <p:nvCxnSpPr>
          <p:cNvPr id="13" name="Straight Connector 12">
            <a:extLst>
              <a:ext uri="{FF2B5EF4-FFF2-40B4-BE49-F238E27FC236}">
                <a16:creationId xmlns:a16="http://schemas.microsoft.com/office/drawing/2014/main" id="{90958579-DAA5-EB4F-F247-63DE273C5426}"/>
              </a:ext>
            </a:extLst>
          </p:cNvPr>
          <p:cNvCxnSpPr>
            <a:cxnSpLocks/>
          </p:cNvCxnSpPr>
          <p:nvPr/>
        </p:nvCxnSpPr>
        <p:spPr>
          <a:xfrm>
            <a:off x="13693524" y="3624350"/>
            <a:ext cx="0" cy="9356637"/>
          </a:xfrm>
          <a:prstGeom prst="line">
            <a:avLst/>
          </a:prstGeom>
          <a:noFill/>
          <a:ln w="12700" cap="flat">
            <a:solidFill>
              <a:schemeClr val="bg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51699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3E267C58-5A32-478D-AE3B-C038F5EA53C8}"/>
              </a:ext>
            </a:extLst>
          </p:cNvPr>
          <p:cNvSpPr/>
          <p:nvPr/>
        </p:nvSpPr>
        <p:spPr>
          <a:xfrm>
            <a:off x="3950608" y="6893454"/>
            <a:ext cx="19858986" cy="73866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hangingPunct="0">
              <a:defRPr/>
            </a:pPr>
            <a:endParaRPr lang="en-US" kern="0">
              <a:solidFill>
                <a:srgbClr val="FFFFFF"/>
              </a:solidFill>
              <a:latin typeface="IBM Plex Sans Light"/>
              <a:sym typeface="IBM Plex Sans Light"/>
            </a:endParaRPr>
          </a:p>
        </p:txBody>
      </p:sp>
      <p:sp>
        <p:nvSpPr>
          <p:cNvPr id="68" name="Rectangle 67">
            <a:extLst>
              <a:ext uri="{FF2B5EF4-FFF2-40B4-BE49-F238E27FC236}">
                <a16:creationId xmlns:a16="http://schemas.microsoft.com/office/drawing/2014/main" id="{5DE59DCC-11CA-3AE9-6727-7C15AA8830AC}"/>
              </a:ext>
            </a:extLst>
          </p:cNvPr>
          <p:cNvSpPr/>
          <p:nvPr/>
        </p:nvSpPr>
        <p:spPr>
          <a:xfrm>
            <a:off x="3950608" y="10142841"/>
            <a:ext cx="19858986" cy="73866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hangingPunct="0">
              <a:defRPr/>
            </a:pPr>
            <a:endParaRPr lang="en-US" kern="0">
              <a:solidFill>
                <a:srgbClr val="FFFFFF"/>
              </a:solidFill>
              <a:latin typeface="IBM Plex Sans Light"/>
              <a:sym typeface="IBM Plex Sans Light"/>
            </a:endParaRPr>
          </a:p>
        </p:txBody>
      </p:sp>
      <p:sp>
        <p:nvSpPr>
          <p:cNvPr id="36" name="Rectangle 35">
            <a:extLst>
              <a:ext uri="{FF2B5EF4-FFF2-40B4-BE49-F238E27FC236}">
                <a16:creationId xmlns:a16="http://schemas.microsoft.com/office/drawing/2014/main" id="{CC2364F8-E71A-EE1A-FBC4-CC9DFFD66F70}"/>
              </a:ext>
            </a:extLst>
          </p:cNvPr>
          <p:cNvSpPr/>
          <p:nvPr/>
        </p:nvSpPr>
        <p:spPr>
          <a:xfrm>
            <a:off x="3950608" y="3644067"/>
            <a:ext cx="19858986" cy="73866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hangingPunct="0">
              <a:defRPr/>
            </a:pPr>
            <a:endParaRPr lang="en-US" kern="0">
              <a:solidFill>
                <a:srgbClr val="FFFFFF"/>
              </a:solidFill>
              <a:latin typeface="IBM Plex Sans Light"/>
              <a:sym typeface="IBM Plex Sans Light"/>
            </a:endParaRPr>
          </a:p>
        </p:txBody>
      </p:sp>
      <p:sp>
        <p:nvSpPr>
          <p:cNvPr id="3" name="Title 1">
            <a:extLst>
              <a:ext uri="{FF2B5EF4-FFF2-40B4-BE49-F238E27FC236}">
                <a16:creationId xmlns:a16="http://schemas.microsoft.com/office/drawing/2014/main" id="{BB492C6B-3D22-5B34-93A3-73A1822A7146}"/>
              </a:ext>
            </a:extLst>
          </p:cNvPr>
          <p:cNvSpPr txBox="1">
            <a:spLocks/>
          </p:cNvSpPr>
          <p:nvPr/>
        </p:nvSpPr>
        <p:spPr>
          <a:xfrm>
            <a:off x="577581" y="537293"/>
            <a:ext cx="23198406" cy="164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defRPr/>
            </a:pPr>
            <a:r>
              <a:rPr lang="en-US" sz="7200" kern="0" dirty="0">
                <a:solidFill>
                  <a:srgbClr val="090E16"/>
                </a:solidFill>
                <a:latin typeface="IBM Plex Sans Light"/>
                <a:ea typeface="+mn-ea"/>
                <a:cs typeface="+mn-cs"/>
                <a:sym typeface="IBM Plex Sans Light"/>
              </a:rPr>
              <a:t>Explosion of developer frameworks and protocols</a:t>
            </a:r>
            <a:endParaRPr lang="en-US" sz="7000" kern="0" dirty="0">
              <a:solidFill>
                <a:srgbClr val="090E16"/>
              </a:solidFill>
              <a:latin typeface="IBM Plex Sans Light" panose="020B0403050203000203" pitchFamily="34" charset="0"/>
            </a:endParaRPr>
          </a:p>
        </p:txBody>
      </p:sp>
      <p:sp>
        <p:nvSpPr>
          <p:cNvPr id="2" name="Title 1">
            <a:extLst>
              <a:ext uri="{FF2B5EF4-FFF2-40B4-BE49-F238E27FC236}">
                <a16:creationId xmlns:a16="http://schemas.microsoft.com/office/drawing/2014/main" id="{98DE28F1-EF83-0570-A707-DE44293FF959}"/>
              </a:ext>
            </a:extLst>
          </p:cNvPr>
          <p:cNvSpPr txBox="1">
            <a:spLocks/>
          </p:cNvSpPr>
          <p:nvPr/>
        </p:nvSpPr>
        <p:spPr>
          <a:xfrm>
            <a:off x="4489927" y="5976501"/>
            <a:ext cx="22731309" cy="40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lnSpc>
                <a:spcPct val="100000"/>
              </a:lnSpc>
              <a:defRPr/>
            </a:pPr>
            <a:r>
              <a:rPr lang="en-US" sz="1800" b="1" kern="0" dirty="0">
                <a:solidFill>
                  <a:srgbClr val="090E16"/>
                </a:solidFill>
                <a:latin typeface="IBM Plex Sans Light" panose="020B0403050203000203" pitchFamily="34" charset="0"/>
              </a:rPr>
              <a:t>→ Llama index  → </a:t>
            </a:r>
            <a:r>
              <a:rPr lang="en-US" sz="1800" b="1" kern="0" dirty="0" err="1">
                <a:solidFill>
                  <a:srgbClr val="090E16"/>
                </a:solidFill>
                <a:latin typeface="IBM Plex Sans Light" panose="020B0403050203000203" pitchFamily="34" charset="0"/>
              </a:rPr>
              <a:t>Langchain</a:t>
            </a:r>
            <a:r>
              <a:rPr lang="en-US" sz="1800" b="1" kern="0" dirty="0">
                <a:solidFill>
                  <a:srgbClr val="090E16"/>
                </a:solidFill>
                <a:latin typeface="IBM Plex Sans Light" panose="020B0403050203000203" pitchFamily="34" charset="0"/>
              </a:rPr>
              <a:t>  → Haystack  → </a:t>
            </a:r>
            <a:r>
              <a:rPr lang="en-US" sz="1800" b="1" kern="0" dirty="0" err="1">
                <a:solidFill>
                  <a:srgbClr val="090E16"/>
                </a:solidFill>
                <a:latin typeface="IBM Plex Sans Light" panose="020B0403050203000203" pitchFamily="34" charset="0"/>
              </a:rPr>
              <a:t>CrewAI</a:t>
            </a:r>
            <a:r>
              <a:rPr lang="en-US" sz="1800" b="1" kern="0" dirty="0">
                <a:solidFill>
                  <a:srgbClr val="090E16"/>
                </a:solidFill>
                <a:latin typeface="IBM Plex Sans Light" panose="020B0403050203000203" pitchFamily="34" charset="0"/>
              </a:rPr>
              <a:t>  → RASA  → Fixie  → Vellum  → Martian  → </a:t>
            </a:r>
            <a:r>
              <a:rPr lang="en-US" sz="1800" b="1" kern="0" dirty="0" err="1">
                <a:solidFill>
                  <a:srgbClr val="090E16"/>
                </a:solidFill>
                <a:latin typeface="IBM Plex Sans Light" panose="020B0403050203000203" pitchFamily="34" charset="0"/>
              </a:rPr>
              <a:t>Orkes</a:t>
            </a:r>
            <a:r>
              <a:rPr lang="en-US" sz="1800" b="1" kern="0" dirty="0">
                <a:solidFill>
                  <a:srgbClr val="090E16"/>
                </a:solidFill>
                <a:latin typeface="IBM Plex Sans Light" panose="020B0403050203000203" pitchFamily="34" charset="0"/>
              </a:rPr>
              <a:t>  → Radiant  → </a:t>
            </a:r>
            <a:r>
              <a:rPr lang="en-US" sz="1800" b="1" kern="0" dirty="0" err="1">
                <a:solidFill>
                  <a:srgbClr val="090E16"/>
                </a:solidFill>
                <a:latin typeface="IBM Plex Sans Light" panose="020B0403050203000203" pitchFamily="34" charset="0"/>
              </a:rPr>
              <a:t>AutoGPT</a:t>
            </a:r>
            <a:r>
              <a:rPr lang="en-US" sz="1800" b="1" kern="0" dirty="0">
                <a:solidFill>
                  <a:srgbClr val="090E16"/>
                </a:solidFill>
                <a:latin typeface="IBM Plex Sans Light" panose="020B0403050203000203" pitchFamily="34" charset="0"/>
              </a:rPr>
              <a:t>  → NVIDIA Nemo</a:t>
            </a:r>
          </a:p>
        </p:txBody>
      </p:sp>
      <p:pic>
        <p:nvPicPr>
          <p:cNvPr id="16" name="Picture 2" descr="LlamaIndex - LlamaIndex">
            <a:extLst>
              <a:ext uri="{FF2B5EF4-FFF2-40B4-BE49-F238E27FC236}">
                <a16:creationId xmlns:a16="http://schemas.microsoft.com/office/drawing/2014/main" id="{0CA660A0-11B3-78A4-9461-7B2AC8BB1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765" y="4226388"/>
            <a:ext cx="970325" cy="9098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angchain icon - Free Download PNG &amp; SVG | Streamline">
            <a:extLst>
              <a:ext uri="{FF2B5EF4-FFF2-40B4-BE49-F238E27FC236}">
                <a16:creationId xmlns:a16="http://schemas.microsoft.com/office/drawing/2014/main" id="{92D3D9C0-8727-1D8F-C95D-E1568D2181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531" y="4115179"/>
            <a:ext cx="1136488" cy="11323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aystack - YouTube">
            <a:extLst>
              <a:ext uri="{FF2B5EF4-FFF2-40B4-BE49-F238E27FC236}">
                <a16:creationId xmlns:a16="http://schemas.microsoft.com/office/drawing/2014/main" id="{E7C425CA-83CE-4D88-28FD-4112AB900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2462" y="4226389"/>
            <a:ext cx="913245" cy="9098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ntroduction - CrewAI">
            <a:extLst>
              <a:ext uri="{FF2B5EF4-FFF2-40B4-BE49-F238E27FC236}">
                <a16:creationId xmlns:a16="http://schemas.microsoft.com/office/drawing/2014/main" id="{8E588FED-7F47-5165-6844-12AB08AF4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3148" y="4337123"/>
            <a:ext cx="1948710" cy="5902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Orkes Inc · GitHub">
            <a:extLst>
              <a:ext uri="{FF2B5EF4-FFF2-40B4-BE49-F238E27FC236}">
                <a16:creationId xmlns:a16="http://schemas.microsoft.com/office/drawing/2014/main" id="{D701EBCB-7E4D-FD62-67D4-8E8F7B6B37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02161" y="4196450"/>
            <a:ext cx="973343" cy="9697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Martian | LinkedIn">
            <a:extLst>
              <a:ext uri="{FF2B5EF4-FFF2-40B4-BE49-F238E27FC236}">
                <a16:creationId xmlns:a16="http://schemas.microsoft.com/office/drawing/2014/main" id="{FAC80EC9-5C3A-A519-EB3B-D7C57BE444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75930" y="4109049"/>
            <a:ext cx="1148789" cy="11445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adiant AI">
            <a:extLst>
              <a:ext uri="{FF2B5EF4-FFF2-40B4-BE49-F238E27FC236}">
                <a16:creationId xmlns:a16="http://schemas.microsoft.com/office/drawing/2014/main" id="{9776B44D-3105-2C0C-04FA-581073E573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52946" y="4276752"/>
            <a:ext cx="812149" cy="8091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AutoGPT - Wikipedia">
            <a:extLst>
              <a:ext uri="{FF2B5EF4-FFF2-40B4-BE49-F238E27FC236}">
                <a16:creationId xmlns:a16="http://schemas.microsoft.com/office/drawing/2014/main" id="{F43AD20F-EBEF-FCA6-4A05-3BD1592696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42536" y="4263523"/>
            <a:ext cx="1154348" cy="8356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Free Nvidia Logo Icon | Gradient Icon">
            <a:extLst>
              <a:ext uri="{FF2B5EF4-FFF2-40B4-BE49-F238E27FC236}">
                <a16:creationId xmlns:a16="http://schemas.microsoft.com/office/drawing/2014/main" id="{F5EDF250-0C8F-B53F-3BBB-CBC333E4E7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74321" y="4189343"/>
            <a:ext cx="987612" cy="9839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4EEF460-B9DC-12AD-C8DB-E2841B6D4BFC}"/>
              </a:ext>
            </a:extLst>
          </p:cNvPr>
          <p:cNvPicPr>
            <a:picLocks noChangeAspect="1"/>
          </p:cNvPicPr>
          <p:nvPr/>
        </p:nvPicPr>
        <p:blipFill>
          <a:blip r:embed="rId12"/>
          <a:stretch>
            <a:fillRect/>
          </a:stretch>
        </p:blipFill>
        <p:spPr>
          <a:xfrm>
            <a:off x="13167756" y="4304282"/>
            <a:ext cx="662277" cy="754111"/>
          </a:xfrm>
          <a:prstGeom prst="rect">
            <a:avLst/>
          </a:prstGeom>
        </p:spPr>
      </p:pic>
      <p:pic>
        <p:nvPicPr>
          <p:cNvPr id="27" name="Picture 30" descr="Rasa Logo Sticker - Rectangle - Rasa Merch Store">
            <a:extLst>
              <a:ext uri="{FF2B5EF4-FFF2-40B4-BE49-F238E27FC236}">
                <a16:creationId xmlns:a16="http://schemas.microsoft.com/office/drawing/2014/main" id="{AE83D7C3-887C-D00C-6E45-1305277E7E7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99301" y="4428632"/>
            <a:ext cx="1391013" cy="6734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ntroducing Vellum: The Developer Platform for Building Great AI  Applications">
            <a:extLst>
              <a:ext uri="{FF2B5EF4-FFF2-40B4-BE49-F238E27FC236}">
                <a16:creationId xmlns:a16="http://schemas.microsoft.com/office/drawing/2014/main" id="{ECCC30AB-8624-B89F-F121-343324F20DC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307475" y="4373679"/>
            <a:ext cx="1391013" cy="5155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72ECD86-DC47-3C00-92B9-305E2CD079F9}"/>
              </a:ext>
            </a:extLst>
          </p:cNvPr>
          <p:cNvPicPr>
            <a:picLocks noChangeAspect="1"/>
          </p:cNvPicPr>
          <p:nvPr/>
        </p:nvPicPr>
        <p:blipFill>
          <a:blip r:embed="rId15"/>
          <a:stretch>
            <a:fillRect/>
          </a:stretch>
        </p:blipFill>
        <p:spPr>
          <a:xfrm>
            <a:off x="14069669" y="7628864"/>
            <a:ext cx="965796" cy="878750"/>
          </a:xfrm>
          <a:prstGeom prst="rect">
            <a:avLst/>
          </a:prstGeom>
        </p:spPr>
      </p:pic>
      <p:pic>
        <p:nvPicPr>
          <p:cNvPr id="30" name="Picture 12" descr="LMQL (Language Model Query Language) (@lmqllang) / X">
            <a:extLst>
              <a:ext uri="{FF2B5EF4-FFF2-40B4-BE49-F238E27FC236}">
                <a16:creationId xmlns:a16="http://schemas.microsoft.com/office/drawing/2014/main" id="{C6C132A7-CF71-A12C-833F-7BB0D956B9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82192" y="7611414"/>
            <a:ext cx="914072" cy="914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B846B5E-BBE7-BE86-3C72-55FFEA00423F}"/>
              </a:ext>
            </a:extLst>
          </p:cNvPr>
          <p:cNvPicPr>
            <a:picLocks noChangeAspect="1"/>
          </p:cNvPicPr>
          <p:nvPr/>
        </p:nvPicPr>
        <p:blipFill>
          <a:blip r:embed="rId17"/>
          <a:stretch>
            <a:fillRect/>
          </a:stretch>
        </p:blipFill>
        <p:spPr>
          <a:xfrm>
            <a:off x="9155330" y="7375380"/>
            <a:ext cx="1161488" cy="1292623"/>
          </a:xfrm>
          <a:prstGeom prst="rect">
            <a:avLst/>
          </a:prstGeom>
        </p:spPr>
      </p:pic>
      <p:pic>
        <p:nvPicPr>
          <p:cNvPr id="32" name="Picture 14" descr="@modelcontextprotocol">
            <a:extLst>
              <a:ext uri="{FF2B5EF4-FFF2-40B4-BE49-F238E27FC236}">
                <a16:creationId xmlns:a16="http://schemas.microsoft.com/office/drawing/2014/main" id="{656A8412-F9B1-5180-4CD3-F4B6001DC5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31574" y="7546748"/>
            <a:ext cx="1043404" cy="10434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739EA95-32B5-2EDA-2AE5-7C70963C6810}"/>
              </a:ext>
            </a:extLst>
          </p:cNvPr>
          <p:cNvPicPr>
            <a:picLocks noChangeAspect="1"/>
          </p:cNvPicPr>
          <p:nvPr/>
        </p:nvPicPr>
        <p:blipFill>
          <a:blip r:embed="rId19"/>
          <a:stretch>
            <a:fillRect/>
          </a:stretch>
        </p:blipFill>
        <p:spPr>
          <a:xfrm>
            <a:off x="10848090" y="7658143"/>
            <a:ext cx="1010751" cy="825613"/>
          </a:xfrm>
          <a:prstGeom prst="rect">
            <a:avLst/>
          </a:prstGeom>
        </p:spPr>
      </p:pic>
      <p:pic>
        <p:nvPicPr>
          <p:cNvPr id="34" name="Picture 16" descr="Here's OpenAI's new logo | The Verge">
            <a:extLst>
              <a:ext uri="{FF2B5EF4-FFF2-40B4-BE49-F238E27FC236}">
                <a16:creationId xmlns:a16="http://schemas.microsoft.com/office/drawing/2014/main" id="{9BBA06E8-CDB1-B4A2-D475-9ABEFBE4C234}"/>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0562" r="13290"/>
          <a:stretch/>
        </p:blipFill>
        <p:spPr bwMode="auto">
          <a:xfrm>
            <a:off x="12314649" y="7480858"/>
            <a:ext cx="1161488" cy="117567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2BA6936-4700-BF05-7B98-6C9738D579B0}"/>
              </a:ext>
            </a:extLst>
          </p:cNvPr>
          <p:cNvSpPr txBox="1"/>
          <p:nvPr/>
        </p:nvSpPr>
        <p:spPr>
          <a:xfrm>
            <a:off x="7604999" y="7680896"/>
            <a:ext cx="166176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defRPr/>
            </a:pPr>
            <a:r>
              <a:rPr lang="en-US" sz="4800" b="1" kern="0" dirty="0">
                <a:solidFill>
                  <a:srgbClr val="000000"/>
                </a:solidFill>
                <a:latin typeface="IBM Plex Sans Light"/>
                <a:sym typeface="IBM Plex Sans Light"/>
              </a:rPr>
              <a:t>ACP</a:t>
            </a:r>
          </a:p>
        </p:txBody>
      </p:sp>
      <p:sp>
        <p:nvSpPr>
          <p:cNvPr id="39" name="TextBox 38">
            <a:extLst>
              <a:ext uri="{FF2B5EF4-FFF2-40B4-BE49-F238E27FC236}">
                <a16:creationId xmlns:a16="http://schemas.microsoft.com/office/drawing/2014/main" id="{2E93EDF6-EACC-DABE-3859-A2B2C3559E3A}"/>
              </a:ext>
            </a:extLst>
          </p:cNvPr>
          <p:cNvSpPr txBox="1"/>
          <p:nvPr/>
        </p:nvSpPr>
        <p:spPr>
          <a:xfrm>
            <a:off x="489280" y="3957861"/>
            <a:ext cx="337506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lang="en-US" sz="3000" kern="0" dirty="0">
                <a:solidFill>
                  <a:srgbClr val="000000"/>
                </a:solidFill>
                <a:latin typeface="IBM Plex Sans Medm" panose="020B0503050203000203" pitchFamily="34" charset="0"/>
                <a:sym typeface="IBM Plex Sans Light"/>
              </a:rPr>
              <a:t>Application frameworks </a:t>
            </a:r>
            <a:br>
              <a:rPr lang="en-US" sz="3000" kern="0" dirty="0">
                <a:solidFill>
                  <a:srgbClr val="000000"/>
                </a:solidFill>
                <a:latin typeface="IBM Plex Sans Medm" panose="020B0503050203000203" pitchFamily="34" charset="0"/>
                <a:sym typeface="IBM Plex Sans Light"/>
              </a:rPr>
            </a:br>
            <a:br>
              <a:rPr lang="en-US" sz="2000" kern="0" dirty="0">
                <a:solidFill>
                  <a:srgbClr val="000000"/>
                </a:solidFill>
                <a:latin typeface="IBM Plex Sans Medm" panose="020B0503050203000203" pitchFamily="34" charset="0"/>
                <a:sym typeface="IBM Plex Sans Light"/>
              </a:rPr>
            </a:br>
            <a:r>
              <a:rPr lang="en-US" sz="2000" kern="0" dirty="0">
                <a:solidFill>
                  <a:srgbClr val="000000"/>
                </a:solidFill>
                <a:latin typeface="IBM Plex Sans Light"/>
                <a:sym typeface="IBM Plex Sans Light"/>
              </a:rPr>
              <a:t>(RAG, agentic, </a:t>
            </a:r>
            <a:br>
              <a:rPr lang="en-US" sz="2000" kern="0" dirty="0">
                <a:solidFill>
                  <a:srgbClr val="000000"/>
                </a:solidFill>
                <a:latin typeface="IBM Plex Sans Light"/>
                <a:sym typeface="IBM Plex Sans Light"/>
              </a:rPr>
            </a:br>
            <a:r>
              <a:rPr lang="en-US" sz="2000" kern="0" dirty="0">
                <a:solidFill>
                  <a:srgbClr val="000000"/>
                </a:solidFill>
                <a:latin typeface="IBM Plex Sans Light"/>
                <a:sym typeface="IBM Plex Sans Light"/>
              </a:rPr>
              <a:t>model deployment)</a:t>
            </a:r>
            <a:endParaRPr lang="en-US" sz="2000" kern="0" dirty="0">
              <a:solidFill>
                <a:srgbClr val="FFFFFF"/>
              </a:solidFill>
              <a:latin typeface="IBM Plex Sans Light"/>
              <a:sym typeface="IBM Plex Sans Light"/>
            </a:endParaRPr>
          </a:p>
        </p:txBody>
      </p:sp>
      <p:sp>
        <p:nvSpPr>
          <p:cNvPr id="66" name="Title 1">
            <a:extLst>
              <a:ext uri="{FF2B5EF4-FFF2-40B4-BE49-F238E27FC236}">
                <a16:creationId xmlns:a16="http://schemas.microsoft.com/office/drawing/2014/main" id="{AB279087-57AB-D04B-A634-485FB9788778}"/>
              </a:ext>
            </a:extLst>
          </p:cNvPr>
          <p:cNvSpPr txBox="1">
            <a:spLocks/>
          </p:cNvSpPr>
          <p:nvPr/>
        </p:nvSpPr>
        <p:spPr>
          <a:xfrm>
            <a:off x="4420764" y="9289615"/>
            <a:ext cx="22731309" cy="40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lnSpc>
                <a:spcPct val="100000"/>
              </a:lnSpc>
              <a:defRPr/>
            </a:pPr>
            <a:r>
              <a:rPr lang="en-US" sz="1800" b="1" kern="0" dirty="0">
                <a:solidFill>
                  <a:srgbClr val="090E16"/>
                </a:solidFill>
                <a:latin typeface="IBM Plex Sans Light" panose="020B0403050203000203" pitchFamily="34" charset="0"/>
              </a:rPr>
              <a:t>→ MCP  → LMQL  → ACP (IBM)  → </a:t>
            </a:r>
            <a:r>
              <a:rPr lang="en-US" sz="1800" b="1" kern="0" dirty="0" err="1">
                <a:solidFill>
                  <a:srgbClr val="090E16"/>
                </a:solidFill>
                <a:latin typeface="IBM Plex Sans Light" panose="020B0403050203000203" pitchFamily="34" charset="0"/>
              </a:rPr>
              <a:t>DSPy</a:t>
            </a:r>
            <a:r>
              <a:rPr lang="en-US" sz="1800" b="1" kern="0" dirty="0">
                <a:solidFill>
                  <a:srgbClr val="090E16"/>
                </a:solidFill>
                <a:latin typeface="IBM Plex Sans Light" panose="020B0403050203000203" pitchFamily="34" charset="0"/>
              </a:rPr>
              <a:t>  → A2A (Google)  → OpenAI Function Calling  → </a:t>
            </a:r>
            <a:r>
              <a:rPr lang="en-US" sz="1800" b="1" kern="0" dirty="0" err="1">
                <a:solidFill>
                  <a:srgbClr val="090E16"/>
                </a:solidFill>
                <a:latin typeface="IBM Plex Sans Light" panose="020B0403050203000203" pitchFamily="34" charset="0"/>
              </a:rPr>
              <a:t>AutoGen</a:t>
            </a:r>
            <a:r>
              <a:rPr lang="en-US" sz="1800" b="1" kern="0" dirty="0">
                <a:solidFill>
                  <a:srgbClr val="090E16"/>
                </a:solidFill>
                <a:latin typeface="IBM Plex Sans Light" panose="020B0403050203000203" pitchFamily="34" charset="0"/>
              </a:rPr>
              <a:t> (Microsoft)</a:t>
            </a:r>
          </a:p>
        </p:txBody>
      </p:sp>
      <p:sp>
        <p:nvSpPr>
          <p:cNvPr id="67" name="TextBox 66">
            <a:extLst>
              <a:ext uri="{FF2B5EF4-FFF2-40B4-BE49-F238E27FC236}">
                <a16:creationId xmlns:a16="http://schemas.microsoft.com/office/drawing/2014/main" id="{4F4BCAE5-1654-59F5-2728-28DF56EAB2C1}"/>
              </a:ext>
            </a:extLst>
          </p:cNvPr>
          <p:cNvSpPr txBox="1"/>
          <p:nvPr/>
        </p:nvSpPr>
        <p:spPr>
          <a:xfrm>
            <a:off x="489280" y="7224677"/>
            <a:ext cx="3375063"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lang="en-US" sz="3000" kern="0" dirty="0">
                <a:solidFill>
                  <a:srgbClr val="000000"/>
                </a:solidFill>
                <a:latin typeface="IBM Plex Sans Medm" panose="020B0503050203000203" pitchFamily="34" charset="0"/>
                <a:sym typeface="IBM Plex Sans Light"/>
              </a:rPr>
              <a:t>Model/agent interaction</a:t>
            </a:r>
            <a:br>
              <a:rPr lang="en-US" sz="3000" kern="0" dirty="0">
                <a:solidFill>
                  <a:srgbClr val="000000"/>
                </a:solidFill>
                <a:latin typeface="IBM Plex Sans Medm" panose="020B0503050203000203" pitchFamily="34" charset="0"/>
                <a:sym typeface="IBM Plex Sans Light"/>
              </a:rPr>
            </a:br>
            <a:endParaRPr lang="en-US" sz="3000" kern="0" dirty="0">
              <a:solidFill>
                <a:srgbClr val="FFFFFF"/>
              </a:solidFill>
              <a:latin typeface="IBM Plex Sans Light"/>
              <a:sym typeface="IBM Plex Sans Light"/>
            </a:endParaRPr>
          </a:p>
        </p:txBody>
      </p:sp>
      <p:sp>
        <p:nvSpPr>
          <p:cNvPr id="69" name="Title 1">
            <a:extLst>
              <a:ext uri="{FF2B5EF4-FFF2-40B4-BE49-F238E27FC236}">
                <a16:creationId xmlns:a16="http://schemas.microsoft.com/office/drawing/2014/main" id="{C29DF3AF-3AE2-8A8E-0337-26EB1A705D05}"/>
              </a:ext>
            </a:extLst>
          </p:cNvPr>
          <p:cNvSpPr txBox="1">
            <a:spLocks/>
          </p:cNvSpPr>
          <p:nvPr/>
        </p:nvSpPr>
        <p:spPr>
          <a:xfrm>
            <a:off x="4230786" y="12500007"/>
            <a:ext cx="22731309" cy="40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2438400" rtl="0" latinLnBrk="0">
              <a:lnSpc>
                <a:spcPct val="90000"/>
              </a:lnSpc>
              <a:spcBef>
                <a:spcPts val="0"/>
              </a:spcBef>
              <a:spcAft>
                <a:spcPts val="0"/>
              </a:spcAft>
              <a:buClrTx/>
              <a:buSzTx/>
              <a:buFontTx/>
              <a:buNone/>
              <a:tabLst/>
              <a:defRPr sz="17100" b="0" i="0" u="none" strike="noStrike" cap="none" spc="0" baseline="0">
                <a:solidFill>
                  <a:srgbClr val="000000"/>
                </a:solidFill>
                <a:uFillTx/>
                <a:latin typeface="IBM Plex Sans ExtLt"/>
                <a:ea typeface="IBM Plex Sans ExtLt"/>
                <a:cs typeface="IBM Plex Sans ExtLt"/>
                <a:sym typeface="IBM Plex Sans ExtL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5pPr>
            <a:lvl6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6pPr>
            <a:lvl7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7pPr>
            <a:lvl8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8pPr>
            <a:lvl9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n-lt"/>
                <a:ea typeface="+mn-ea"/>
                <a:cs typeface="+mn-cs"/>
                <a:sym typeface="IBM Plex Sans Light"/>
              </a:defRPr>
            </a:lvl9pPr>
          </a:lstStyle>
          <a:p>
            <a:pPr>
              <a:lnSpc>
                <a:spcPct val="100000"/>
              </a:lnSpc>
              <a:defRPr/>
            </a:pPr>
            <a:r>
              <a:rPr lang="en-US" sz="1800" b="1" kern="0" dirty="0">
                <a:solidFill>
                  <a:srgbClr val="090E16"/>
                </a:solidFill>
                <a:latin typeface="IBM Plex Sans Light" panose="020B0403050203000203" pitchFamily="34" charset="0"/>
              </a:rPr>
              <a:t>→ </a:t>
            </a:r>
            <a:r>
              <a:rPr lang="en-US" sz="1800" b="1" kern="0" dirty="0" err="1">
                <a:solidFill>
                  <a:srgbClr val="090E16"/>
                </a:solidFill>
                <a:latin typeface="IBM Plex Sans Light" panose="020B0403050203000203" pitchFamily="34" charset="0"/>
              </a:rPr>
              <a:t>TureLens</a:t>
            </a:r>
            <a:r>
              <a:rPr lang="en-US" sz="1800" b="1" kern="0" dirty="0">
                <a:solidFill>
                  <a:srgbClr val="090E16"/>
                </a:solidFill>
                <a:latin typeface="IBM Plex Sans Light" panose="020B0403050203000203" pitchFamily="34" charset="0"/>
              </a:rPr>
              <a:t>  → </a:t>
            </a:r>
            <a:r>
              <a:rPr lang="en-US" sz="1800" b="1" kern="0" dirty="0" err="1">
                <a:solidFill>
                  <a:srgbClr val="090E16"/>
                </a:solidFill>
                <a:latin typeface="IBM Plex Sans Light" panose="020B0403050203000203" pitchFamily="34" charset="0"/>
              </a:rPr>
              <a:t>PromptLayer</a:t>
            </a:r>
            <a:r>
              <a:rPr lang="en-US" sz="1800" b="1" kern="0" dirty="0">
                <a:solidFill>
                  <a:srgbClr val="090E16"/>
                </a:solidFill>
                <a:latin typeface="IBM Plex Sans Light" panose="020B0403050203000203" pitchFamily="34" charset="0"/>
              </a:rPr>
              <a:t>  → Weights and Biases  → </a:t>
            </a:r>
            <a:r>
              <a:rPr lang="en-US" sz="1800" b="1" kern="0" dirty="0" err="1">
                <a:solidFill>
                  <a:srgbClr val="090E16"/>
                </a:solidFill>
                <a:latin typeface="IBM Plex Sans Light" panose="020B0403050203000203" pitchFamily="34" charset="0"/>
              </a:rPr>
              <a:t>Langsmith</a:t>
            </a:r>
            <a:r>
              <a:rPr lang="en-US" sz="1800" b="1" kern="0" dirty="0">
                <a:solidFill>
                  <a:srgbClr val="090E16"/>
                </a:solidFill>
                <a:latin typeface="IBM Plex Sans Light" panose="020B0403050203000203" pitchFamily="34" charset="0"/>
              </a:rPr>
              <a:t>  → </a:t>
            </a:r>
            <a:r>
              <a:rPr lang="en-US" sz="1800" b="1" kern="0" dirty="0" err="1">
                <a:solidFill>
                  <a:srgbClr val="090E16"/>
                </a:solidFill>
                <a:latin typeface="IBM Plex Sans Light" panose="020B0403050203000203" pitchFamily="34" charset="0"/>
              </a:rPr>
              <a:t>Helicone</a:t>
            </a:r>
            <a:r>
              <a:rPr lang="en-US" sz="1800" b="1" kern="0" dirty="0">
                <a:solidFill>
                  <a:srgbClr val="090E16"/>
                </a:solidFill>
                <a:latin typeface="IBM Plex Sans Light" panose="020B0403050203000203" pitchFamily="34" charset="0"/>
              </a:rPr>
              <a:t>  → </a:t>
            </a:r>
            <a:r>
              <a:rPr lang="en-US" sz="1800" b="1" kern="0" dirty="0" err="1">
                <a:solidFill>
                  <a:srgbClr val="090E16"/>
                </a:solidFill>
                <a:latin typeface="IBM Plex Sans Light" panose="020B0403050203000203" pitchFamily="34" charset="0"/>
              </a:rPr>
              <a:t>HumanLoop</a:t>
            </a:r>
            <a:r>
              <a:rPr lang="en-US" sz="1800" b="1" kern="0" dirty="0">
                <a:solidFill>
                  <a:srgbClr val="090E16"/>
                </a:solidFill>
                <a:latin typeface="IBM Plex Sans Light" panose="020B0403050203000203" pitchFamily="34" charset="0"/>
              </a:rPr>
              <a:t>  → </a:t>
            </a:r>
            <a:r>
              <a:rPr lang="en-US" sz="1800" b="1" kern="0" dirty="0" err="1">
                <a:solidFill>
                  <a:srgbClr val="090E16"/>
                </a:solidFill>
                <a:latin typeface="IBM Plex Sans Light" panose="020B0403050203000203" pitchFamily="34" charset="0"/>
              </a:rPr>
              <a:t>AgentOps</a:t>
            </a:r>
            <a:r>
              <a:rPr lang="en-US" sz="1800" b="1" kern="0" dirty="0">
                <a:solidFill>
                  <a:srgbClr val="090E16"/>
                </a:solidFill>
                <a:latin typeface="IBM Plex Sans Light" panose="020B0403050203000203" pitchFamily="34" charset="0"/>
              </a:rPr>
              <a:t>  → Credal  → </a:t>
            </a:r>
            <a:r>
              <a:rPr lang="en-US" sz="1800" b="1" kern="0" dirty="0" err="1">
                <a:solidFill>
                  <a:srgbClr val="090E16"/>
                </a:solidFill>
                <a:latin typeface="IBM Plex Sans Light" panose="020B0403050203000203" pitchFamily="34" charset="0"/>
              </a:rPr>
              <a:t>Calyspo</a:t>
            </a:r>
            <a:r>
              <a:rPr lang="en-US" sz="1800" b="1" kern="0" dirty="0">
                <a:solidFill>
                  <a:srgbClr val="090E16"/>
                </a:solidFill>
                <a:latin typeface="IBM Plex Sans Light" panose="020B0403050203000203" pitchFamily="34" charset="0"/>
              </a:rPr>
              <a:t>  → </a:t>
            </a:r>
            <a:r>
              <a:rPr lang="en-US" sz="1800" b="1" kern="0" dirty="0" err="1">
                <a:solidFill>
                  <a:srgbClr val="090E16"/>
                </a:solidFill>
                <a:latin typeface="IBM Plex Sans Light" panose="020B0403050203000203" pitchFamily="34" charset="0"/>
              </a:rPr>
              <a:t>Truera</a:t>
            </a:r>
            <a:r>
              <a:rPr lang="en-US" sz="1800" b="1" kern="0" dirty="0">
                <a:solidFill>
                  <a:srgbClr val="090E16"/>
                </a:solidFill>
                <a:latin typeface="IBM Plex Sans Light" panose="020B0403050203000203" pitchFamily="34" charset="0"/>
              </a:rPr>
              <a:t>  → Eppo → Braintrust  → Patronus  → Log10</a:t>
            </a:r>
          </a:p>
        </p:txBody>
      </p:sp>
      <p:sp>
        <p:nvSpPr>
          <p:cNvPr id="70" name="TextBox 69">
            <a:extLst>
              <a:ext uri="{FF2B5EF4-FFF2-40B4-BE49-F238E27FC236}">
                <a16:creationId xmlns:a16="http://schemas.microsoft.com/office/drawing/2014/main" id="{44042473-722F-A735-089E-77ECFFC01254}"/>
              </a:ext>
            </a:extLst>
          </p:cNvPr>
          <p:cNvSpPr txBox="1"/>
          <p:nvPr/>
        </p:nvSpPr>
        <p:spPr>
          <a:xfrm>
            <a:off x="577581" y="10442337"/>
            <a:ext cx="3375063"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lang="en-US" sz="3000" kern="0" dirty="0">
                <a:solidFill>
                  <a:srgbClr val="000000"/>
                </a:solidFill>
                <a:latin typeface="IBM Plex Sans Medm" panose="020B0503050203000203" pitchFamily="34" charset="0"/>
                <a:sym typeface="IBM Plex Sans Light"/>
              </a:rPr>
              <a:t>Prompt</a:t>
            </a:r>
            <a:br>
              <a:rPr lang="en-US" sz="3000" kern="0" dirty="0">
                <a:solidFill>
                  <a:srgbClr val="000000"/>
                </a:solidFill>
                <a:latin typeface="IBM Plex Sans Medm" panose="020B0503050203000203" pitchFamily="34" charset="0"/>
                <a:sym typeface="IBM Plex Sans Light"/>
              </a:rPr>
            </a:br>
            <a:r>
              <a:rPr lang="en-US" sz="3000" kern="0" dirty="0">
                <a:solidFill>
                  <a:srgbClr val="000000"/>
                </a:solidFill>
                <a:latin typeface="IBM Plex Sans Medm" panose="020B0503050203000203" pitchFamily="34" charset="0"/>
                <a:sym typeface="IBM Plex Sans Light"/>
              </a:rPr>
              <a:t>engineering and</a:t>
            </a:r>
          </a:p>
          <a:p>
            <a:pPr hangingPunct="0">
              <a:defRPr/>
            </a:pPr>
            <a:r>
              <a:rPr lang="en-US" sz="3000" kern="0" dirty="0">
                <a:solidFill>
                  <a:srgbClr val="000000"/>
                </a:solidFill>
                <a:latin typeface="IBM Plex Sans Medm" panose="020B0503050203000203" pitchFamily="34" charset="0"/>
                <a:sym typeface="IBM Plex Sans Light"/>
              </a:rPr>
              <a:t>observability</a:t>
            </a:r>
            <a:endParaRPr lang="en-US" sz="3000" kern="0" dirty="0">
              <a:solidFill>
                <a:srgbClr val="FFFFFF"/>
              </a:solidFill>
              <a:latin typeface="IBM Plex Sans Light"/>
              <a:sym typeface="IBM Plex Sans Light"/>
            </a:endParaRPr>
          </a:p>
        </p:txBody>
      </p:sp>
      <p:pic>
        <p:nvPicPr>
          <p:cNvPr id="71" name="Picture 10" descr="PromptLayer | Discover AI use cases">
            <a:extLst>
              <a:ext uri="{FF2B5EF4-FFF2-40B4-BE49-F238E27FC236}">
                <a16:creationId xmlns:a16="http://schemas.microsoft.com/office/drawing/2014/main" id="{1A2B760B-02D9-B559-5C4B-0A470FA90CC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61938" y="10697350"/>
            <a:ext cx="1092376" cy="105318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B1D67C63-3AD4-E423-4DCB-3E067E8436EE}"/>
              </a:ext>
            </a:extLst>
          </p:cNvPr>
          <p:cNvPicPr>
            <a:picLocks noChangeAspect="1"/>
          </p:cNvPicPr>
          <p:nvPr/>
        </p:nvPicPr>
        <p:blipFill>
          <a:blip r:embed="rId22"/>
          <a:stretch>
            <a:fillRect/>
          </a:stretch>
        </p:blipFill>
        <p:spPr>
          <a:xfrm>
            <a:off x="4592302" y="10830930"/>
            <a:ext cx="827623" cy="786018"/>
          </a:xfrm>
          <a:prstGeom prst="rect">
            <a:avLst/>
          </a:prstGeom>
        </p:spPr>
      </p:pic>
      <p:pic>
        <p:nvPicPr>
          <p:cNvPr id="73" name="Picture 18" descr="Microsoft Azure Marketplace">
            <a:extLst>
              <a:ext uri="{FF2B5EF4-FFF2-40B4-BE49-F238E27FC236}">
                <a16:creationId xmlns:a16="http://schemas.microsoft.com/office/drawing/2014/main" id="{C0F90CE1-35AF-1624-76DE-F8581E2E7C7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6328" y="10811273"/>
            <a:ext cx="856046" cy="82533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Get started with LangSmith | 🦜️🛠️ LangSmith">
            <a:extLst>
              <a:ext uri="{FF2B5EF4-FFF2-40B4-BE49-F238E27FC236}">
                <a16:creationId xmlns:a16="http://schemas.microsoft.com/office/drawing/2014/main" id="{6E633BB5-E789-C58B-55BB-E1844228CD9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r="68993" b="847"/>
          <a:stretch/>
        </p:blipFill>
        <p:spPr bwMode="auto">
          <a:xfrm>
            <a:off x="8394388" y="10919385"/>
            <a:ext cx="1277470" cy="60910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GitHub - Helicone/helicone: 🧊 Open source LLM observability platform. One  line of code to monitor, evaluate, and experiment. YC W23 🍓">
            <a:extLst>
              <a:ext uri="{FF2B5EF4-FFF2-40B4-BE49-F238E27FC236}">
                <a16:creationId xmlns:a16="http://schemas.microsoft.com/office/drawing/2014/main" id="{FF4741A4-5DB3-8618-7C86-AA70617C07E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013873" y="10758276"/>
            <a:ext cx="965985" cy="93132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6" descr="Humanloop Company Overview, Contact Details &amp; Competitors | LeadIQ">
            <a:extLst>
              <a:ext uri="{FF2B5EF4-FFF2-40B4-BE49-F238E27FC236}">
                <a16:creationId xmlns:a16="http://schemas.microsoft.com/office/drawing/2014/main" id="{2AA751A8-4664-2476-84F8-F9F922010D4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21871" y="10787352"/>
            <a:ext cx="905670" cy="87317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ntroduction - AgentOps">
            <a:extLst>
              <a:ext uri="{FF2B5EF4-FFF2-40B4-BE49-F238E27FC236}">
                <a16:creationId xmlns:a16="http://schemas.microsoft.com/office/drawing/2014/main" id="{5EE19892-7EA2-FC96-0B9B-F54D01048ED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569555" y="10867479"/>
            <a:ext cx="739452" cy="7129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Credal | LinkedIn">
            <a:extLst>
              <a:ext uri="{FF2B5EF4-FFF2-40B4-BE49-F238E27FC236}">
                <a16:creationId xmlns:a16="http://schemas.microsoft.com/office/drawing/2014/main" id="{6AE6F1D2-FE83-DB40-A655-8F3BDB02D03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651021" y="10721425"/>
            <a:ext cx="1042430" cy="100502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CalypsoAI | LinkedIn">
            <a:extLst>
              <a:ext uri="{FF2B5EF4-FFF2-40B4-BE49-F238E27FC236}">
                <a16:creationId xmlns:a16="http://schemas.microsoft.com/office/drawing/2014/main" id="{ACBE92FE-F202-F8AC-E3C8-6C285DDD2F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035466" y="10779155"/>
            <a:ext cx="922677" cy="88957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TruEra | LinkedIn">
            <a:extLst>
              <a:ext uri="{FF2B5EF4-FFF2-40B4-BE49-F238E27FC236}">
                <a16:creationId xmlns:a16="http://schemas.microsoft.com/office/drawing/2014/main" id="{C6BD63FB-3425-E1BC-DB62-D4C87A93356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300156" y="10666212"/>
            <a:ext cx="1156966" cy="111545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1D16F4BD-3439-215C-1224-A1276B1166AD}"/>
              </a:ext>
            </a:extLst>
          </p:cNvPr>
          <p:cNvPicPr>
            <a:picLocks noChangeAspect="1"/>
          </p:cNvPicPr>
          <p:nvPr/>
        </p:nvPicPr>
        <p:blipFill>
          <a:blip r:embed="rId31"/>
          <a:stretch>
            <a:fillRect/>
          </a:stretch>
        </p:blipFill>
        <p:spPr>
          <a:xfrm>
            <a:off x="17799136" y="11038934"/>
            <a:ext cx="900408" cy="370010"/>
          </a:xfrm>
          <a:prstGeom prst="rect">
            <a:avLst/>
          </a:prstGeom>
        </p:spPr>
      </p:pic>
      <p:pic>
        <p:nvPicPr>
          <p:cNvPr id="82" name="Picture 81">
            <a:extLst>
              <a:ext uri="{FF2B5EF4-FFF2-40B4-BE49-F238E27FC236}">
                <a16:creationId xmlns:a16="http://schemas.microsoft.com/office/drawing/2014/main" id="{B70AA1CE-3543-F143-E91A-6C1B1DABC9CD}"/>
              </a:ext>
            </a:extLst>
          </p:cNvPr>
          <p:cNvPicPr>
            <a:picLocks noChangeAspect="1"/>
          </p:cNvPicPr>
          <p:nvPr/>
        </p:nvPicPr>
        <p:blipFill>
          <a:blip r:embed="rId32"/>
          <a:stretch>
            <a:fillRect/>
          </a:stretch>
        </p:blipFill>
        <p:spPr>
          <a:xfrm>
            <a:off x="19041558" y="11037436"/>
            <a:ext cx="1547564" cy="373009"/>
          </a:xfrm>
          <a:prstGeom prst="rect">
            <a:avLst/>
          </a:prstGeom>
        </p:spPr>
      </p:pic>
      <p:pic>
        <p:nvPicPr>
          <p:cNvPr id="83" name="Picture 10" descr="Patronus AI | Powerful AI Evaluation and Optimization">
            <a:extLst>
              <a:ext uri="{FF2B5EF4-FFF2-40B4-BE49-F238E27FC236}">
                <a16:creationId xmlns:a16="http://schemas.microsoft.com/office/drawing/2014/main" id="{8F5E4CA2-38F1-6F1D-2965-4CB680C53B0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0931137" y="10910177"/>
            <a:ext cx="650877" cy="62752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408B8AC8-DC07-2ECD-03B3-2FF5511239FB}"/>
              </a:ext>
            </a:extLst>
          </p:cNvPr>
          <p:cNvPicPr>
            <a:picLocks noChangeAspect="1"/>
          </p:cNvPicPr>
          <p:nvPr/>
        </p:nvPicPr>
        <p:blipFill>
          <a:blip r:embed="rId34"/>
          <a:stretch>
            <a:fillRect/>
          </a:stretch>
        </p:blipFill>
        <p:spPr>
          <a:xfrm>
            <a:off x="21924033" y="10969590"/>
            <a:ext cx="1237900" cy="508698"/>
          </a:xfrm>
          <a:prstGeom prst="rect">
            <a:avLst/>
          </a:prstGeom>
        </p:spPr>
      </p:pic>
      <p:cxnSp>
        <p:nvCxnSpPr>
          <p:cNvPr id="100" name="Straight Connector 99">
            <a:extLst>
              <a:ext uri="{FF2B5EF4-FFF2-40B4-BE49-F238E27FC236}">
                <a16:creationId xmlns:a16="http://schemas.microsoft.com/office/drawing/2014/main" id="{C48DDE71-B30B-8265-1375-B25CE49DB6AD}"/>
              </a:ext>
            </a:extLst>
          </p:cNvPr>
          <p:cNvCxnSpPr>
            <a:cxnSpLocks/>
          </p:cNvCxnSpPr>
          <p:nvPr/>
        </p:nvCxnSpPr>
        <p:spPr>
          <a:xfrm>
            <a:off x="577580" y="3693054"/>
            <a:ext cx="23232014" cy="0"/>
          </a:xfrm>
          <a:prstGeom prst="line">
            <a:avLst/>
          </a:prstGeom>
          <a:noFill/>
          <a:ln w="130175" cap="flat">
            <a:solidFill>
              <a:schemeClr val="bg1"/>
            </a:solidFill>
            <a:prstDash val="solid"/>
            <a:round/>
          </a:ln>
          <a:effectLst/>
          <a:sp3d/>
        </p:spPr>
        <p:style>
          <a:lnRef idx="0">
            <a:scrgbClr r="0" g="0" b="0"/>
          </a:lnRef>
          <a:fillRef idx="0">
            <a:scrgbClr r="0" g="0" b="0"/>
          </a:fillRef>
          <a:effectRef idx="0">
            <a:scrgbClr r="0" g="0" b="0"/>
          </a:effectRef>
          <a:fontRef idx="none"/>
        </p:style>
      </p:cxnSp>
      <p:cxnSp>
        <p:nvCxnSpPr>
          <p:cNvPr id="103" name="Straight Connector 102">
            <a:extLst>
              <a:ext uri="{FF2B5EF4-FFF2-40B4-BE49-F238E27FC236}">
                <a16:creationId xmlns:a16="http://schemas.microsoft.com/office/drawing/2014/main" id="{E14214FD-7348-8D92-C885-1CEB8F0D055B}"/>
              </a:ext>
            </a:extLst>
          </p:cNvPr>
          <p:cNvCxnSpPr>
            <a:cxnSpLocks/>
          </p:cNvCxnSpPr>
          <p:nvPr/>
        </p:nvCxnSpPr>
        <p:spPr>
          <a:xfrm>
            <a:off x="577580" y="6967901"/>
            <a:ext cx="23232014" cy="0"/>
          </a:xfrm>
          <a:prstGeom prst="line">
            <a:avLst/>
          </a:prstGeom>
          <a:noFill/>
          <a:ln w="130175" cap="flat">
            <a:solidFill>
              <a:schemeClr val="bg1"/>
            </a:solidFill>
            <a:prstDash val="solid"/>
            <a:round/>
          </a:ln>
          <a:effectLst/>
          <a:sp3d/>
        </p:spPr>
        <p:style>
          <a:lnRef idx="0">
            <a:scrgbClr r="0" g="0" b="0"/>
          </a:lnRef>
          <a:fillRef idx="0">
            <a:scrgbClr r="0" g="0" b="0"/>
          </a:fillRef>
          <a:effectRef idx="0">
            <a:scrgbClr r="0" g="0" b="0"/>
          </a:effectRef>
          <a:fontRef idx="none"/>
        </p:style>
      </p:cxnSp>
      <p:cxnSp>
        <p:nvCxnSpPr>
          <p:cNvPr id="104" name="Straight Connector 103">
            <a:extLst>
              <a:ext uri="{FF2B5EF4-FFF2-40B4-BE49-F238E27FC236}">
                <a16:creationId xmlns:a16="http://schemas.microsoft.com/office/drawing/2014/main" id="{50F6BE6F-4745-DDAD-B42A-03B88841EB3A}"/>
              </a:ext>
            </a:extLst>
          </p:cNvPr>
          <p:cNvCxnSpPr>
            <a:cxnSpLocks/>
          </p:cNvCxnSpPr>
          <p:nvPr/>
        </p:nvCxnSpPr>
        <p:spPr>
          <a:xfrm>
            <a:off x="577580" y="10178294"/>
            <a:ext cx="23232014" cy="0"/>
          </a:xfrm>
          <a:prstGeom prst="line">
            <a:avLst/>
          </a:prstGeom>
          <a:noFill/>
          <a:ln w="130175" cap="flat">
            <a:solidFill>
              <a:schemeClr val="bg1"/>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31661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2BB6D-66DC-276F-7FD8-ED8460944458}"/>
            </a:ext>
          </a:extLst>
        </p:cNvPr>
        <p:cNvGrpSpPr/>
        <p:nvPr/>
      </p:nvGrpSpPr>
      <p:grpSpPr>
        <a:xfrm>
          <a:off x="0" y="0"/>
          <a:ext cx="0" cy="0"/>
          <a:chOff x="0" y="0"/>
          <a:chExt cx="0" cy="0"/>
        </a:xfrm>
      </p:grpSpPr>
      <p:pic>
        <p:nvPicPr>
          <p:cNvPr id="2" name="media18">
            <a:hlinkClick r:id="" action="ppaction://media"/>
            <a:extLst>
              <a:ext uri="{FF2B5EF4-FFF2-40B4-BE49-F238E27FC236}">
                <a16:creationId xmlns:a16="http://schemas.microsoft.com/office/drawing/2014/main" id="{60EBF3BA-7FB1-BDBA-2AC7-B2894D3163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364031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A screen shot of a computer screen&#10;&#10;AI-generated content may be incorrect.">
            <a:extLst>
              <a:ext uri="{FF2B5EF4-FFF2-40B4-BE49-F238E27FC236}">
                <a16:creationId xmlns:a16="http://schemas.microsoft.com/office/drawing/2014/main" id="{6C8FBA6F-36B4-3321-2F5B-586C50721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1689561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media20">
            <a:hlinkClick r:id="" action="ppaction://media"/>
            <a:extLst>
              <a:ext uri="{FF2B5EF4-FFF2-40B4-BE49-F238E27FC236}">
                <a16:creationId xmlns:a16="http://schemas.microsoft.com/office/drawing/2014/main" id="{B5C1FCAF-1AEB-0187-96C5-2438B75A2F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24384000" cy="13716000"/>
          </a:xfrm>
          <a:prstGeom prst="rect">
            <a:avLst/>
          </a:prstGeom>
        </p:spPr>
      </p:pic>
    </p:spTree>
    <p:extLst>
      <p:ext uri="{BB962C8B-B14F-4D97-AF65-F5344CB8AC3E}">
        <p14:creationId xmlns:p14="http://schemas.microsoft.com/office/powerpoint/2010/main" val="145435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screen shot of a computer screen&#10;&#10;AI-generated content may be incorrect.">
            <a:extLst>
              <a:ext uri="{FF2B5EF4-FFF2-40B4-BE49-F238E27FC236}">
                <a16:creationId xmlns:a16="http://schemas.microsoft.com/office/drawing/2014/main" id="{2B7F1998-5B1F-C13C-5008-DE2789D64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782554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BM TechXchange 2023">
  <a:themeElements>
    <a:clrScheme name="TechXchange Conference 2024 Speaker Template">
      <a:dk1>
        <a:srgbClr val="FFFFFF"/>
      </a:dk1>
      <a:lt1>
        <a:srgbClr val="000000"/>
      </a:lt1>
      <a:dk2>
        <a:srgbClr val="EDF5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algn="l" defTabSz="2438400">
          <a:spcBef>
            <a:spcPts val="2900"/>
          </a:spcBef>
          <a:buSzPct val="100000"/>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Presentation22" id="{E1E19202-B987-A941-8674-AD434A0DB71A}" vid="{5A1E2B54-7A0A-184D-A70D-E2100781CE9A}"/>
    </a:ext>
  </a:extLst>
</a:theme>
</file>

<file path=ppt/theme/theme10.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11.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2.xml><?xml version="1.0" encoding="utf-8"?>
<a:theme xmlns:a="http://schemas.openxmlformats.org/drawingml/2006/main" name="8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230309_IBM_presentation_sample_layouts_v_1_4_Plex_LS" id="{3E7A50B4-F9CE-5A46-A742-02DC46899AE3}" vid="{BB6DAD99-7B0D-5D4D-A04C-82EBAB824FB9}"/>
    </a:ext>
  </a:extLst>
</a:theme>
</file>

<file path=ppt/theme/theme3.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230309_IBM_presentation_sample_layouts_v_1_4_Plex_LS" id="{3E7A50B4-F9CE-5A46-A742-02DC46899AE3}" vid="{BB6DAD99-7B0D-5D4D-A04C-82EBAB824FB9}"/>
    </a:ext>
  </a:extLst>
</a:theme>
</file>

<file path=ppt/theme/theme4.xml><?xml version="1.0" encoding="utf-8"?>
<a:theme xmlns:a="http://schemas.openxmlformats.org/drawingml/2006/main" name="7_IBM 2022 Master template (White background)">
  <a:themeElements>
    <a:clrScheme name="ITI Theme">
      <a:dk1>
        <a:srgbClr val="FFFFFF"/>
      </a:dk1>
      <a:lt1>
        <a:srgbClr val="000000"/>
      </a:lt1>
      <a:dk2>
        <a:srgbClr val="565656"/>
      </a:dk2>
      <a:lt2>
        <a:srgbClr val="F1F4F7"/>
      </a:lt2>
      <a:accent1>
        <a:srgbClr val="0062FF"/>
      </a:accent1>
      <a:accent2>
        <a:srgbClr val="002C9C"/>
      </a:accent2>
      <a:accent3>
        <a:srgbClr val="34B2FF"/>
      </a:accent3>
      <a:accent4>
        <a:srgbClr val="8A40FB"/>
      </a:accent4>
      <a:accent5>
        <a:srgbClr val="027C79"/>
      </a:accent5>
      <a:accent6>
        <a:srgbClr val="E3F6FF"/>
      </a:accent6>
      <a:hlink>
        <a:srgbClr val="0062FF"/>
      </a:hlink>
      <a:folHlink>
        <a:srgbClr val="0061FF"/>
      </a:folHlink>
    </a:clrScheme>
    <a:fontScheme name="Custom 7">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02670"/>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1_V01_Plex" id="{BD398A2B-0B96-D843-9A4A-05239798B6A1}" vid="{995E1A7E-A5C5-1148-B691-A3B3F5F35A6E}"/>
    </a:ext>
  </a:extLst>
</a:theme>
</file>

<file path=ppt/theme/theme5.xml><?xml version="1.0" encoding="utf-8"?>
<a:theme xmlns:a="http://schemas.openxmlformats.org/drawingml/2006/main" name="IBM presentation enablement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4_Plex" id="{461DE280-6773-3240-A149-7E3C0A49F9FC}" vid="{119F70B9-3B70-5545-8722-9A4DAAA12CBF}"/>
    </a:ext>
  </a:extLst>
</a:theme>
</file>

<file path=ppt/theme/theme6.xml><?xml version="1.0" encoding="utf-8"?>
<a:theme xmlns:a="http://schemas.openxmlformats.org/drawingml/2006/main" name="1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Presentation7" id="{420530F3-D495-F444-A07F-CA7AB6B4B41D}" vid="{5ACF7485-E725-0945-832D-78C6F10710FB}"/>
    </a:ext>
  </a:extLst>
</a:theme>
</file>

<file path=ppt/theme/theme7.xml><?xml version="1.0" encoding="utf-8"?>
<a:theme xmlns:a="http://schemas.openxmlformats.org/drawingml/2006/main" name="9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230309_IBM_presentation_sample_layouts_v_1_4_Plex_LS" id="{3E7A50B4-F9CE-5A46-A742-02DC46899AE3}" vid="{BB6DAD99-7B0D-5D4D-A04C-82EBAB824FB9}"/>
    </a:ext>
  </a:extLst>
</a:theme>
</file>

<file path=ppt/theme/theme8.xml><?xml version="1.0" encoding="utf-8"?>
<a:theme xmlns:a="http://schemas.openxmlformats.org/drawingml/2006/main" name="2_IBM Brand Template 2022 (Microgrid)">
  <a:themeElements>
    <a:clrScheme name="1_IBM Brand Template 2022 (Microgrid)">
      <a:dk1>
        <a:srgbClr val="FFFFFF"/>
      </a:dk1>
      <a:lt1>
        <a:srgbClr val="FFFFFF"/>
      </a:lt1>
      <a:dk2>
        <a:srgbClr val="A7A7A7"/>
      </a:dk2>
      <a:lt2>
        <a:srgbClr val="535353"/>
      </a:lt2>
      <a:accent1>
        <a:srgbClr val="0F62FE"/>
      </a:accent1>
      <a:accent2>
        <a:srgbClr val="A56EFF"/>
      </a:accent2>
      <a:accent3>
        <a:srgbClr val="003A6D"/>
      </a:accent3>
      <a:accent4>
        <a:srgbClr val="009D9A"/>
      </a:accent4>
      <a:accent5>
        <a:srgbClr val="9F1853"/>
      </a:accent5>
      <a:accent6>
        <a:srgbClr val="FA4D56"/>
      </a:accent6>
      <a:hlink>
        <a:srgbClr val="0000FF"/>
      </a:hlink>
      <a:folHlink>
        <a:srgbClr val="FF00FF"/>
      </a:folHlink>
    </a:clrScheme>
    <a:fontScheme name="1_IBM Brand Template 2022 (Microgrid)">
      <a:majorFont>
        <a:latin typeface="Helvetica"/>
        <a:ea typeface="Helvetica"/>
        <a:cs typeface="Helvetica"/>
      </a:majorFont>
      <a:minorFont>
        <a:latin typeface="IBM Plex Sans Light"/>
        <a:ea typeface="IBM Plex Sans Light"/>
        <a:cs typeface="IBM Plex Sans Light"/>
      </a:minorFont>
    </a:fontScheme>
    <a:fmtScheme name="1_IBM Brand Template 2022 (Microgri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5_IBM Brand Template 2022 (Microgrid)">
  <a:themeElements>
    <a:clrScheme name="1_IBM Brand Template 2022 (Microgrid)">
      <a:dk1>
        <a:srgbClr val="FFFFFF"/>
      </a:dk1>
      <a:lt1>
        <a:srgbClr val="FFFFFF"/>
      </a:lt1>
      <a:dk2>
        <a:srgbClr val="A7A7A7"/>
      </a:dk2>
      <a:lt2>
        <a:srgbClr val="535353"/>
      </a:lt2>
      <a:accent1>
        <a:srgbClr val="0F62FE"/>
      </a:accent1>
      <a:accent2>
        <a:srgbClr val="A56EFF"/>
      </a:accent2>
      <a:accent3>
        <a:srgbClr val="003A6D"/>
      </a:accent3>
      <a:accent4>
        <a:srgbClr val="009D9A"/>
      </a:accent4>
      <a:accent5>
        <a:srgbClr val="9F1853"/>
      </a:accent5>
      <a:accent6>
        <a:srgbClr val="FA4D56"/>
      </a:accent6>
      <a:hlink>
        <a:srgbClr val="0000FF"/>
      </a:hlink>
      <a:folHlink>
        <a:srgbClr val="FF00FF"/>
      </a:folHlink>
    </a:clrScheme>
    <a:fontScheme name="1_IBM Brand Template 2022 (Microgrid)">
      <a:majorFont>
        <a:latin typeface="Helvetica"/>
        <a:ea typeface="Helvetica"/>
        <a:cs typeface="Helvetica"/>
      </a:majorFont>
      <a:minorFont>
        <a:latin typeface="IBM Plex Sans Light"/>
        <a:ea typeface="IBM Plex Sans Light"/>
        <a:cs typeface="IBM Plex Sans Light"/>
      </a:minorFont>
    </a:fontScheme>
    <a:fmtScheme name="1_IBM Brand Template 2022 (Microgri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1_IBM Brand Template 2022 (Microgrid)</Template>
  <TotalTime>4358</TotalTime>
  <Words>2674</Words>
  <Application>Microsoft Macintosh PowerPoint</Application>
  <PresentationFormat>Custom</PresentationFormat>
  <Paragraphs>243</Paragraphs>
  <Slides>35</Slides>
  <Notes>12</Notes>
  <HiddenSlides>4</HiddenSlides>
  <MMClips>8</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1</vt:i4>
      </vt:variant>
      <vt:variant>
        <vt:lpstr>Slide Titles</vt:lpstr>
      </vt:variant>
      <vt:variant>
        <vt:i4>35</vt:i4>
      </vt:variant>
    </vt:vector>
  </HeadingPairs>
  <TitlesOfParts>
    <vt:vector size="58" baseType="lpstr">
      <vt:lpstr>IBM Plex Sans Regular</vt:lpstr>
      <vt:lpstr>IBM Plex Sans Light</vt:lpstr>
      <vt:lpstr>IBM Plex Sans</vt:lpstr>
      <vt:lpstr>IBM Plex Sans Text</vt:lpstr>
      <vt:lpstr>Consolas</vt:lpstr>
      <vt:lpstr>IBM Plex Sans ExtLt</vt:lpstr>
      <vt:lpstr>Arial Regular</vt:lpstr>
      <vt:lpstr>Calibri</vt:lpstr>
      <vt:lpstr>Wingdings</vt:lpstr>
      <vt:lpstr>Avenir Next</vt:lpstr>
      <vt:lpstr>IBM Plex Sans Medm</vt:lpstr>
      <vt:lpstr>IBM Plex Sans SmBld</vt:lpstr>
      <vt:lpstr>Arial</vt:lpstr>
      <vt:lpstr>IBM TechXchange 2023</vt:lpstr>
      <vt:lpstr>8_IBM presentation template</vt:lpstr>
      <vt:lpstr>IBM presentation template</vt:lpstr>
      <vt:lpstr>7_IBM 2022 Master template (White background)</vt:lpstr>
      <vt:lpstr>IBM presentation enablement template</vt:lpstr>
      <vt:lpstr>1_IBM presentation template</vt:lpstr>
      <vt:lpstr>9_IBM presentation template</vt:lpstr>
      <vt:lpstr>2_IBM Brand Template 2022 (Microgrid)</vt:lpstr>
      <vt:lpstr>5_IBM Brand Template 2022 (Microgrid)</vt:lpstr>
      <vt:lpstr>think-cell Slide</vt:lpstr>
      <vt:lpstr>Why Smarter, Smaller AI models  Matter for Enterprises    David Cox VP, AI Models, IBM Research IBM Director, MIT-IBM Watson AI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Inference-Time Techniques Enable SLMs to Achieve LLM-Like Performance</vt:lpstr>
      <vt:lpstr>With inference scaling, small models can punch well above their weight</vt:lpstr>
      <vt:lpstr>PowerPoint Presentation</vt:lpstr>
      <vt:lpstr>PowerPoint Presentation</vt:lpstr>
      <vt:lpstr>SLMs are powerful tools  for maximizing your ROI  Especially for many  no-nonsense enterprise tasks</vt:lpstr>
      <vt:lpstr>SLMs are powerful tools  for maximizing your ROI  Especially when customized on enterprise data </vt:lpstr>
      <vt:lpstr>PowerPoint Presentation</vt:lpstr>
      <vt:lpstr>PowerPoint Presentation</vt:lpstr>
      <vt:lpstr>Reasoning Toggling</vt:lpstr>
      <vt:lpstr>Granite features a new suite of LoRA adaptors to further augment RAG workflows  </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64/86/130pt title,  5 lines maximum,  sentence case</dc:title>
  <dc:subject/>
  <dc:creator>ANNOVA Team</dc:creator>
  <cp:keywords/>
  <dc:description/>
  <cp:lastModifiedBy>Wei Sun</cp:lastModifiedBy>
  <cp:revision>14</cp:revision>
  <cp:lastPrinted>2019-04-25T15:14:05Z</cp:lastPrinted>
  <dcterms:created xsi:type="dcterms:W3CDTF">2022-11-16T19:07:41Z</dcterms:created>
  <dcterms:modified xsi:type="dcterms:W3CDTF">2025-07-04T02:16:44Z</dcterms:modified>
  <cp:category/>
</cp:coreProperties>
</file>